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17" r:id="rId2"/>
    <p:sldId id="327" r:id="rId3"/>
    <p:sldId id="320" r:id="rId4"/>
    <p:sldId id="321" r:id="rId5"/>
    <p:sldId id="325" r:id="rId6"/>
    <p:sldId id="322" r:id="rId7"/>
    <p:sldId id="324" r:id="rId8"/>
    <p:sldId id="323" r:id="rId9"/>
    <p:sldId id="32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08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DF49-8CC3-4E1B-B739-B60890848BFB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EAD6-42C5-4EC1-A3E9-B127F74A67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23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http://htmlbook.ru/css/position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EAD6-42C5-4EC1-A3E9-B127F74A678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Альфа-канал:  1 - непрозрачно,</a:t>
            </a:r>
            <a:r>
              <a:rPr lang="ru-RU" baseline="0" dirty="0" smtClean="0"/>
              <a:t> 0 – прозрачно.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EAD6-42C5-4EC1-A3E9-B127F74A678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39864F-7618-4D1C-96F9-AB714D97409D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://jigsaw.w3.org/css-validator/valid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Statu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hv0x1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http://validator.w3.org/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3"/>
              </a:rPr>
              <a:t>http://jigsaw.w3.org/css-validator/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http://www.w3.org/Status.html#charlint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954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Inherit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position: fixed; left:50%; top: 45px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css3-background</a:t>
            </a:r>
          </a:p>
          <a:p>
            <a:r>
              <a:rPr lang="en-US" dirty="0" smtClean="0"/>
              <a:t>css3-box</a:t>
            </a:r>
          </a:p>
          <a:p>
            <a:r>
              <a:rPr lang="en-US" dirty="0" smtClean="0"/>
              <a:t>css-cascade-3</a:t>
            </a:r>
          </a:p>
          <a:p>
            <a:r>
              <a:rPr lang="en-US" dirty="0" smtClean="0"/>
              <a:t>css3-color</a:t>
            </a:r>
          </a:p>
          <a:p>
            <a:r>
              <a:rPr lang="en-US" dirty="0" smtClean="0"/>
              <a:t>css3-content</a:t>
            </a:r>
          </a:p>
          <a:p>
            <a:r>
              <a:rPr lang="en-US" dirty="0" smtClean="0"/>
              <a:t>css-fonts-3</a:t>
            </a:r>
          </a:p>
          <a:p>
            <a:r>
              <a:rPr lang="en-US" dirty="0" smtClean="0"/>
              <a:t>css3-gcpm</a:t>
            </a:r>
          </a:p>
          <a:p>
            <a:r>
              <a:rPr lang="en-US" dirty="0" smtClean="0"/>
              <a:t>css3-layout</a:t>
            </a:r>
          </a:p>
          <a:p>
            <a:r>
              <a:rPr lang="en-US" dirty="0" smtClean="0"/>
              <a:t>css3-marquee</a:t>
            </a:r>
          </a:p>
          <a:p>
            <a:r>
              <a:rPr lang="en-US" dirty="0" smtClean="0"/>
              <a:t>css3-mediaqueries </a:t>
            </a:r>
          </a:p>
          <a:p>
            <a:r>
              <a:rPr lang="en-US" dirty="0" smtClean="0"/>
              <a:t>css3-page</a:t>
            </a:r>
          </a:p>
          <a:p>
            <a:r>
              <a:rPr lang="en-US" dirty="0" smtClean="0"/>
              <a:t>css3-selectors</a:t>
            </a:r>
          </a:p>
          <a:p>
            <a:r>
              <a:rPr lang="en-US" dirty="0" smtClean="0"/>
              <a:t>css3-ui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Скругленные углы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border-radius: 10px;</a:t>
            </a:r>
            <a:endParaRPr lang="ru-RU" dirty="0" smtClean="0"/>
          </a:p>
          <a:p>
            <a:r>
              <a:rPr lang="en-US" dirty="0" smtClean="0"/>
              <a:t>border-radius: 10px</a:t>
            </a:r>
            <a:r>
              <a:rPr lang="ru-RU" dirty="0" smtClean="0"/>
              <a:t> </a:t>
            </a:r>
            <a:r>
              <a:rPr lang="en-US" dirty="0" smtClean="0"/>
              <a:t>10px;</a:t>
            </a:r>
          </a:p>
          <a:p>
            <a:r>
              <a:rPr lang="en-US" dirty="0" smtClean="0"/>
              <a:t>border-radius: 80px</a:t>
            </a:r>
            <a:r>
              <a:rPr lang="ru-RU" dirty="0" smtClean="0"/>
              <a:t> </a:t>
            </a:r>
            <a:r>
              <a:rPr lang="en-US" dirty="0" smtClean="0"/>
              <a:t>10px</a:t>
            </a:r>
            <a:r>
              <a:rPr lang="ru-RU" dirty="0" smtClean="0"/>
              <a:t> </a:t>
            </a:r>
            <a:r>
              <a:rPr lang="en-US" dirty="0" smtClean="0"/>
              <a:t>10px</a:t>
            </a:r>
            <a:r>
              <a:rPr lang="ru-RU" dirty="0" smtClean="0"/>
              <a:t> </a:t>
            </a:r>
            <a:r>
              <a:rPr lang="en-US" dirty="0" smtClean="0"/>
              <a:t>10px</a:t>
            </a:r>
            <a:r>
              <a:rPr lang="ru-RU" dirty="0" smtClean="0"/>
              <a:t> 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border-top-left-radius: 80px;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HSL: (</a:t>
            </a:r>
            <a:r>
              <a:rPr lang="ru-RU" dirty="0" smtClean="0"/>
              <a:t>Оттенок, Насыщенность, Яркость)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RGBA</a:t>
            </a:r>
            <a:r>
              <a:rPr lang="ru-RU" dirty="0" smtClean="0"/>
              <a:t>: </a:t>
            </a:r>
            <a:r>
              <a:rPr lang="en-US" dirty="0" err="1" smtClean="0"/>
              <a:t>rgba</a:t>
            </a:r>
            <a:r>
              <a:rPr lang="en-US" dirty="0" smtClean="0"/>
              <a:t>(0,0,0,0.6);</a:t>
            </a:r>
          </a:p>
          <a:p>
            <a:r>
              <a:rPr lang="en-US" dirty="0" smtClean="0"/>
              <a:t>HSLA</a:t>
            </a:r>
            <a:r>
              <a:rPr lang="ru-RU" dirty="0" smtClean="0"/>
              <a:t>: </a:t>
            </a:r>
            <a:r>
              <a:rPr lang="en-US" dirty="0" err="1" smtClean="0"/>
              <a:t>hsla</a:t>
            </a:r>
            <a:r>
              <a:rPr lang="en-US" dirty="0" smtClean="0"/>
              <a:t>(0,100%,0%,0.6);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060848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box-shadow:</a:t>
            </a:r>
            <a:endParaRPr lang="ru-RU" dirty="0" smtClean="0"/>
          </a:p>
          <a:p>
            <a:pPr lvl="1"/>
            <a:r>
              <a:rPr lang="en-US" dirty="0" smtClean="0"/>
              <a:t>X shift</a:t>
            </a:r>
          </a:p>
          <a:p>
            <a:pPr lvl="1"/>
            <a:r>
              <a:rPr lang="en-US" dirty="0" smtClean="0"/>
              <a:t>Y shift</a:t>
            </a:r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Spread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inset ? - </a:t>
            </a:r>
            <a:r>
              <a:rPr lang="ru-RU" dirty="0" smtClean="0"/>
              <a:t>выводится ли тень внутри блока.</a:t>
            </a:r>
          </a:p>
          <a:p>
            <a:r>
              <a:rPr lang="en-US" dirty="0" smtClean="0"/>
              <a:t>box-shadow:6px 6px 16px 2px black;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background:linear</a:t>
            </a:r>
            <a:r>
              <a:rPr lang="en-US" dirty="0" smtClean="0"/>
              <a:t>-gradient(270deg,white,black);</a:t>
            </a:r>
          </a:p>
          <a:p>
            <a:r>
              <a:rPr lang="en-US" dirty="0" err="1" smtClean="0"/>
              <a:t>Background:linear</a:t>
            </a:r>
            <a:r>
              <a:rPr lang="en-US" dirty="0" smtClean="0"/>
              <a:t>-gradient(90deg,white,blue 33%,red );</a:t>
            </a:r>
          </a:p>
          <a:p>
            <a:r>
              <a:rPr lang="en-US" dirty="0" err="1" smtClean="0"/>
              <a:t>background:linear</a:t>
            </a:r>
            <a:r>
              <a:rPr lang="en-US" dirty="0" smtClean="0"/>
              <a:t>-gradient(to bottom </a:t>
            </a:r>
            <a:r>
              <a:rPr lang="en-US" dirty="0" err="1" smtClean="0"/>
              <a:t>right,white,black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background:radial</a:t>
            </a:r>
            <a:r>
              <a:rPr lang="en-US" dirty="0" smtClean="0"/>
              <a:t>-gradient(white 20%,black 40%);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background-image:</a:t>
            </a:r>
            <a:r>
              <a:rPr lang="ru-RU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("bash2logo.gif"),</a:t>
            </a:r>
            <a:r>
              <a:rPr lang="en-US" dirty="0" err="1" smtClean="0"/>
              <a:t>url</a:t>
            </a:r>
            <a:r>
              <a:rPr lang="en-US" dirty="0" smtClean="0"/>
              <a:t>("bash1.jpg");</a:t>
            </a:r>
          </a:p>
          <a:p>
            <a:r>
              <a:rPr lang="en-US" dirty="0" smtClean="0"/>
              <a:t>background-position:</a:t>
            </a:r>
            <a:r>
              <a:rPr lang="ru-RU" dirty="0" smtClean="0"/>
              <a:t> </a:t>
            </a:r>
            <a:r>
              <a:rPr lang="en-US" dirty="0" smtClean="0"/>
              <a:t>bottom right, top left;</a:t>
            </a:r>
          </a:p>
          <a:p>
            <a:r>
              <a:rPr lang="en-US" dirty="0" smtClean="0"/>
              <a:t>background-repeat: no-repeat;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Скачать слайды: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goo.gl/hv0x1f</a:t>
            </a:r>
            <a:endParaRPr lang="en-US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4270</TotalTime>
  <Words>158</Words>
  <Application>Microsoft Office PowerPoint</Application>
  <PresentationFormat>Экран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Справедливость</vt:lpstr>
      <vt:lpstr>Валидация кода</vt:lpstr>
      <vt:lpstr>Position</vt:lpstr>
      <vt:lpstr>CSS3</vt:lpstr>
      <vt:lpstr>Скругленные углы</vt:lpstr>
      <vt:lpstr>Цвета</vt:lpstr>
      <vt:lpstr>Тени</vt:lpstr>
      <vt:lpstr>Градиенты</vt:lpstr>
      <vt:lpstr>Background</vt:lpstr>
      <vt:lpstr>Скачать слайды: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WEB-ПРОГРАММИРОВАНИЯ &amp;&amp; ТЕХНОЛОГИИ СЕТИ "ИНТЕРНЕТ"</dc:title>
  <dc:creator>Acr</dc:creator>
  <cp:lastModifiedBy>User9</cp:lastModifiedBy>
  <cp:revision>387</cp:revision>
  <dcterms:created xsi:type="dcterms:W3CDTF">2010-09-17T12:04:48Z</dcterms:created>
  <dcterms:modified xsi:type="dcterms:W3CDTF">2015-09-28T09:38:54Z</dcterms:modified>
</cp:coreProperties>
</file>