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76" r:id="rId5"/>
    <p:sldId id="259" r:id="rId6"/>
    <p:sldId id="267" r:id="rId7"/>
    <p:sldId id="261" r:id="rId8"/>
    <p:sldId id="264" r:id="rId9"/>
    <p:sldId id="265" r:id="rId10"/>
    <p:sldId id="269" r:id="rId11"/>
    <p:sldId id="271" r:id="rId12"/>
    <p:sldId id="274" r:id="rId13"/>
    <p:sldId id="270" r:id="rId14"/>
    <p:sldId id="275" r:id="rId15"/>
    <p:sldId id="272" r:id="rId16"/>
    <p:sldId id="26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594" autoAdjust="0"/>
  </p:normalViewPr>
  <p:slideViewPr>
    <p:cSldViewPr>
      <p:cViewPr varScale="1">
        <p:scale>
          <a:sx n="55" d="100"/>
          <a:sy n="55" d="100"/>
        </p:scale>
        <p:origin x="-3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42592-CE9E-49B3-B572-75234DBEE608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DB4B-93E9-4D18-8A25-2595CD4973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http://jquery.page2page.ru/index.php5/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B4B-93E9-4D18-8A25-2595CD49730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не </a:t>
            </a:r>
            <a:r>
              <a:rPr lang="en-US" dirty="0" smtClean="0"/>
              <a:t>DOM </a:t>
            </a:r>
            <a:r>
              <a:rPr lang="ru-RU" dirty="0" smtClean="0"/>
              <a:t>объекты!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Селекторы выбирают массив объектов, фильтры уменьшают выборку. Итоговый массив объектов – это массив объектов из Элементов </a:t>
            </a:r>
            <a:r>
              <a:rPr lang="en-US" baseline="0" dirty="0" smtClean="0"/>
              <a:t>DOM </a:t>
            </a:r>
            <a:r>
              <a:rPr lang="ru-RU" baseline="0" dirty="0" smtClean="0"/>
              <a:t>которые дополнены функциями библиотеки </a:t>
            </a:r>
            <a:r>
              <a:rPr lang="en-US" baseline="0" dirty="0" err="1" smtClean="0"/>
              <a:t>jquery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B4B-93E9-4D18-8A25-2595CD49730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append</a:t>
            </a:r>
            <a:r>
              <a:rPr lang="ru-RU" dirty="0" smtClean="0"/>
              <a:t>(</a:t>
            </a:r>
            <a:r>
              <a:rPr lang="ru-RU" dirty="0" err="1" smtClean="0"/>
              <a:t>content</a:t>
            </a:r>
            <a:r>
              <a:rPr lang="ru-RU" dirty="0" smtClean="0"/>
              <a:t>)/</a:t>
            </a:r>
            <a:r>
              <a:rPr lang="ru-RU" dirty="0" err="1" smtClean="0"/>
              <a:t>prepend</a:t>
            </a:r>
            <a:r>
              <a:rPr lang="ru-RU" dirty="0" smtClean="0"/>
              <a:t>(</a:t>
            </a:r>
            <a:r>
              <a:rPr lang="ru-RU" dirty="0" err="1" smtClean="0"/>
              <a:t>content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Добавить переданный элемент или выражение в конец/в начало выбранного элемента.</a:t>
            </a:r>
          </a:p>
          <a:p>
            <a:r>
              <a:rPr lang="ru-RU" dirty="0" err="1" smtClean="0"/>
              <a:t>appendTo</a:t>
            </a:r>
            <a:r>
              <a:rPr lang="ru-RU" dirty="0" smtClean="0"/>
              <a:t>(</a:t>
            </a:r>
            <a:r>
              <a:rPr lang="ru-RU" dirty="0" err="1" smtClean="0"/>
              <a:t>expr</a:t>
            </a:r>
            <a:r>
              <a:rPr lang="ru-RU" dirty="0" smtClean="0"/>
              <a:t>)/</a:t>
            </a:r>
            <a:r>
              <a:rPr lang="ru-RU" dirty="0" err="1" smtClean="0"/>
              <a:t>prependTo</a:t>
            </a:r>
            <a:r>
              <a:rPr lang="ru-RU" dirty="0" smtClean="0"/>
              <a:t>(</a:t>
            </a:r>
            <a:r>
              <a:rPr lang="ru-RU" dirty="0" err="1" smtClean="0"/>
              <a:t>expr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Добавить выбранный элемент в конец/в начало переданного элемента.</a:t>
            </a:r>
          </a:p>
          <a:p>
            <a:r>
              <a:rPr lang="ru-RU" dirty="0" err="1" smtClean="0"/>
              <a:t>attr</a:t>
            </a:r>
            <a:r>
              <a:rPr lang="ru-RU" dirty="0" smtClean="0"/>
              <a:t>(</a:t>
            </a:r>
            <a:r>
              <a:rPr lang="ru-RU" dirty="0" err="1" smtClean="0"/>
              <a:t>name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Получить значение атрибута.</a:t>
            </a:r>
          </a:p>
          <a:p>
            <a:r>
              <a:rPr lang="ru-RU" dirty="0" err="1" smtClean="0"/>
              <a:t>attr</a:t>
            </a:r>
            <a:r>
              <a:rPr lang="ru-RU" dirty="0" smtClean="0"/>
              <a:t>(</a:t>
            </a:r>
            <a:r>
              <a:rPr lang="ru-RU" dirty="0" err="1" smtClean="0"/>
              <a:t>params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Установить значение атрибутов. Атрибуты передаются в виде {ключ1:значение1[, ключ2:значение2[, …]]}</a:t>
            </a:r>
          </a:p>
          <a:p>
            <a:r>
              <a:rPr lang="ru-RU" dirty="0" err="1" smtClean="0"/>
              <a:t>attr</a:t>
            </a:r>
            <a:r>
              <a:rPr lang="ru-RU" dirty="0" smtClean="0"/>
              <a:t>(</a:t>
            </a:r>
            <a:r>
              <a:rPr lang="ru-RU" dirty="0" err="1" smtClean="0"/>
              <a:t>name</a:t>
            </a:r>
            <a:r>
              <a:rPr lang="ru-RU" dirty="0" smtClean="0"/>
              <a:t>, </a:t>
            </a:r>
            <a:r>
              <a:rPr lang="ru-RU" dirty="0" err="1" smtClean="0"/>
              <a:t>value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Установить значение одного атрибута.</a:t>
            </a:r>
          </a:p>
          <a:p>
            <a:r>
              <a:rPr lang="ru-RU" dirty="0" err="1" smtClean="0"/>
              <a:t>css</a:t>
            </a:r>
            <a:r>
              <a:rPr lang="ru-RU" dirty="0" smtClean="0"/>
              <a:t>(</a:t>
            </a:r>
            <a:r>
              <a:rPr lang="ru-RU" dirty="0" err="1" smtClean="0"/>
              <a:t>name</a:t>
            </a:r>
            <a:r>
              <a:rPr lang="ru-RU" dirty="0" smtClean="0"/>
              <a:t>)/</a:t>
            </a:r>
            <a:r>
              <a:rPr lang="ru-RU" dirty="0" err="1" smtClean="0"/>
              <a:t>css</a:t>
            </a:r>
            <a:r>
              <a:rPr lang="ru-RU" dirty="0" smtClean="0"/>
              <a:t>(</a:t>
            </a:r>
            <a:r>
              <a:rPr lang="ru-RU" dirty="0" err="1" smtClean="0"/>
              <a:t>params</a:t>
            </a:r>
            <a:r>
              <a:rPr lang="ru-RU" dirty="0" smtClean="0"/>
              <a:t>)/</a:t>
            </a:r>
            <a:r>
              <a:rPr lang="ru-RU" dirty="0" err="1" smtClean="0"/>
              <a:t>css</a:t>
            </a:r>
            <a:r>
              <a:rPr lang="ru-RU" dirty="0" smtClean="0"/>
              <a:t>(</a:t>
            </a:r>
            <a:r>
              <a:rPr lang="ru-RU" dirty="0" err="1" smtClean="0"/>
              <a:t>name</a:t>
            </a:r>
            <a:r>
              <a:rPr lang="ru-RU" dirty="0" smtClean="0"/>
              <a:t>, </a:t>
            </a:r>
            <a:r>
              <a:rPr lang="ru-RU" dirty="0" err="1" smtClean="0"/>
              <a:t>value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Получить/установить значение отдельных параметров CSS. Аналогично функции </a:t>
            </a:r>
            <a:r>
              <a:rPr lang="ru-RU" dirty="0" err="1" smtClean="0"/>
              <a:t>attr</a:t>
            </a:r>
            <a:r>
              <a:rPr lang="ru-RU" dirty="0" smtClean="0"/>
              <a:t>().</a:t>
            </a:r>
          </a:p>
          <a:p>
            <a:r>
              <a:rPr lang="ru-RU" dirty="0" err="1" smtClean="0"/>
              <a:t>text</a:t>
            </a:r>
            <a:r>
              <a:rPr lang="ru-RU" dirty="0" smtClean="0"/>
              <a:t>()/</a:t>
            </a:r>
            <a:r>
              <a:rPr lang="ru-RU" dirty="0" err="1" smtClean="0"/>
              <a:t>text</a:t>
            </a:r>
            <a:r>
              <a:rPr lang="ru-RU" dirty="0" smtClean="0"/>
              <a:t>(</a:t>
            </a:r>
            <a:r>
              <a:rPr lang="ru-RU" dirty="0" err="1" smtClean="0"/>
              <a:t>val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Получить/задать текст элемента. В случае ввода текста специальные символы HTML заменяются символьными примитивами (</a:t>
            </a:r>
            <a:r>
              <a:rPr lang="ru-RU" dirty="0" err="1" smtClean="0"/>
              <a:t>entities</a:t>
            </a:r>
            <a:r>
              <a:rPr lang="ru-RU" dirty="0" smtClean="0"/>
              <a:t>, например, знак "&gt;" будет заменен &amp;</a:t>
            </a:r>
            <a:r>
              <a:rPr lang="ru-RU" dirty="0" err="1" smtClean="0"/>
              <a:t>gt</a:t>
            </a:r>
            <a:r>
              <a:rPr lang="ru-RU" dirty="0" smtClean="0"/>
              <a:t>;).</a:t>
            </a:r>
          </a:p>
          <a:p>
            <a:r>
              <a:rPr lang="ru-RU" dirty="0" err="1" smtClean="0"/>
              <a:t>empty</a:t>
            </a:r>
            <a:r>
              <a:rPr lang="ru-RU" dirty="0" smtClean="0"/>
              <a:t>()Удалить все </a:t>
            </a:r>
            <a:r>
              <a:rPr lang="ru-RU" dirty="0" err="1" smtClean="0"/>
              <a:t>подэлементы</a:t>
            </a:r>
            <a:r>
              <a:rPr lang="ru-RU" dirty="0" smtClean="0"/>
              <a:t> текущего элемента.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CE0CB-357E-45DA-91F4-2FEF336F330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toggleClass</a:t>
            </a:r>
            <a:r>
              <a:rPr lang="en-US" dirty="0" smtClean="0"/>
              <a:t>(name) – </a:t>
            </a:r>
            <a:r>
              <a:rPr lang="ru-RU" dirty="0" smtClean="0"/>
              <a:t>переключатель: удаляет</a:t>
            </a:r>
            <a:r>
              <a:rPr lang="ru-RU" baseline="0" dirty="0" smtClean="0"/>
              <a:t> класс, если он есть и добавляет, если нет.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B4B-93E9-4D18-8A25-2595CD49730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вызывать</a:t>
            </a:r>
            <a:r>
              <a:rPr lang="ru-RU" baseline="0" dirty="0" smtClean="0"/>
              <a:t> событие, а можно создать обработчик этого события.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B4B-93E9-4D18-8A25-2595CD49730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Асинхронность!</a:t>
            </a:r>
            <a:r>
              <a:rPr lang="ru-RU" baseline="0" dirty="0" smtClean="0"/>
              <a:t> Обратите внимание на </a:t>
            </a:r>
            <a:r>
              <a:rPr lang="ru-RU" baseline="0" dirty="0" err="1" smtClean="0"/>
              <a:t>коллбэки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B4B-93E9-4D18-8A25-2595CD49730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EA51-698D-4666-BF66-7631619419DC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1625-8594-44EB-AC05-E3D5D1CE2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andex.st/jquery/1.7.0/jquery.js" TargetMode="External"/><Relationship Id="rId2" Type="http://schemas.openxmlformats.org/officeDocument/2006/relationships/hyperlink" Target="https://tech.yandex.ru/jslib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qKbQ4i" TargetMode="External"/><Relationship Id="rId5" Type="http://schemas.openxmlformats.org/officeDocument/2006/relationships/hyperlink" Target="http://yastatic.net/jquery/2.1.4/jquery.min.js" TargetMode="External"/><Relationship Id="rId4" Type="http://schemas.openxmlformats.org/officeDocument/2006/relationships/hyperlink" Target="http://yastatic.net/jquery/2.1.1/jquery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$(html)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my_div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	$("&lt;div&gt;&lt;p&gt;</a:t>
            </a:r>
            <a:r>
              <a:rPr lang="en-US" dirty="0" err="1" smtClean="0"/>
              <a:t>Привет</a:t>
            </a:r>
            <a:r>
              <a:rPr lang="en-US" dirty="0" smtClean="0"/>
              <a:t>, </a:t>
            </a:r>
            <a:r>
              <a:rPr lang="en-US" dirty="0" err="1" smtClean="0"/>
              <a:t>Мир</a:t>
            </a:r>
            <a:r>
              <a:rPr lang="en-US" dirty="0" smtClean="0"/>
              <a:t>!&lt;/p&gt;&lt;/div&gt;"); </a:t>
            </a:r>
          </a:p>
          <a:p>
            <a:r>
              <a:rPr lang="en-US" dirty="0" err="1" smtClean="0"/>
              <a:t>my_div.appendTo</a:t>
            </a:r>
            <a:r>
              <a:rPr lang="en-US" dirty="0" smtClean="0"/>
              <a:t>("#body");</a:t>
            </a:r>
            <a:endParaRPr lang="ru-RU" dirty="0" smtClean="0"/>
          </a:p>
          <a:p>
            <a:r>
              <a:rPr lang="en-US" dirty="0" smtClean="0"/>
              <a:t>$("#box").</a:t>
            </a:r>
            <a:r>
              <a:rPr lang="en-US" dirty="0" smtClean="0"/>
              <a:t>append(</a:t>
            </a:r>
            <a:r>
              <a:rPr lang="en-US" dirty="0" err="1" smtClean="0"/>
              <a:t>my_div</a:t>
            </a:r>
            <a:r>
              <a:rPr lang="en-US" dirty="0" smtClean="0"/>
              <a:t>);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append(content)/</a:t>
            </a:r>
            <a:r>
              <a:rPr lang="en-US" dirty="0" err="1" smtClean="0"/>
              <a:t>prepend</a:t>
            </a:r>
            <a:r>
              <a:rPr lang="en-US" dirty="0" smtClean="0"/>
              <a:t>(content)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appendTo</a:t>
            </a:r>
            <a:r>
              <a:rPr lang="en-US" dirty="0" smtClean="0"/>
              <a:t>(</a:t>
            </a:r>
            <a:r>
              <a:rPr lang="en-US" dirty="0" err="1" smtClean="0"/>
              <a:t>expr</a:t>
            </a:r>
            <a:r>
              <a:rPr lang="en-US" dirty="0" smtClean="0"/>
              <a:t>)/</a:t>
            </a:r>
            <a:r>
              <a:rPr lang="en-US" dirty="0" err="1" smtClean="0"/>
              <a:t>prependTo</a:t>
            </a:r>
            <a:r>
              <a:rPr lang="en-US" dirty="0" smtClean="0"/>
              <a:t>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css</a:t>
            </a:r>
            <a:r>
              <a:rPr lang="en-US" dirty="0" smtClean="0"/>
              <a:t>(name)/</a:t>
            </a:r>
            <a:r>
              <a:rPr lang="en-US" dirty="0" err="1" smtClean="0"/>
              <a:t>css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)/</a:t>
            </a:r>
            <a:r>
              <a:rPr lang="en-US" dirty="0" err="1" smtClean="0"/>
              <a:t>css</a:t>
            </a:r>
            <a:r>
              <a:rPr lang="en-US" dirty="0" smtClean="0"/>
              <a:t>(name, value)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empty()/remove()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text()/text(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html()/html(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get()/get(index)</a:t>
            </a:r>
          </a:p>
          <a:p>
            <a:pPr>
              <a:buNone/>
            </a:pPr>
            <a:r>
              <a:rPr lang="en-US" dirty="0" smtClean="0"/>
              <a:t>each(function)</a:t>
            </a:r>
          </a:p>
          <a:p>
            <a:pPr>
              <a:buNone/>
            </a:pPr>
            <a:r>
              <a:rPr lang="en-US" dirty="0" smtClean="0"/>
              <a:t>size()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Аттрибуты</a:t>
            </a:r>
            <a:r>
              <a:rPr lang="ru-RU" dirty="0" smtClean="0"/>
              <a:t>/Классы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attr</a:t>
            </a:r>
            <a:r>
              <a:rPr lang="en-US" dirty="0" smtClean="0"/>
              <a:t>(name) </a:t>
            </a:r>
            <a:r>
              <a:rPr lang="ru-RU" dirty="0" smtClean="0"/>
              <a:t>/</a:t>
            </a:r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attr</a:t>
            </a:r>
            <a:r>
              <a:rPr lang="en-US" dirty="0" smtClean="0"/>
              <a:t>(name, value)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removeAttr</a:t>
            </a:r>
            <a:r>
              <a:rPr lang="en-US" dirty="0" smtClean="0"/>
              <a:t>(name)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addClass</a:t>
            </a:r>
            <a:r>
              <a:rPr lang="en-US" dirty="0" smtClean="0"/>
              <a:t>(name)/</a:t>
            </a:r>
            <a:r>
              <a:rPr lang="en-US" dirty="0" err="1" smtClean="0"/>
              <a:t>removeClass</a:t>
            </a:r>
            <a:r>
              <a:rPr lang="en-US" dirty="0" smtClean="0"/>
              <a:t>(name)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hasClass</a:t>
            </a:r>
            <a:r>
              <a:rPr lang="en-US" dirty="0" smtClean="0"/>
              <a:t>(name)</a:t>
            </a:r>
          </a:p>
          <a:p>
            <a:pPr>
              <a:buNone/>
            </a:pPr>
            <a:r>
              <a:rPr lang="en-US" dirty="0" err="1" smtClean="0"/>
              <a:t>toggleClass</a:t>
            </a:r>
            <a:r>
              <a:rPr lang="en-US" dirty="0" smtClean="0"/>
              <a:t>(name)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$("</a:t>
            </a:r>
            <a:r>
              <a:rPr lang="en-US" dirty="0" err="1"/>
              <a:t>img.SmallPic</a:t>
            </a:r>
            <a:r>
              <a:rPr lang="en-US" dirty="0"/>
              <a:t>").click(function ()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           $("#</a:t>
            </a:r>
            <a:r>
              <a:rPr lang="en-US" dirty="0" err="1"/>
              <a:t>BigPic</a:t>
            </a:r>
            <a:r>
              <a:rPr lang="en-US" dirty="0"/>
              <a:t>")</a:t>
            </a:r>
          </a:p>
          <a:p>
            <a:pPr>
              <a:buNone/>
            </a:pPr>
            <a:r>
              <a:rPr lang="en-US" dirty="0"/>
              <a:t>                .</a:t>
            </a:r>
            <a:r>
              <a:rPr lang="en-US" dirty="0" err="1"/>
              <a:t>fadeOut</a:t>
            </a:r>
            <a:r>
              <a:rPr lang="en-US" dirty="0"/>
              <a:t>(1000)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smtClean="0"/>
              <a:t>.Show();</a:t>
            </a:r>
          </a:p>
          <a:p>
            <a:pPr>
              <a:buNone/>
            </a:pPr>
            <a:r>
              <a:rPr lang="en-US" dirty="0" smtClean="0"/>
              <a:t>    } );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Ready()</a:t>
            </a:r>
          </a:p>
          <a:p>
            <a:r>
              <a:rPr lang="en-US" dirty="0" smtClean="0"/>
              <a:t>Hover()</a:t>
            </a:r>
          </a:p>
          <a:p>
            <a:r>
              <a:rPr lang="en-US" dirty="0" smtClean="0"/>
              <a:t>Focus() / Blur()</a:t>
            </a:r>
          </a:p>
          <a:p>
            <a:r>
              <a:rPr lang="en-US" dirty="0" smtClean="0"/>
              <a:t>Change()</a:t>
            </a:r>
          </a:p>
          <a:p>
            <a:r>
              <a:rPr lang="en-US" dirty="0" smtClean="0"/>
              <a:t>Click() / </a:t>
            </a:r>
            <a:r>
              <a:rPr lang="en-US" dirty="0" err="1" smtClean="0"/>
              <a:t>dblclick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show([speed[, callback]]) </a:t>
            </a:r>
            <a:endParaRPr lang="ru-RU" dirty="0" smtClean="0"/>
          </a:p>
          <a:p>
            <a:r>
              <a:rPr lang="en-US" dirty="0" smtClean="0"/>
              <a:t>hide([speed[, callback]]) </a:t>
            </a:r>
            <a:endParaRPr lang="ru-RU" dirty="0" smtClean="0"/>
          </a:p>
          <a:p>
            <a:r>
              <a:rPr lang="en-US" dirty="0" err="1" smtClean="0"/>
              <a:t>fadeIn</a:t>
            </a:r>
            <a:r>
              <a:rPr lang="en-US" dirty="0" smtClean="0"/>
              <a:t>(speed[, callback]) </a:t>
            </a:r>
            <a:endParaRPr lang="ru-RU" dirty="0" smtClean="0"/>
          </a:p>
          <a:p>
            <a:r>
              <a:rPr lang="en-US" dirty="0" err="1" smtClean="0"/>
              <a:t>fadeOut</a:t>
            </a:r>
            <a:r>
              <a:rPr lang="en-US" dirty="0" smtClean="0"/>
              <a:t>(speed[, callback]) </a:t>
            </a:r>
            <a:endParaRPr lang="ru-RU" dirty="0" smtClean="0"/>
          </a:p>
          <a:p>
            <a:r>
              <a:rPr lang="en-US" dirty="0" err="1" smtClean="0"/>
              <a:t>slideDown</a:t>
            </a:r>
            <a:r>
              <a:rPr lang="en-US" dirty="0" smtClean="0"/>
              <a:t>(speed, callback)</a:t>
            </a:r>
            <a:endParaRPr lang="ru-RU" dirty="0"/>
          </a:p>
          <a:p>
            <a:r>
              <a:rPr lang="en-US" dirty="0" err="1" smtClean="0"/>
              <a:t>slideUp</a:t>
            </a:r>
            <a:r>
              <a:rPr lang="en-US" dirty="0" smtClean="0"/>
              <a:t>(speed, callback) </a:t>
            </a:r>
            <a:endParaRPr lang="ru-RU" dirty="0" smtClean="0"/>
          </a:p>
          <a:p>
            <a:r>
              <a:rPr lang="ru-RU" dirty="0" smtClean="0"/>
              <a:t>где</a:t>
            </a:r>
          </a:p>
          <a:p>
            <a:r>
              <a:rPr lang="en-US" dirty="0" smtClean="0"/>
              <a:t>speed – </a:t>
            </a:r>
            <a:r>
              <a:rPr lang="ru-RU" dirty="0" smtClean="0"/>
              <a:t>скорость в миллисекундах или одно из "</a:t>
            </a:r>
            <a:r>
              <a:rPr lang="en-US" dirty="0" smtClean="0"/>
              <a:t>slow" (600 </a:t>
            </a:r>
            <a:r>
              <a:rPr lang="ru-RU" dirty="0" smtClean="0"/>
              <a:t>миллисекунд) или "</a:t>
            </a:r>
            <a:r>
              <a:rPr lang="en-US" dirty="0" smtClean="0"/>
              <a:t>fast" (200 </a:t>
            </a:r>
            <a:r>
              <a:rPr lang="ru-RU" dirty="0" smtClean="0"/>
              <a:t>миллисекунд); </a:t>
            </a:r>
          </a:p>
          <a:p>
            <a:r>
              <a:rPr lang="en-US" dirty="0" smtClean="0"/>
              <a:t>callback – </a:t>
            </a:r>
            <a:r>
              <a:rPr lang="ru-RU" dirty="0" smtClean="0"/>
              <a:t>функция, которая будет вызвана после выполнения анимации.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jquery.page2page.ru/index.php5/CSS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https://tech.yandex.ru/jslibs/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yastatic.net/jquery/2.1.4/jquery.js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yastatic.net/jquery/2.1.4/jquery.min.js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goo.gl/qKbQ4i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Script  </a:t>
            </a:r>
            <a:r>
              <a:rPr lang="ru-RU" dirty="0" smtClean="0"/>
              <a:t>библиотека</a:t>
            </a:r>
          </a:p>
          <a:p>
            <a:r>
              <a:rPr lang="ru-RU" dirty="0" smtClean="0"/>
              <a:t>Создана для упрощения создания интерактивных сайтов</a:t>
            </a:r>
          </a:p>
          <a:p>
            <a:r>
              <a:rPr lang="ru-RU" dirty="0" smtClean="0"/>
              <a:t>Поддержка всеми современными браузерами</a:t>
            </a:r>
          </a:p>
          <a:p>
            <a:r>
              <a:rPr lang="ru-RU" dirty="0" smtClean="0"/>
              <a:t>Прозрачная </a:t>
            </a:r>
            <a:r>
              <a:rPr lang="ru-RU" dirty="0" err="1" smtClean="0"/>
              <a:t>кроссбраузерность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разделы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Базовые функции</a:t>
            </a:r>
          </a:p>
          <a:p>
            <a:r>
              <a:rPr lang="ru-RU" dirty="0" smtClean="0"/>
              <a:t>Выделение и поиск элементов</a:t>
            </a:r>
          </a:p>
          <a:p>
            <a:r>
              <a:rPr lang="ru-RU" dirty="0" smtClean="0"/>
              <a:t>Манипулирование элементами и </a:t>
            </a:r>
            <a:r>
              <a:rPr lang="en-US" dirty="0" smtClean="0"/>
              <a:t>CSS</a:t>
            </a:r>
          </a:p>
          <a:p>
            <a:r>
              <a:rPr lang="ru-RU" dirty="0" smtClean="0"/>
              <a:t>Работа с событиями</a:t>
            </a:r>
          </a:p>
          <a:p>
            <a:r>
              <a:rPr lang="ru-RU" dirty="0" smtClean="0"/>
              <a:t>Эффекты анимации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Plug-ins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736" y="188640"/>
            <a:ext cx="7738139" cy="62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сценарии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загрузки страницы</a:t>
            </a:r>
          </a:p>
          <a:p>
            <a:r>
              <a:rPr lang="ru-RU" dirty="0" smtClean="0"/>
              <a:t>Обработка событий</a:t>
            </a:r>
          </a:p>
          <a:p>
            <a:pPr lvl="1"/>
            <a:r>
              <a:rPr lang="ru-RU" dirty="0" smtClean="0"/>
              <a:t>Выборка</a:t>
            </a:r>
          </a:p>
          <a:p>
            <a:pPr lvl="1"/>
            <a:r>
              <a:rPr lang="ru-RU" dirty="0" smtClean="0"/>
              <a:t>Изменение/Создание/Загрузка</a:t>
            </a:r>
          </a:p>
          <a:p>
            <a:pPr lvl="1"/>
            <a:r>
              <a:rPr lang="ru-RU" dirty="0" smtClean="0"/>
              <a:t>Анимация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функции.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$();</a:t>
            </a:r>
          </a:p>
          <a:p>
            <a:r>
              <a:rPr lang="en-US" sz="2800" dirty="0" err="1" smtClean="0"/>
              <a:t>jQuery</a:t>
            </a:r>
            <a:r>
              <a:rPr lang="ru-RU" sz="2800" dirty="0" smtClean="0"/>
              <a:t>()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(function($) { // </a:t>
            </a:r>
            <a:r>
              <a:rPr lang="ru-RU" sz="2800" dirty="0" smtClean="0"/>
              <a:t>код </a:t>
            </a:r>
            <a:r>
              <a:rPr lang="ru-RU" sz="2800" dirty="0" err="1" smtClean="0"/>
              <a:t>скрипта</a:t>
            </a:r>
            <a:r>
              <a:rPr lang="ru-RU" sz="2800" dirty="0" smtClean="0"/>
              <a:t>, где в $ будет </a:t>
            </a:r>
            <a:r>
              <a:rPr lang="en-US" sz="2800" dirty="0" smtClean="0"/>
              <a:t>	</a:t>
            </a:r>
            <a:r>
              <a:rPr lang="en-US" sz="2800" dirty="0" err="1" smtClean="0"/>
              <a:t>jQuery</a:t>
            </a:r>
            <a:r>
              <a:rPr lang="en-US" sz="2800" dirty="0" smtClean="0"/>
              <a:t> })</a:t>
            </a:r>
            <a:endParaRPr lang="ru-RU" sz="2800" dirty="0" smtClean="0"/>
          </a:p>
          <a:p>
            <a:endParaRPr lang="ru-RU" dirty="0" smtClean="0"/>
          </a:p>
          <a:p>
            <a:r>
              <a:rPr lang="en-US" sz="2400" dirty="0" smtClean="0"/>
              <a:t>&lt;head&gt;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 </a:t>
            </a:r>
            <a:r>
              <a:rPr lang="en-US" sz="2400" dirty="0" err="1" smtClean="0"/>
              <a:t>src</a:t>
            </a:r>
            <a:r>
              <a:rPr lang="en-US" sz="2400" dirty="0" smtClean="0"/>
              <a:t>="</a:t>
            </a:r>
            <a:r>
              <a:rPr lang="ru-RU" sz="2400" dirty="0" smtClean="0"/>
              <a:t>путь/к/</a:t>
            </a:r>
            <a:r>
              <a:rPr lang="en-US" sz="2400" dirty="0" smtClean="0"/>
              <a:t>jQuery.js"&gt;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&lt;/script&gt;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&lt;/head&gt;();</a:t>
            </a:r>
            <a:br>
              <a:rPr lang="en-US" sz="2400" dirty="0" smtClean="0"/>
            </a:br>
            <a:endParaRPr lang="en-US" sz="2400" dirty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r>
              <a:rPr lang="en-US" dirty="0" smtClean="0"/>
              <a:t> </a:t>
            </a:r>
            <a:r>
              <a:rPr lang="ru-RU" dirty="0" smtClean="0"/>
              <a:t>к загрузке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$(document).ready(function() 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{ alert('DOM LOADED!'); </a:t>
            </a:r>
            <a:r>
              <a:rPr lang="en-US" dirty="0"/>
              <a:t>});</a:t>
            </a:r>
          </a:p>
          <a:p>
            <a:pPr>
              <a:buNone/>
            </a:pPr>
            <a:r>
              <a:rPr lang="en-US" dirty="0"/>
              <a:t>    &lt;/script</a:t>
            </a:r>
            <a:r>
              <a:rPr lang="en-US" dirty="0" smtClean="0"/>
              <a:t>&gt;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Селектор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тегом</a:t>
                      </a:r>
                      <a:r>
                        <a:rPr lang="ru-RU" baseline="0" dirty="0" smtClean="0"/>
                        <a:t> «</a:t>
                      </a:r>
                      <a:r>
                        <a:rPr lang="en-US" baseline="0" dirty="0" err="1" smtClean="0"/>
                        <a:t>elname</a:t>
                      </a:r>
                      <a:r>
                        <a:rPr lang="ru-RU" baseline="0" dirty="0" smtClean="0"/>
                        <a:t>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ident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 = </a:t>
                      </a:r>
                      <a:r>
                        <a:rPr lang="en-US" baseline="0" dirty="0" err="1" smtClean="0"/>
                        <a:t>ident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ClassName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= </a:t>
                      </a:r>
                      <a:r>
                        <a:rPr lang="en-US" dirty="0" err="1" smtClean="0"/>
                        <a:t>classname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Tag.Class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 элементы типа </a:t>
                      </a:r>
                      <a:r>
                        <a:rPr lang="en-US" dirty="0" smtClean="0"/>
                        <a:t>tag </a:t>
                      </a:r>
                      <a:r>
                        <a:rPr lang="ru-RU" dirty="0" smtClean="0"/>
                        <a:t>и с</a:t>
                      </a:r>
                      <a:r>
                        <a:rPr lang="ru-RU" baseline="0" dirty="0" smtClean="0"/>
                        <a:t> классом </a:t>
                      </a:r>
                      <a:r>
                        <a:rPr lang="en-US" baseline="0" dirty="0" smtClean="0"/>
                        <a:t>Class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Tag#id.Class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Извращение </a:t>
                      </a:r>
                      <a:r>
                        <a:rPr lang="ru-RU" dirty="0" smtClean="0">
                          <a:sym typeface="Wingdings" pitchFamily="2" charset="2"/>
                        </a:rPr>
                        <a:t>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 элементы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простых селекторов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Document.getElementsByTagName</a:t>
            </a:r>
            <a:r>
              <a:rPr lang="en-US" dirty="0" smtClean="0"/>
              <a:t>(“p”);</a:t>
            </a:r>
            <a:br>
              <a:rPr lang="en-US" dirty="0" smtClean="0"/>
            </a:br>
            <a:r>
              <a:rPr lang="en-US" dirty="0" smtClean="0"/>
              <a:t>$(“p”);</a:t>
            </a:r>
          </a:p>
          <a:p>
            <a:r>
              <a:rPr lang="en-US" dirty="0" err="1" smtClean="0"/>
              <a:t>document.getElemntById</a:t>
            </a:r>
            <a:r>
              <a:rPr lang="en-US" dirty="0" smtClean="0"/>
              <a:t>(“</a:t>
            </a:r>
            <a:r>
              <a:rPr lang="en-US" dirty="0" err="1" smtClean="0"/>
              <a:t>listx</a:t>
            </a:r>
            <a:r>
              <a:rPr lang="en-US" dirty="0" smtClean="0"/>
              <a:t>”);</a:t>
            </a:r>
            <a:br>
              <a:rPr lang="en-US" dirty="0" smtClean="0"/>
            </a:br>
            <a:r>
              <a:rPr lang="en-US" dirty="0" smtClean="0"/>
              <a:t>$(“#</a:t>
            </a:r>
            <a:r>
              <a:rPr lang="en-US" dirty="0" err="1" smtClean="0"/>
              <a:t>listx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$(“</a:t>
            </a:r>
            <a:r>
              <a:rPr lang="en-US" dirty="0" err="1" smtClean="0"/>
              <a:t>li.a</a:t>
            </a:r>
            <a:r>
              <a:rPr lang="en-US" dirty="0" smtClean="0"/>
              <a:t>”); // </a:t>
            </a:r>
            <a:r>
              <a:rPr lang="ru-RU" dirty="0" smtClean="0"/>
              <a:t>Все элементы списка с классом</a:t>
            </a:r>
            <a:r>
              <a:rPr lang="en-US" dirty="0" smtClean="0"/>
              <a:t> </a:t>
            </a:r>
            <a:r>
              <a:rPr lang="ru-RU" dirty="0" smtClean="0"/>
              <a:t>а.</a:t>
            </a:r>
          </a:p>
          <a:p>
            <a:r>
              <a:rPr lang="en-US" dirty="0" smtClean="0"/>
              <a:t>$(“</a:t>
            </a:r>
            <a:r>
              <a:rPr lang="en-US" dirty="0" err="1" smtClean="0"/>
              <a:t>ul</a:t>
            </a:r>
            <a:r>
              <a:rPr lang="en-US" dirty="0" smtClean="0"/>
              <a:t> .b”) // </a:t>
            </a:r>
            <a:r>
              <a:rPr lang="ru-RU" dirty="0" smtClean="0"/>
              <a:t>Все элементы класса </a:t>
            </a:r>
            <a:r>
              <a:rPr lang="en-US" dirty="0" smtClean="0"/>
              <a:t>b</a:t>
            </a:r>
            <a:r>
              <a:rPr lang="ru-RU" dirty="0" smtClean="0"/>
              <a:t> внутри </a:t>
            </a:r>
            <a:r>
              <a:rPr lang="en-US" dirty="0" err="1" smtClean="0"/>
              <a:t>ul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478</Words>
  <Application>Microsoft Office PowerPoint</Application>
  <PresentationFormat>Экран (4:3)</PresentationFormat>
  <Paragraphs>131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Jquery</vt:lpstr>
      <vt:lpstr>ЧТО ЭТО?!</vt:lpstr>
      <vt:lpstr>Основные разделы </vt:lpstr>
      <vt:lpstr>Слайд 4</vt:lpstr>
      <vt:lpstr>Основные сценарии</vt:lpstr>
      <vt:lpstr>Базовые функции.</vt:lpstr>
      <vt:lpstr>Подключение к загрузке</vt:lpstr>
      <vt:lpstr>Селекторы</vt:lpstr>
      <vt:lpstr>Примеры простых селекторов</vt:lpstr>
      <vt:lpstr>$(html)</vt:lpstr>
      <vt:lpstr>Методы</vt:lpstr>
      <vt:lpstr>Аттрибуты/Классы</vt:lpstr>
      <vt:lpstr>Обработка событий</vt:lpstr>
      <vt:lpstr>События</vt:lpstr>
      <vt:lpstr>Анимация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v2</dc:title>
  <dc:creator>u3</dc:creator>
  <cp:lastModifiedBy>User9</cp:lastModifiedBy>
  <cp:revision>46</cp:revision>
  <dcterms:created xsi:type="dcterms:W3CDTF">2012-11-16T12:35:54Z</dcterms:created>
  <dcterms:modified xsi:type="dcterms:W3CDTF">2015-11-09T09:35:54Z</dcterms:modified>
</cp:coreProperties>
</file>