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0" d="100"/>
          <a:sy n="80" d="100"/>
        </p:scale>
        <p:origin x="1522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0126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319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3946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324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3972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9015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920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573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496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5377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7918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980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New Trends in Road Construction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Innovations, Sustainability, and Smart Technologies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1.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Road construction is evolving with modern technologies.</a:t>
            </a:r>
          </a:p>
          <a:p>
            <a:r>
              <a:t>Focus on safety, sustainability, and efficiency.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FB831E5-6C28-4F5A-B963-96674A7B13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3130690"/>
            <a:ext cx="4648200" cy="3481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2. Sustainable Materials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Recycled asphalt and concrete</a:t>
            </a:r>
          </a:p>
          <a:p>
            <a:r>
              <a:t>- Use of plastic waste in roads</a:t>
            </a:r>
          </a:p>
          <a:p>
            <a:r>
              <a:t>- Eco-friendly binders</a:t>
            </a:r>
          </a:p>
        </p:txBody>
      </p:sp>
      <p:pic>
        <p:nvPicPr>
          <p:cNvPr id="6146" name="Picture 2" descr="Picture background">
            <a:extLst>
              <a:ext uri="{FF2B5EF4-FFF2-40B4-BE49-F238E27FC236}">
                <a16:creationId xmlns:a16="http://schemas.microsoft.com/office/drawing/2014/main" id="{815FBEE2-824D-41B2-B2F5-B5BD54D76C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599" y="3356004"/>
            <a:ext cx="5724525" cy="3411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3. Smart Roads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Roads with embedded sensors</a:t>
            </a:r>
          </a:p>
          <a:p>
            <a:r>
              <a:t>- Communication with autonomous vehicles</a:t>
            </a:r>
          </a:p>
          <a:p>
            <a:r>
              <a:t>- Traffic and weather monitoring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EAFF3F2-B045-4758-AA90-800E821F44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025" y="3429000"/>
            <a:ext cx="4514850" cy="300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4. Green Construction Practices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Reduced CO2 emissions</a:t>
            </a:r>
          </a:p>
          <a:p>
            <a:r>
              <a:rPr dirty="0"/>
              <a:t>- Energy-efficient machinery</a:t>
            </a:r>
          </a:p>
          <a:p>
            <a:r>
              <a:rPr dirty="0"/>
              <a:t>- Renewable energy in road projects</a:t>
            </a:r>
          </a:p>
        </p:txBody>
      </p:sp>
      <p:pic>
        <p:nvPicPr>
          <p:cNvPr id="7170" name="Picture 2" descr="Picture background">
            <a:extLst>
              <a:ext uri="{FF2B5EF4-FFF2-40B4-BE49-F238E27FC236}">
                <a16:creationId xmlns:a16="http://schemas.microsoft.com/office/drawing/2014/main" id="{5164E0E7-A3C4-4B01-8F98-3E6A5ABD6B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013" y="3429000"/>
            <a:ext cx="4429125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5. Advanced Construction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- 3D printing of road components</a:t>
            </a:r>
          </a:p>
          <a:p>
            <a:r>
              <a:t>- Modular road construction</a:t>
            </a:r>
          </a:p>
          <a:p>
            <a:r>
              <a:t>- Prefabricated road sections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8458B49E-FDB8-4BA7-8B5D-8E206D103C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25" y="3554413"/>
            <a:ext cx="4514850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6. Safety Innovations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Intelligent traffic signs</a:t>
            </a:r>
          </a:p>
          <a:p>
            <a:r>
              <a:t>- Glow-in-the-dark road markings</a:t>
            </a:r>
          </a:p>
          <a:p>
            <a:r>
              <a:t>- Crash-reducing road designs</a:t>
            </a:r>
          </a:p>
        </p:txBody>
      </p:sp>
      <p:pic>
        <p:nvPicPr>
          <p:cNvPr id="5122" name="Picture 2" descr="Picture background">
            <a:extLst>
              <a:ext uri="{FF2B5EF4-FFF2-40B4-BE49-F238E27FC236}">
                <a16:creationId xmlns:a16="http://schemas.microsoft.com/office/drawing/2014/main" id="{6587755E-467D-4448-AB01-FA0D1314D9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50" y="3429000"/>
            <a:ext cx="45720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7. Case Studies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Netherlands: PlasticRoad project</a:t>
            </a:r>
          </a:p>
          <a:p>
            <a:r>
              <a:t>- Sweden: Electrified roads for charging EVs</a:t>
            </a:r>
          </a:p>
          <a:p>
            <a:r>
              <a:t>- USA: Smart highways with IoT technology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563AC1B7-B07E-45D1-92C9-FEBAC0AC05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0" y="3736975"/>
            <a:ext cx="4514850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8. 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Future roads will be smart, sustainable, and safe.</a:t>
            </a:r>
          </a:p>
          <a:p>
            <a:r>
              <a:rPr dirty="0"/>
              <a:t>Integration of technology will transform transportation.</a:t>
            </a:r>
          </a:p>
        </p:txBody>
      </p:sp>
      <p:pic>
        <p:nvPicPr>
          <p:cNvPr id="8196" name="Picture 4" descr="Picture background">
            <a:extLst>
              <a:ext uri="{FF2B5EF4-FFF2-40B4-BE49-F238E27FC236}">
                <a16:creationId xmlns:a16="http://schemas.microsoft.com/office/drawing/2014/main" id="{F6F6582A-06B7-41A3-AC08-1D809F9BC3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25" y="1585913"/>
            <a:ext cx="8286750" cy="3686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Галерея">
  <a:themeElements>
    <a:clrScheme name="Галерея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Галерея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алерея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10</TotalTime>
  <Words>169</Words>
  <Application>Microsoft Office PowerPoint</Application>
  <PresentationFormat>Экран (4:3)</PresentationFormat>
  <Paragraphs>32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2" baseType="lpstr">
      <vt:lpstr>Arial</vt:lpstr>
      <vt:lpstr>Gill Sans MT</vt:lpstr>
      <vt:lpstr>Галерея</vt:lpstr>
      <vt:lpstr>New Trends in Road Construction</vt:lpstr>
      <vt:lpstr>1. Introduction</vt:lpstr>
      <vt:lpstr>2. Sustainable Materials</vt:lpstr>
      <vt:lpstr>3. Smart Roads</vt:lpstr>
      <vt:lpstr>4. Green Construction Practices</vt:lpstr>
      <vt:lpstr>5. Advanced Construction Techniques</vt:lpstr>
      <vt:lpstr>6. Safety Innovations</vt:lpstr>
      <vt:lpstr>7. Case Studies</vt:lpstr>
      <vt:lpstr>8. 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 Trends in Road Construction</dc:title>
  <dc:subject/>
  <dc:creator>Егор Лукин</dc:creator>
  <cp:keywords/>
  <dc:description>generated using python-pptx</dc:description>
  <cp:lastModifiedBy>Егор Лукин</cp:lastModifiedBy>
  <cp:revision>3</cp:revision>
  <dcterms:created xsi:type="dcterms:W3CDTF">2013-01-27T09:14:16Z</dcterms:created>
  <dcterms:modified xsi:type="dcterms:W3CDTF">2025-09-17T22:53:44Z</dcterms:modified>
  <cp:category/>
</cp:coreProperties>
</file>