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21B3-8058-EA6E-527E-305764014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5868F-46A6-87F8-F1D3-BF474DA8D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1E501-EA0B-2BA7-0016-62BA60AFB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3125-6B00-416F-BE19-AEC7339E191E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091EB-763B-E8A7-D089-658400775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43BBA-8A9E-470C-81AD-3255DC9F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60AA-45E7-4F4C-8594-FECC15E0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8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89F0-6FD5-65E4-4562-ADD4B50F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33957-70BC-4EFC-BBBE-2973253DA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FAD97-8635-1306-0D53-4ABA96E7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3125-6B00-416F-BE19-AEC7339E191E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DF7BF-046B-206D-2806-B4DC6447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9327E-0266-961B-32C0-755DC0F3F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60AA-45E7-4F4C-8594-FECC15E0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8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5F33B3-6C0C-6B53-13D8-308AF3602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7469D-1FBC-28B3-7199-607DBD153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74EDA-07CA-B428-071A-679C65F4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3125-6B00-416F-BE19-AEC7339E191E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FB629-B7D8-B6C4-DDD6-ECE2C15FF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18E0A-E0D3-2469-6BDD-8976BBA3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60AA-45E7-4F4C-8594-FECC15E0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3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97B7D-BB5B-2F0F-29FC-5847BCA25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F33C-939F-5C76-DC91-0B11BDB95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8D0B2-23F7-32FE-FA7F-C6DE366F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3125-6B00-416F-BE19-AEC7339E191E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178ED-B9D4-C09B-6081-03756AE5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2F7F1-7435-2780-A4EB-333661D1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60AA-45E7-4F4C-8594-FECC15E0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6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A44F-986E-1F7F-344A-48944A187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AC7CF-C591-1FBF-A043-BBEB8A6E6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51C82-3F17-134B-DBAE-545CEDF35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3125-6B00-416F-BE19-AEC7339E191E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6D692-279A-0828-523E-12197DCC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0498-0FB8-F182-EC13-FD07A588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60AA-45E7-4F4C-8594-FECC15E0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4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A2FFF-4D35-B1B1-7620-4FE5524EB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8CD61-16CB-372A-6804-5AFF33283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25DD0-2DC8-A018-E092-E898F2166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73D2D-00FA-96FA-40FC-E5130F6E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3125-6B00-416F-BE19-AEC7339E191E}" type="datetimeFigureOut">
              <a:rPr lang="en-US" smtClean="0"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E278A-6F46-8CD3-747A-90D766C3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7C8EF-D1C3-BBEA-D72E-48AC3BEC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60AA-45E7-4F4C-8594-FECC15E0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9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AA83-B046-5F4D-705F-7C8B304E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18693-5246-20E0-438D-5C963C7E8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69C18-C609-6332-CEDC-76E474199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D5CF0-EF81-D22A-C45A-150D3D485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9F60A-38D9-260A-0D2D-4E6701521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72BA82-6C84-3901-4ABC-4530BB4B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3125-6B00-416F-BE19-AEC7339E191E}" type="datetimeFigureOut">
              <a:rPr lang="en-US" smtClean="0"/>
              <a:t>9/24/23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17D8C-777F-E825-D2F0-6A625C6ED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2EE89C-4B5D-192E-8E78-4F956C80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60AA-45E7-4F4C-8594-FECC15E0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6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6943-D4BE-637C-74C8-764621055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58CC2B-8320-531B-D195-1EF6B9BC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3125-6B00-416F-BE19-AEC7339E191E}" type="datetimeFigureOut">
              <a:rPr lang="en-US" smtClean="0"/>
              <a:t>9/24/23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24D50-11CA-8B74-49CA-2863D929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C760F-3EE0-911D-C98A-CED44A6D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60AA-45E7-4F4C-8594-FECC15E0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5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85EF48-3469-7EC3-52C5-96AA54AA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3125-6B00-416F-BE19-AEC7339E191E}" type="datetimeFigureOut">
              <a:rPr lang="en-US" smtClean="0"/>
              <a:t>9/24/23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93B5D7-6912-6DF5-42DA-5EC97BB5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539F5-339E-72E2-5A97-5429C373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60AA-45E7-4F4C-8594-FECC15E0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9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3AC7-563A-91FD-BCD8-E9EB0C6E8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AE62F-DAD5-D082-4ACD-00CBD499B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055C1-C3CD-F2D0-96B2-7503DC470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68300-664A-AA39-4369-CB658CC29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3125-6B00-416F-BE19-AEC7339E191E}" type="datetimeFigureOut">
              <a:rPr lang="en-US" smtClean="0"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C3688-D78E-24CB-1C48-13120597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952CA-55AB-3449-8337-72B03FFF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60AA-45E7-4F4C-8594-FECC15E0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7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51E1-A34B-C7B5-7F8B-71328E83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7698B-AF5C-C4E0-A244-44F8EB10D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EC23A-8C75-A1B3-F267-921C42770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0ABCC-B16A-13B9-9FB3-26B125DC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3125-6B00-416F-BE19-AEC7339E191E}" type="datetimeFigureOut">
              <a:rPr lang="en-US" smtClean="0"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E95E7-184B-E7B1-9318-A2826649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BBEEB-B670-3B38-7534-992E3662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60AA-45E7-4F4C-8594-FECC15E0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2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A10E36-5D6C-E590-39DC-A19673BE0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4E72F-5D12-043D-ADDC-7C0A57E5B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F9CCC-B58C-2A2A-59D1-97E9314F8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03125-6B00-416F-BE19-AEC7339E191E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17C76-C95D-28B5-4998-980ECD025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5A503-4F40-6C93-D2DF-CF42B1C95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660AA-45E7-4F4C-8594-FECC15E0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hts.usitc.gov/search?query=WW2%20RAF%20FLYING%20HELMET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9.png"/><Relationship Id="rId7" Type="http://schemas.openxmlformats.org/officeDocument/2006/relationships/image" Target="../media/image12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5.png"/><Relationship Id="rId7" Type="http://schemas.openxmlformats.org/officeDocument/2006/relationships/oleObject" Target="../embeddings/oleObject4.bin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C84ADCC7-255E-97A4-7024-174A649AB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103" y="459304"/>
            <a:ext cx="7920618" cy="42174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DF86A9-0BC7-8E8B-5A88-0CAD9679D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995" y="4445956"/>
            <a:ext cx="6581774" cy="20408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915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322189-EB4D-3408-8757-FFE2247FC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82" y="772182"/>
            <a:ext cx="3719585" cy="12447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31E61E-46F7-C7C5-38E2-1313353DA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81" y="2016896"/>
            <a:ext cx="3719585" cy="46624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58F0F68F-0B16-8F0A-F345-00D32EF8F332}"/>
              </a:ext>
            </a:extLst>
          </p:cNvPr>
          <p:cNvSpPr/>
          <p:nvPr/>
        </p:nvSpPr>
        <p:spPr>
          <a:xfrm>
            <a:off x="2162175" y="1725500"/>
            <a:ext cx="304800" cy="7048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35A847-060F-7B43-09C1-939E2D6D8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864" y="3205082"/>
            <a:ext cx="7053130" cy="347430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E5AF0E-2597-D5BA-276E-872F5DB75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3864" y="303534"/>
            <a:ext cx="7053546" cy="25994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74757F56-00FD-85B3-217D-8DBF120DBF83}"/>
              </a:ext>
            </a:extLst>
          </p:cNvPr>
          <p:cNvSpPr/>
          <p:nvPr/>
        </p:nvSpPr>
        <p:spPr>
          <a:xfrm>
            <a:off x="10728359" y="2871352"/>
            <a:ext cx="434590" cy="253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0321985B-59FD-A989-06F5-E975F1234B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577251"/>
              </p:ext>
            </p:extLst>
          </p:nvPr>
        </p:nvGraphicFramePr>
        <p:xfrm>
          <a:off x="10945654" y="2804805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914400" imgH="792360" progId="Package">
                  <p:embed/>
                </p:oleObj>
              </mc:Choice>
              <mc:Fallback>
                <p:oleObj name="Packager Shell Object" showAsIcon="1" r:id="rId6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945654" y="2804805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AB11CE-238B-8D2A-353A-697BED5DB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180592"/>
            <a:ext cx="3786188" cy="324840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141CDF-BC3F-6CCD-BE10-731E6F684E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18" r="5069"/>
          <a:stretch/>
        </p:blipFill>
        <p:spPr>
          <a:xfrm>
            <a:off x="481012" y="3600451"/>
            <a:ext cx="3786188" cy="2895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BEAD9A-9BAD-96FA-08C6-34CA81756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1567"/>
            <a:ext cx="4372897" cy="28864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F76DA3-74CE-5ABE-28FC-66CC3DD38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6737" y="3819023"/>
            <a:ext cx="7708814" cy="2458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372248E-55AE-B088-6E86-22099DE038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079689"/>
              </p:ext>
            </p:extLst>
          </p:nvPr>
        </p:nvGraphicFramePr>
        <p:xfrm>
          <a:off x="4731798" y="1508901"/>
          <a:ext cx="2213330" cy="591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1644840" imgH="439560" progId="Package">
                  <p:embed/>
                </p:oleObj>
              </mc:Choice>
              <mc:Fallback>
                <p:oleObj name="Packager Shell Object" showAsIcon="1" r:id="rId6" imgW="164484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31798" y="1508901"/>
                        <a:ext cx="2213330" cy="591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71997E51-7059-05DF-52EB-DF219CA89F23}"/>
              </a:ext>
            </a:extLst>
          </p:cNvPr>
          <p:cNvSpPr/>
          <p:nvPr/>
        </p:nvSpPr>
        <p:spPr>
          <a:xfrm>
            <a:off x="5051810" y="1551083"/>
            <a:ext cx="434590" cy="253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D1D65B09-81BD-5D46-D9AC-437DC72C04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532637"/>
              </p:ext>
            </p:extLst>
          </p:nvPr>
        </p:nvGraphicFramePr>
        <p:xfrm>
          <a:off x="10111071" y="3317082"/>
          <a:ext cx="2136006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1657800" imgH="439560" progId="Package">
                  <p:embed/>
                </p:oleObj>
              </mc:Choice>
              <mc:Fallback>
                <p:oleObj name="Packager Shell Object" showAsIcon="1" r:id="rId8" imgW="165780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111071" y="3317082"/>
                        <a:ext cx="2136006" cy="56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rrow: Right 12">
            <a:extLst>
              <a:ext uri="{FF2B5EF4-FFF2-40B4-BE49-F238E27FC236}">
                <a16:creationId xmlns:a16="http://schemas.microsoft.com/office/drawing/2014/main" id="{E9410BFF-9A9C-9064-2C0B-860A64381FE5}"/>
              </a:ext>
            </a:extLst>
          </p:cNvPr>
          <p:cNvSpPr/>
          <p:nvPr/>
        </p:nvSpPr>
        <p:spPr>
          <a:xfrm>
            <a:off x="10111071" y="3429000"/>
            <a:ext cx="434590" cy="253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661961-EF5F-8203-1D25-C7B92EEE9AC5}"/>
              </a:ext>
            </a:extLst>
          </p:cNvPr>
          <p:cNvSpPr txBox="1"/>
          <p:nvPr/>
        </p:nvSpPr>
        <p:spPr>
          <a:xfrm>
            <a:off x="2248712" y="4576334"/>
            <a:ext cx="3237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Domain LLMs</a:t>
            </a:r>
          </a:p>
        </p:txBody>
      </p:sp>
    </p:spTree>
    <p:extLst>
      <p:ext uri="{BB962C8B-B14F-4D97-AF65-F5344CB8AC3E}">
        <p14:creationId xmlns:p14="http://schemas.microsoft.com/office/powerpoint/2010/main" val="83827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pturing Semantics with Dense Fixed With Word Embeddings">
            <a:extLst>
              <a:ext uri="{FF2B5EF4-FFF2-40B4-BE49-F238E27FC236}">
                <a16:creationId xmlns:a16="http://schemas.microsoft.com/office/drawing/2014/main" id="{F9758853-A064-7C5A-4E16-221F9C296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41" y="150921"/>
            <a:ext cx="6154224" cy="415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F23EA2-2681-F5C4-791F-85139FA49772}"/>
              </a:ext>
            </a:extLst>
          </p:cNvPr>
          <p:cNvSpPr txBox="1"/>
          <p:nvPr/>
        </p:nvSpPr>
        <p:spPr>
          <a:xfrm>
            <a:off x="769435" y="4474346"/>
            <a:ext cx="3237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Embedding Magic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C881B-F2E5-777F-77E1-8BCFAC95D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433" y="3781425"/>
            <a:ext cx="6481762" cy="26288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C54A34-556A-B6F1-03EF-36913873B6C2}"/>
              </a:ext>
            </a:extLst>
          </p:cNvPr>
          <p:cNvSpPr txBox="1"/>
          <p:nvPr/>
        </p:nvSpPr>
        <p:spPr>
          <a:xfrm>
            <a:off x="9190403" y="4012681"/>
            <a:ext cx="3237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Inducing Language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852492-2B6B-FE38-BEC7-5CBB48989865}"/>
              </a:ext>
            </a:extLst>
          </p:cNvPr>
          <p:cNvSpPr txBox="1"/>
          <p:nvPr/>
        </p:nvSpPr>
        <p:spPr>
          <a:xfrm>
            <a:off x="9330431" y="-7567"/>
            <a:ext cx="3237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“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Gucci, On-The-Go, Nike </a:t>
            </a:r>
            <a:r>
              <a:rPr lang="en-US" sz="180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etc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”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92912F-04F7-BC16-C2F2-850902A27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118" y="552166"/>
            <a:ext cx="5026924" cy="222285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6" name="Graphic 15" descr="Badge New outline">
            <a:extLst>
              <a:ext uri="{FF2B5EF4-FFF2-40B4-BE49-F238E27FC236}">
                <a16:creationId xmlns:a16="http://schemas.microsoft.com/office/drawing/2014/main" id="{28FB0127-1538-1E99-DA62-A12A1AE769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2245" y="361765"/>
            <a:ext cx="914400" cy="914400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DD1A9B3C-7E07-E153-949F-972F95D1542D}"/>
              </a:ext>
            </a:extLst>
          </p:cNvPr>
          <p:cNvSpPr/>
          <p:nvPr/>
        </p:nvSpPr>
        <p:spPr>
          <a:xfrm>
            <a:off x="9330431" y="2876365"/>
            <a:ext cx="310719" cy="5526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1B83E18C-30AF-B06A-F613-9ABFD5C1A6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715394"/>
              </p:ext>
            </p:extLst>
          </p:nvPr>
        </p:nvGraphicFramePr>
        <p:xfrm>
          <a:off x="898604" y="5202315"/>
          <a:ext cx="1842423" cy="609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7" imgW="1328760" imgH="439560" progId="Package">
                  <p:embed/>
                </p:oleObj>
              </mc:Choice>
              <mc:Fallback>
                <p:oleObj name="Packager Shell Object" showAsIcon="1" r:id="rId7" imgW="132876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8604" y="5202315"/>
                        <a:ext cx="1842423" cy="6097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767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85914E-7450-F0EC-396E-B7FF91071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853" y="67563"/>
            <a:ext cx="4129000" cy="14438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23839E-46E3-31CE-62E1-559D39A7CA5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6675" y="49807"/>
            <a:ext cx="4129000" cy="14811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F23EA2-2681-F5C4-791F-85139FA49772}"/>
              </a:ext>
            </a:extLst>
          </p:cNvPr>
          <p:cNvSpPr txBox="1"/>
          <p:nvPr/>
        </p:nvSpPr>
        <p:spPr>
          <a:xfrm>
            <a:off x="8689268" y="49807"/>
            <a:ext cx="3237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Making sense of embeddings &amp; topical maps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3B6A1-E818-B645-0FE1-2799F7B2812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6675" y="1468797"/>
            <a:ext cx="4132763" cy="52469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9250F0-C152-F8FB-2CD7-B536CBFD7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9853" y="1449237"/>
            <a:ext cx="4129001" cy="52539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990047-9A21-4953-C263-DED2712C29A8}"/>
              </a:ext>
            </a:extLst>
          </p:cNvPr>
          <p:cNvSpPr txBox="1"/>
          <p:nvPr/>
        </p:nvSpPr>
        <p:spPr>
          <a:xfrm>
            <a:off x="9643626" y="6488668"/>
            <a:ext cx="2481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“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Bread Alloy Innerwear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”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71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F23EA2-2681-F5C4-791F-85139FA49772}"/>
              </a:ext>
            </a:extLst>
          </p:cNvPr>
          <p:cNvSpPr txBox="1"/>
          <p:nvPr/>
        </p:nvSpPr>
        <p:spPr>
          <a:xfrm>
            <a:off x="8689268" y="49807"/>
            <a:ext cx="3237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Making sense of coherence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36841-A99B-E028-B876-599E7A884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4" y="336646"/>
            <a:ext cx="4686382" cy="52164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5EA863-C26F-0877-91AE-8B92F75A1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852" y="3352026"/>
            <a:ext cx="7623674" cy="3169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7261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30</Words>
  <Application>Microsoft Macintosh PowerPoint</Application>
  <PresentationFormat>Widescreen</PresentationFormat>
  <Paragraphs>7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EDALA, NARASIMHA (CTR)</dc:creator>
  <cp:lastModifiedBy>Sri Edala</cp:lastModifiedBy>
  <cp:revision>14</cp:revision>
  <dcterms:created xsi:type="dcterms:W3CDTF">2023-09-20T08:04:52Z</dcterms:created>
  <dcterms:modified xsi:type="dcterms:W3CDTF">2023-09-25T04:17:32Z</dcterms:modified>
</cp:coreProperties>
</file>