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14" r:id="rId2"/>
    <p:sldId id="515" r:id="rId3"/>
    <p:sldId id="516" r:id="rId4"/>
    <p:sldId id="517" r:id="rId5"/>
    <p:sldId id="518" r:id="rId6"/>
    <p:sldId id="256" r:id="rId7"/>
    <p:sldId id="502" r:id="rId8"/>
    <p:sldId id="485" r:id="rId9"/>
    <p:sldId id="503" r:id="rId10"/>
    <p:sldId id="504" r:id="rId11"/>
    <p:sldId id="513" r:id="rId12"/>
    <p:sldId id="507" r:id="rId13"/>
    <p:sldId id="505" r:id="rId14"/>
    <p:sldId id="506" r:id="rId15"/>
    <p:sldId id="509" r:id="rId16"/>
    <p:sldId id="508" r:id="rId17"/>
    <p:sldId id="511" r:id="rId18"/>
    <p:sldId id="512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>
          <p15:clr>
            <a:srgbClr val="A4A3A4"/>
          </p15:clr>
        </p15:guide>
        <p15:guide id="2" orient="horz" pos="1618">
          <p15:clr>
            <a:srgbClr val="A4A3A4"/>
          </p15:clr>
        </p15:guide>
        <p15:guide id="3" orient="horz" pos="2048">
          <p15:clr>
            <a:srgbClr val="A4A3A4"/>
          </p15:clr>
        </p15:guide>
        <p15:guide id="4" orient="horz" pos="323">
          <p15:clr>
            <a:srgbClr val="A4A3A4"/>
          </p15:clr>
        </p15:guide>
        <p15:guide id="5" pos="5470">
          <p15:clr>
            <a:srgbClr val="A4A3A4"/>
          </p15:clr>
        </p15:guide>
        <p15:guide id="6" pos="2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osh, Joydeep" initials="GJ" lastIdx="1" clrIdx="0">
    <p:extLst>
      <p:ext uri="{19B8F6BF-5375-455C-9EA6-DF929625EA0E}">
        <p15:presenceInfo xmlns:p15="http://schemas.microsoft.com/office/powerpoint/2012/main" userId="S-1-5-21-1004336348-1383384898-1417001333-1277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4" autoAdjust="0"/>
    <p:restoredTop sz="92163" autoAdjust="0"/>
  </p:normalViewPr>
  <p:slideViewPr>
    <p:cSldViewPr snapToGrid="0">
      <p:cViewPr varScale="1">
        <p:scale>
          <a:sx n="112" d="100"/>
          <a:sy n="112" d="100"/>
        </p:scale>
        <p:origin x="936" y="102"/>
      </p:cViewPr>
      <p:guideLst>
        <p:guide orient="horz" pos="756"/>
        <p:guide orient="horz" pos="1618"/>
        <p:guide orient="horz" pos="2048"/>
        <p:guide orient="horz" pos="323"/>
        <p:guide pos="5470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999A14-0066-4830-AA7F-EAD28912294E}" type="doc">
      <dgm:prSet loTypeId="urn:microsoft.com/office/officeart/2005/8/layout/radial1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C13835-4EC1-46D5-B150-257EAC6539E7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tx1"/>
              </a:solidFill>
            </a:rPr>
            <a:t>Automotive</a:t>
          </a:r>
        </a:p>
        <a:p>
          <a:r>
            <a:rPr lang="en-US" sz="900" b="1" dirty="0" smtClean="0">
              <a:solidFill>
                <a:schemeClr val="tx1"/>
              </a:solidFill>
            </a:rPr>
            <a:t>Tracks</a:t>
          </a:r>
          <a:endParaRPr lang="en-US" sz="900" b="1" dirty="0">
            <a:solidFill>
              <a:schemeClr val="tx1"/>
            </a:solidFill>
          </a:endParaRPr>
        </a:p>
      </dgm:t>
    </dgm:pt>
    <dgm:pt modelId="{5301F57B-9B2E-410D-B6D6-D87432125DED}" type="parTrans" cxnId="{1F7FEAA4-9DD5-41AA-8F58-7DCB4F2A1E9A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5DF0AE8A-C3E2-4334-BFF8-50E56D0C70F1}" type="sibTrans" cxnId="{1F7FEAA4-9DD5-41AA-8F58-7DCB4F2A1E9A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5345A7A6-9084-44E3-9058-847E7FCE6139}">
      <dgm:prSet phldrT="[Text]"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TS16949</a:t>
          </a:r>
        </a:p>
        <a:p>
          <a:r>
            <a:rPr lang="en-US" sz="900" dirty="0" smtClean="0">
              <a:solidFill>
                <a:schemeClr val="tx1"/>
              </a:solidFill>
            </a:rPr>
            <a:t>(</a:t>
          </a:r>
          <a:r>
            <a:rPr lang="en-US" sz="900" dirty="0" err="1" smtClean="0">
              <a:solidFill>
                <a:schemeClr val="tx1"/>
              </a:solidFill>
            </a:rPr>
            <a:t>JBrazil</a:t>
          </a:r>
          <a:r>
            <a:rPr lang="en-US" sz="900" dirty="0" smtClean="0">
              <a:solidFill>
                <a:schemeClr val="tx1"/>
              </a:solidFill>
            </a:rPr>
            <a:t>)</a:t>
          </a:r>
          <a:endParaRPr lang="en-US" sz="900" dirty="0">
            <a:solidFill>
              <a:schemeClr val="tx1"/>
            </a:solidFill>
          </a:endParaRPr>
        </a:p>
      </dgm:t>
    </dgm:pt>
    <dgm:pt modelId="{F0E90FFB-C82A-4FAA-B77E-B43C6F43DAFC}" type="parTrans" cxnId="{3E92E185-5CA7-4290-9E7F-5A9898909721}">
      <dgm:prSet custT="1"/>
      <dgm:spPr>
        <a:ln>
          <a:prstDash val="sysDot"/>
        </a:ln>
      </dgm:spPr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D98B8CB0-DB41-421A-9B6F-51BB37711770}" type="sibTrans" cxnId="{3E92E185-5CA7-4290-9E7F-5A9898909721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E6FEDCB7-2230-4A2B-A85E-B2FA3E6C93BB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tx1"/>
              </a:solidFill>
            </a:rPr>
            <a:t>FIT4Auto</a:t>
          </a:r>
        </a:p>
        <a:p>
          <a:r>
            <a:rPr lang="en-US" sz="900" b="1" dirty="0" smtClean="0">
              <a:solidFill>
                <a:schemeClr val="tx1"/>
              </a:solidFill>
            </a:rPr>
            <a:t>DB (HW)</a:t>
          </a:r>
        </a:p>
        <a:p>
          <a:r>
            <a:rPr lang="en-US" sz="900" dirty="0" smtClean="0">
              <a:solidFill>
                <a:schemeClr val="tx1"/>
              </a:solidFill>
            </a:rPr>
            <a:t>(C.Davis)</a:t>
          </a:r>
          <a:endParaRPr lang="en-US" sz="900" dirty="0">
            <a:solidFill>
              <a:schemeClr val="tx1"/>
            </a:solidFill>
          </a:endParaRPr>
        </a:p>
      </dgm:t>
    </dgm:pt>
    <dgm:pt modelId="{F1C42078-00D6-4962-B8AE-EA322FFE4B4C}" type="parTrans" cxnId="{79436200-71C2-4F25-9716-4B101DE6656E}">
      <dgm:prSet custT="1"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63E71393-7EFA-4D6E-BCEC-EF1B1EC73536}" type="sibTrans" cxnId="{79436200-71C2-4F25-9716-4B101DE6656E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B37CE964-C0B4-4B7D-8F68-B2EAAA623FD4}">
      <dgm:prSet phldrT="[Text]"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Test Hole Resolution</a:t>
          </a:r>
        </a:p>
        <a:p>
          <a:r>
            <a:rPr lang="en-US" sz="900" dirty="0" smtClean="0">
              <a:solidFill>
                <a:schemeClr val="tx1"/>
              </a:solidFill>
            </a:rPr>
            <a:t>(</a:t>
          </a:r>
          <a:r>
            <a:rPr lang="en-US" sz="900" dirty="0" err="1" smtClean="0">
              <a:solidFill>
                <a:schemeClr val="tx1"/>
              </a:solidFill>
            </a:rPr>
            <a:t>JKronik</a:t>
          </a:r>
          <a:r>
            <a:rPr lang="en-US" sz="900" dirty="0" smtClean="0">
              <a:solidFill>
                <a:schemeClr val="tx1"/>
              </a:solidFill>
            </a:rPr>
            <a:t>)</a:t>
          </a:r>
          <a:endParaRPr lang="en-US" sz="900" dirty="0">
            <a:solidFill>
              <a:schemeClr val="tx1"/>
            </a:solidFill>
          </a:endParaRPr>
        </a:p>
      </dgm:t>
    </dgm:pt>
    <dgm:pt modelId="{85A62F41-3E17-4C7D-8444-B756DAC2750B}" type="parTrans" cxnId="{8A8BA0F7-A14A-475B-82B4-5BB1EA76E1FB}">
      <dgm:prSet custT="1"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89A0D419-6DC7-4463-8F8E-0FD2C4CEFAF0}" type="sibTrans" cxnId="{8A8BA0F7-A14A-475B-82B4-5BB1EA76E1FB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A3520E65-12B5-4902-AAFC-70B40C98EB30}">
      <dgm:prSet phldrT="[Text]"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FA/FI</a:t>
          </a:r>
        </a:p>
        <a:p>
          <a:r>
            <a:rPr lang="en-US" sz="900" dirty="0" smtClean="0">
              <a:solidFill>
                <a:schemeClr val="tx1"/>
              </a:solidFill>
            </a:rPr>
            <a:t>(</a:t>
          </a:r>
          <a:r>
            <a:rPr lang="en-US" sz="900" dirty="0" err="1" smtClean="0">
              <a:solidFill>
                <a:schemeClr val="tx1"/>
              </a:solidFill>
            </a:rPr>
            <a:t>Kdarschewski</a:t>
          </a:r>
          <a:r>
            <a:rPr lang="en-US" sz="900" dirty="0" smtClean="0">
              <a:solidFill>
                <a:schemeClr val="tx1"/>
              </a:solidFill>
            </a:rPr>
            <a:t>)</a:t>
          </a:r>
          <a:endParaRPr lang="en-US" sz="900" dirty="0">
            <a:solidFill>
              <a:schemeClr val="tx1"/>
            </a:solidFill>
          </a:endParaRPr>
        </a:p>
      </dgm:t>
    </dgm:pt>
    <dgm:pt modelId="{4FD4E981-E872-44F0-AD6C-93DBEED3D686}" type="parTrans" cxnId="{7DFDEC34-1F77-4DDB-B5EB-372F9421F325}">
      <dgm:prSet custT="1"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0E34AED9-D30A-42A9-BA49-B13958219726}" type="sibTrans" cxnId="{7DFDEC34-1F77-4DDB-B5EB-372F9421F325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27465CBF-0254-4E23-B816-64EC52D1A638}">
      <dgm:prSet phldrT="[Text]"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Automotive Mindset</a:t>
          </a:r>
        </a:p>
        <a:p>
          <a:r>
            <a:rPr lang="en-US" sz="900" dirty="0" smtClean="0">
              <a:solidFill>
                <a:schemeClr val="tx1"/>
              </a:solidFill>
            </a:rPr>
            <a:t>(</a:t>
          </a:r>
          <a:r>
            <a:rPr lang="en-US" sz="900" dirty="0" err="1" smtClean="0">
              <a:solidFill>
                <a:schemeClr val="tx1"/>
              </a:solidFill>
            </a:rPr>
            <a:t>ZKraus</a:t>
          </a:r>
          <a:r>
            <a:rPr lang="en-US" sz="900" dirty="0" smtClean="0">
              <a:solidFill>
                <a:schemeClr val="tx1"/>
              </a:solidFill>
            </a:rPr>
            <a:t>)</a:t>
          </a:r>
          <a:endParaRPr lang="en-US" sz="900" dirty="0">
            <a:solidFill>
              <a:schemeClr val="tx1"/>
            </a:solidFill>
          </a:endParaRPr>
        </a:p>
      </dgm:t>
    </dgm:pt>
    <dgm:pt modelId="{F2293306-182E-40F7-AC86-1CD424C89BD9}" type="parTrans" cxnId="{AA67E8F8-FDD8-4AD1-AB31-B07209778B46}">
      <dgm:prSet custT="1"/>
      <dgm:spPr/>
      <dgm:t>
        <a:bodyPr/>
        <a:lstStyle/>
        <a:p>
          <a:endParaRPr lang="en-US" sz="900"/>
        </a:p>
      </dgm:t>
    </dgm:pt>
    <dgm:pt modelId="{DB1B66F7-2DC4-4309-AE2A-85FFADF572F2}" type="sibTrans" cxnId="{AA67E8F8-FDD8-4AD1-AB31-B07209778B46}">
      <dgm:prSet/>
      <dgm:spPr/>
      <dgm:t>
        <a:bodyPr/>
        <a:lstStyle/>
        <a:p>
          <a:endParaRPr lang="en-US" sz="900"/>
        </a:p>
      </dgm:t>
    </dgm:pt>
    <dgm:pt modelId="{A6E05776-A356-40CE-8260-8B15F81A5627}">
      <dgm:prSet phldrT="[Text]"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Product Design Improvement (</a:t>
          </a:r>
          <a:r>
            <a:rPr lang="en-US" sz="900" dirty="0" err="1" smtClean="0">
              <a:solidFill>
                <a:schemeClr val="tx1"/>
              </a:solidFill>
            </a:rPr>
            <a:t>JKronik</a:t>
          </a:r>
          <a:r>
            <a:rPr lang="en-US" sz="900" dirty="0" smtClean="0">
              <a:solidFill>
                <a:schemeClr val="tx1"/>
              </a:solidFill>
            </a:rPr>
            <a:t>)</a:t>
          </a:r>
          <a:endParaRPr lang="en-US" sz="900" dirty="0">
            <a:solidFill>
              <a:schemeClr val="tx1"/>
            </a:solidFill>
          </a:endParaRPr>
        </a:p>
      </dgm:t>
    </dgm:pt>
    <dgm:pt modelId="{050641B9-B044-47A0-BACA-6D6A503F6463}" type="parTrans" cxnId="{AA8FB34C-8D94-4D39-83DC-4C243B2D26C0}">
      <dgm:prSet custT="1"/>
      <dgm:spPr/>
      <dgm:t>
        <a:bodyPr/>
        <a:lstStyle/>
        <a:p>
          <a:endParaRPr lang="en-US" sz="900"/>
        </a:p>
      </dgm:t>
    </dgm:pt>
    <dgm:pt modelId="{21865393-8D2A-47BF-BB26-003BD625FEFA}" type="sibTrans" cxnId="{AA8FB34C-8D94-4D39-83DC-4C243B2D26C0}">
      <dgm:prSet/>
      <dgm:spPr/>
      <dgm:t>
        <a:bodyPr/>
        <a:lstStyle/>
        <a:p>
          <a:endParaRPr lang="en-US" sz="900"/>
        </a:p>
      </dgm:t>
    </dgm:pt>
    <dgm:pt modelId="{2982ACD6-C41B-41F1-B897-ECBE754C9D73}">
      <dgm:prSet phldrT="[Text]"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Automotive</a:t>
          </a:r>
        </a:p>
        <a:p>
          <a:r>
            <a:rPr lang="en-US" sz="900" dirty="0" smtClean="0">
              <a:solidFill>
                <a:schemeClr val="tx1"/>
              </a:solidFill>
            </a:rPr>
            <a:t>15year Data Retention</a:t>
          </a:r>
        </a:p>
        <a:p>
          <a:r>
            <a:rPr lang="en-US" sz="900" dirty="0" smtClean="0">
              <a:solidFill>
                <a:schemeClr val="tx1"/>
              </a:solidFill>
            </a:rPr>
            <a:t>(</a:t>
          </a:r>
          <a:r>
            <a:rPr lang="en-US" sz="900" dirty="0" err="1" smtClean="0">
              <a:solidFill>
                <a:schemeClr val="tx1"/>
              </a:solidFill>
            </a:rPr>
            <a:t>Mayu</a:t>
          </a:r>
          <a:r>
            <a:rPr lang="en-US" sz="900" dirty="0" smtClean="0">
              <a:solidFill>
                <a:schemeClr val="tx1"/>
              </a:solidFill>
            </a:rPr>
            <a:t>)</a:t>
          </a:r>
          <a:endParaRPr lang="en-US" sz="900" dirty="0">
            <a:solidFill>
              <a:schemeClr val="tx1"/>
            </a:solidFill>
          </a:endParaRPr>
        </a:p>
      </dgm:t>
    </dgm:pt>
    <dgm:pt modelId="{BF31CC59-286A-448A-B1C3-EDD3A8A49442}" type="parTrans" cxnId="{8F4FFE12-4310-4546-872A-5051D5A6BC28}">
      <dgm:prSet custT="1"/>
      <dgm:spPr>
        <a:ln>
          <a:prstDash val="sysDot"/>
        </a:ln>
      </dgm:spPr>
      <dgm:t>
        <a:bodyPr/>
        <a:lstStyle/>
        <a:p>
          <a:endParaRPr lang="en-IE" sz="900"/>
        </a:p>
      </dgm:t>
    </dgm:pt>
    <dgm:pt modelId="{1CBCDCC6-6CF9-4805-8223-257A8AAE8116}" type="sibTrans" cxnId="{8F4FFE12-4310-4546-872A-5051D5A6BC28}">
      <dgm:prSet/>
      <dgm:spPr/>
      <dgm:t>
        <a:bodyPr/>
        <a:lstStyle/>
        <a:p>
          <a:endParaRPr lang="en-IE" sz="900"/>
        </a:p>
      </dgm:t>
    </dgm:pt>
    <dgm:pt modelId="{4CB083FF-E5F8-4445-8994-52A6B062C733}">
      <dgm:prSet phldrT="[Text]"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FIT4Auto</a:t>
          </a:r>
        </a:p>
        <a:p>
          <a:r>
            <a:rPr lang="en-US" sz="900" dirty="0" smtClean="0">
              <a:solidFill>
                <a:schemeClr val="tx1"/>
              </a:solidFill>
            </a:rPr>
            <a:t>DB (SW)</a:t>
          </a:r>
        </a:p>
        <a:p>
          <a:r>
            <a:rPr lang="en-US" sz="900" dirty="0" smtClean="0">
              <a:solidFill>
                <a:schemeClr val="tx1"/>
              </a:solidFill>
            </a:rPr>
            <a:t>(</a:t>
          </a:r>
          <a:r>
            <a:rPr lang="en-US" sz="900" dirty="0" err="1" smtClean="0">
              <a:solidFill>
                <a:schemeClr val="tx1"/>
              </a:solidFill>
            </a:rPr>
            <a:t>R.Pieper</a:t>
          </a:r>
          <a:r>
            <a:rPr lang="en-US" sz="900" dirty="0" smtClean="0">
              <a:solidFill>
                <a:schemeClr val="tx1"/>
              </a:solidFill>
            </a:rPr>
            <a:t>)</a:t>
          </a:r>
          <a:endParaRPr lang="en-US" sz="900" dirty="0">
            <a:solidFill>
              <a:schemeClr val="tx1"/>
            </a:solidFill>
          </a:endParaRPr>
        </a:p>
      </dgm:t>
    </dgm:pt>
    <dgm:pt modelId="{949DCB6E-E30A-4AFC-8075-189556F64F8A}" type="parTrans" cxnId="{92456E79-AA52-4A6C-9A04-5A50C6D0998A}">
      <dgm:prSet custT="1"/>
      <dgm:spPr/>
      <dgm:t>
        <a:bodyPr/>
        <a:lstStyle/>
        <a:p>
          <a:endParaRPr lang="en-IE" sz="900"/>
        </a:p>
      </dgm:t>
    </dgm:pt>
    <dgm:pt modelId="{D51B4A4C-6FD8-493E-BFB5-B25E6FB5CB23}" type="sibTrans" cxnId="{92456E79-AA52-4A6C-9A04-5A50C6D0998A}">
      <dgm:prSet/>
      <dgm:spPr/>
      <dgm:t>
        <a:bodyPr/>
        <a:lstStyle/>
        <a:p>
          <a:endParaRPr lang="en-IE" sz="900"/>
        </a:p>
      </dgm:t>
    </dgm:pt>
    <dgm:pt modelId="{99ADDBEF-419B-4C19-BA99-E06DCE4BAE30}" type="pres">
      <dgm:prSet presAssocID="{3D999A14-0066-4830-AA7F-EAD28912294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B81267-2983-4E44-8875-C1C39F81AC7D}" type="pres">
      <dgm:prSet presAssocID="{74C13835-4EC1-46D5-B150-257EAC6539E7}" presName="centerShape" presStyleLbl="node0" presStyleIdx="0" presStyleCnt="1" custScaleX="113223" custScaleY="113114"/>
      <dgm:spPr/>
      <dgm:t>
        <a:bodyPr/>
        <a:lstStyle/>
        <a:p>
          <a:endParaRPr lang="en-US"/>
        </a:p>
      </dgm:t>
    </dgm:pt>
    <dgm:pt modelId="{D8748CD6-A26D-44C0-A4C6-9A16AC8DAD46}" type="pres">
      <dgm:prSet presAssocID="{F0E90FFB-C82A-4FAA-B77E-B43C6F43DAFC}" presName="Name9" presStyleLbl="parChTrans1D2" presStyleIdx="0" presStyleCnt="8"/>
      <dgm:spPr/>
      <dgm:t>
        <a:bodyPr/>
        <a:lstStyle/>
        <a:p>
          <a:endParaRPr lang="en-US"/>
        </a:p>
      </dgm:t>
    </dgm:pt>
    <dgm:pt modelId="{EA55773E-4763-435B-BE48-7C9E34D8B37D}" type="pres">
      <dgm:prSet presAssocID="{F0E90FFB-C82A-4FAA-B77E-B43C6F43DAFC}" presName="connTx" presStyleLbl="parChTrans1D2" presStyleIdx="0" presStyleCnt="8"/>
      <dgm:spPr/>
      <dgm:t>
        <a:bodyPr/>
        <a:lstStyle/>
        <a:p>
          <a:endParaRPr lang="en-US"/>
        </a:p>
      </dgm:t>
    </dgm:pt>
    <dgm:pt modelId="{18C6D26E-CC5A-4BCA-A206-ECA111743722}" type="pres">
      <dgm:prSet presAssocID="{5345A7A6-9084-44E3-9058-847E7FCE613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E371B-D0EE-41BC-B4B6-B7AB39859D98}" type="pres">
      <dgm:prSet presAssocID="{F1C42078-00D6-4962-B8AE-EA322FFE4B4C}" presName="Name9" presStyleLbl="parChTrans1D2" presStyleIdx="1" presStyleCnt="8"/>
      <dgm:spPr/>
      <dgm:t>
        <a:bodyPr/>
        <a:lstStyle/>
        <a:p>
          <a:endParaRPr lang="en-US"/>
        </a:p>
      </dgm:t>
    </dgm:pt>
    <dgm:pt modelId="{5295174D-EDF6-40EE-81F4-F6FEE493C817}" type="pres">
      <dgm:prSet presAssocID="{F1C42078-00D6-4962-B8AE-EA322FFE4B4C}" presName="connTx" presStyleLbl="parChTrans1D2" presStyleIdx="1" presStyleCnt="8"/>
      <dgm:spPr/>
      <dgm:t>
        <a:bodyPr/>
        <a:lstStyle/>
        <a:p>
          <a:endParaRPr lang="en-US"/>
        </a:p>
      </dgm:t>
    </dgm:pt>
    <dgm:pt modelId="{441C3299-77BF-4402-9A92-5B2C4889EDD3}" type="pres">
      <dgm:prSet presAssocID="{E6FEDCB7-2230-4A2B-A85E-B2FA3E6C93BB}" presName="node" presStyleLbl="node1" presStyleIdx="1" presStyleCnt="8" custRadScaleRad="87775" custRadScaleInc="1245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9F8EA-84EC-4238-AB47-BEEA8B2BA7EC}" type="pres">
      <dgm:prSet presAssocID="{949DCB6E-E30A-4AFC-8075-189556F64F8A}" presName="Name9" presStyleLbl="parChTrans1D2" presStyleIdx="2" presStyleCnt="8"/>
      <dgm:spPr/>
      <dgm:t>
        <a:bodyPr/>
        <a:lstStyle/>
        <a:p>
          <a:endParaRPr lang="en-US"/>
        </a:p>
      </dgm:t>
    </dgm:pt>
    <dgm:pt modelId="{E33F7110-6ED5-4F0F-87B3-12CFFCD6C8FE}" type="pres">
      <dgm:prSet presAssocID="{949DCB6E-E30A-4AFC-8075-189556F64F8A}" presName="connTx" presStyleLbl="parChTrans1D2" presStyleIdx="2" presStyleCnt="8"/>
      <dgm:spPr/>
      <dgm:t>
        <a:bodyPr/>
        <a:lstStyle/>
        <a:p>
          <a:endParaRPr lang="en-US"/>
        </a:p>
      </dgm:t>
    </dgm:pt>
    <dgm:pt modelId="{ADE9908A-9AFD-4A43-A0D0-0C1157639134}" type="pres">
      <dgm:prSet presAssocID="{4CB083FF-E5F8-4445-8994-52A6B062C733}" presName="node" presStyleLbl="node1" presStyleIdx="2" presStyleCnt="8" custRadScaleRad="110462" custRadScaleInc="-233958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1C1C3163-04E2-4A80-9F3B-AB324F6894A2}" type="pres">
      <dgm:prSet presAssocID="{BF31CC59-286A-448A-B1C3-EDD3A8A49442}" presName="Name9" presStyleLbl="parChTrans1D2" presStyleIdx="3" presStyleCnt="8"/>
      <dgm:spPr/>
      <dgm:t>
        <a:bodyPr/>
        <a:lstStyle/>
        <a:p>
          <a:endParaRPr lang="en-IE"/>
        </a:p>
      </dgm:t>
    </dgm:pt>
    <dgm:pt modelId="{5A303AC6-468B-4DE9-8260-A49A530056B8}" type="pres">
      <dgm:prSet presAssocID="{BF31CC59-286A-448A-B1C3-EDD3A8A49442}" presName="connTx" presStyleLbl="parChTrans1D2" presStyleIdx="3" presStyleCnt="8"/>
      <dgm:spPr/>
      <dgm:t>
        <a:bodyPr/>
        <a:lstStyle/>
        <a:p>
          <a:endParaRPr lang="en-IE"/>
        </a:p>
      </dgm:t>
    </dgm:pt>
    <dgm:pt modelId="{500725F7-BE0F-46EE-843F-051B27E03518}" type="pres">
      <dgm:prSet presAssocID="{2982ACD6-C41B-41F1-B897-ECBE754C9D73}" presName="node" presStyleLbl="node1" presStyleIdx="3" presStyleCnt="8" custRadScaleRad="93260" custRadScaleInc="-85187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0F8DBECD-34D5-475A-A604-83384EDF55F6}" type="pres">
      <dgm:prSet presAssocID="{85A62F41-3E17-4C7D-8444-B756DAC2750B}" presName="Name9" presStyleLbl="parChTrans1D2" presStyleIdx="4" presStyleCnt="8"/>
      <dgm:spPr/>
      <dgm:t>
        <a:bodyPr/>
        <a:lstStyle/>
        <a:p>
          <a:endParaRPr lang="en-US"/>
        </a:p>
      </dgm:t>
    </dgm:pt>
    <dgm:pt modelId="{0B0F73F9-10F0-4437-9625-FBDCF8C239EC}" type="pres">
      <dgm:prSet presAssocID="{85A62F41-3E17-4C7D-8444-B756DAC2750B}" presName="connTx" presStyleLbl="parChTrans1D2" presStyleIdx="4" presStyleCnt="8"/>
      <dgm:spPr/>
      <dgm:t>
        <a:bodyPr/>
        <a:lstStyle/>
        <a:p>
          <a:endParaRPr lang="en-US"/>
        </a:p>
      </dgm:t>
    </dgm:pt>
    <dgm:pt modelId="{677CFBD8-BA3C-48C8-9786-3C847792B485}" type="pres">
      <dgm:prSet presAssocID="{B37CE964-C0B4-4B7D-8F68-B2EAAA623FD4}" presName="node" presStyleLbl="node1" presStyleIdx="4" presStyleCnt="8" custRadScaleRad="83468" custRadScaleInc="-13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3267F-F48E-4092-9889-734826A4DEAE}" type="pres">
      <dgm:prSet presAssocID="{4FD4E981-E872-44F0-AD6C-93DBEED3D686}" presName="Name9" presStyleLbl="parChTrans1D2" presStyleIdx="5" presStyleCnt="8"/>
      <dgm:spPr/>
      <dgm:t>
        <a:bodyPr/>
        <a:lstStyle/>
        <a:p>
          <a:endParaRPr lang="en-US"/>
        </a:p>
      </dgm:t>
    </dgm:pt>
    <dgm:pt modelId="{E53553EE-F754-4169-9985-5B3168988B6E}" type="pres">
      <dgm:prSet presAssocID="{4FD4E981-E872-44F0-AD6C-93DBEED3D686}" presName="connTx" presStyleLbl="parChTrans1D2" presStyleIdx="5" presStyleCnt="8"/>
      <dgm:spPr/>
      <dgm:t>
        <a:bodyPr/>
        <a:lstStyle/>
        <a:p>
          <a:endParaRPr lang="en-US"/>
        </a:p>
      </dgm:t>
    </dgm:pt>
    <dgm:pt modelId="{7DD28B78-3C27-44AC-ACCD-75DC7E00B1C6}" type="pres">
      <dgm:prSet presAssocID="{A3520E65-12B5-4902-AAFC-70B40C98EB30}" presName="node" presStyleLbl="node1" presStyleIdx="5" presStyleCnt="8" custRadScaleRad="101668" custRadScaleInc="159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145C4-681A-44C9-9E6A-C202D4D4283C}" type="pres">
      <dgm:prSet presAssocID="{F2293306-182E-40F7-AC86-1CD424C89BD9}" presName="Name9" presStyleLbl="parChTrans1D2" presStyleIdx="6" presStyleCnt="8"/>
      <dgm:spPr/>
      <dgm:t>
        <a:bodyPr/>
        <a:lstStyle/>
        <a:p>
          <a:endParaRPr lang="en-US"/>
        </a:p>
      </dgm:t>
    </dgm:pt>
    <dgm:pt modelId="{090ABAEF-A250-41C8-A234-675F0D07E5C3}" type="pres">
      <dgm:prSet presAssocID="{F2293306-182E-40F7-AC86-1CD424C89BD9}" presName="connTx" presStyleLbl="parChTrans1D2" presStyleIdx="6" presStyleCnt="8"/>
      <dgm:spPr/>
      <dgm:t>
        <a:bodyPr/>
        <a:lstStyle/>
        <a:p>
          <a:endParaRPr lang="en-US"/>
        </a:p>
      </dgm:t>
    </dgm:pt>
    <dgm:pt modelId="{3F8A2028-2125-4936-A476-D889F5D726C5}" type="pres">
      <dgm:prSet presAssocID="{27465CBF-0254-4E23-B816-64EC52D1A63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7886E-54E2-4879-A013-83F71424E940}" type="pres">
      <dgm:prSet presAssocID="{050641B9-B044-47A0-BACA-6D6A503F6463}" presName="Name9" presStyleLbl="parChTrans1D2" presStyleIdx="7" presStyleCnt="8"/>
      <dgm:spPr/>
      <dgm:t>
        <a:bodyPr/>
        <a:lstStyle/>
        <a:p>
          <a:endParaRPr lang="en-US"/>
        </a:p>
      </dgm:t>
    </dgm:pt>
    <dgm:pt modelId="{F2F5112D-9C00-457D-ABFA-33C591F0F927}" type="pres">
      <dgm:prSet presAssocID="{050641B9-B044-47A0-BACA-6D6A503F6463}" presName="connTx" presStyleLbl="parChTrans1D2" presStyleIdx="7" presStyleCnt="8"/>
      <dgm:spPr/>
      <dgm:t>
        <a:bodyPr/>
        <a:lstStyle/>
        <a:p>
          <a:endParaRPr lang="en-US"/>
        </a:p>
      </dgm:t>
    </dgm:pt>
    <dgm:pt modelId="{1FAFB8EC-1C8C-4114-B868-A8CB1416C920}" type="pres">
      <dgm:prSet presAssocID="{A6E05776-A356-40CE-8260-8B15F81A562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436200-71C2-4F25-9716-4B101DE6656E}" srcId="{74C13835-4EC1-46D5-B150-257EAC6539E7}" destId="{E6FEDCB7-2230-4A2B-A85E-B2FA3E6C93BB}" srcOrd="1" destOrd="0" parTransId="{F1C42078-00D6-4962-B8AE-EA322FFE4B4C}" sibTransId="{63E71393-7EFA-4D6E-BCEC-EF1B1EC73536}"/>
    <dgm:cxn modelId="{ADCFEC49-D2C6-494F-A733-7B1685A925F4}" type="presOf" srcId="{2982ACD6-C41B-41F1-B897-ECBE754C9D73}" destId="{500725F7-BE0F-46EE-843F-051B27E03518}" srcOrd="0" destOrd="0" presId="urn:microsoft.com/office/officeart/2005/8/layout/radial1"/>
    <dgm:cxn modelId="{AE104B82-C81B-414C-92D7-B4D8337903E0}" type="presOf" srcId="{F2293306-182E-40F7-AC86-1CD424C89BD9}" destId="{090ABAEF-A250-41C8-A234-675F0D07E5C3}" srcOrd="1" destOrd="0" presId="urn:microsoft.com/office/officeart/2005/8/layout/radial1"/>
    <dgm:cxn modelId="{586295CA-0156-475E-AB4E-B1699B560B77}" type="presOf" srcId="{949DCB6E-E30A-4AFC-8075-189556F64F8A}" destId="{7F09F8EA-84EC-4238-AB47-BEEA8B2BA7EC}" srcOrd="0" destOrd="0" presId="urn:microsoft.com/office/officeart/2005/8/layout/radial1"/>
    <dgm:cxn modelId="{96F6689C-6DFC-4B70-AC49-BFD068B7B3CF}" type="presOf" srcId="{F0E90FFB-C82A-4FAA-B77E-B43C6F43DAFC}" destId="{D8748CD6-A26D-44C0-A4C6-9A16AC8DAD46}" srcOrd="0" destOrd="0" presId="urn:microsoft.com/office/officeart/2005/8/layout/radial1"/>
    <dgm:cxn modelId="{4142BAB7-065E-401D-8C11-62386CB52E53}" type="presOf" srcId="{F0E90FFB-C82A-4FAA-B77E-B43C6F43DAFC}" destId="{EA55773E-4763-435B-BE48-7C9E34D8B37D}" srcOrd="1" destOrd="0" presId="urn:microsoft.com/office/officeart/2005/8/layout/radial1"/>
    <dgm:cxn modelId="{BE765C0F-1CDA-4128-A9A6-D7535767C189}" type="presOf" srcId="{BF31CC59-286A-448A-B1C3-EDD3A8A49442}" destId="{1C1C3163-04E2-4A80-9F3B-AB324F6894A2}" srcOrd="0" destOrd="0" presId="urn:microsoft.com/office/officeart/2005/8/layout/radial1"/>
    <dgm:cxn modelId="{F9B85B83-7C27-45FB-8A3E-53A1AEAA2F45}" type="presOf" srcId="{3D999A14-0066-4830-AA7F-EAD28912294E}" destId="{99ADDBEF-419B-4C19-BA99-E06DCE4BAE30}" srcOrd="0" destOrd="0" presId="urn:microsoft.com/office/officeart/2005/8/layout/radial1"/>
    <dgm:cxn modelId="{7701E62D-AEC0-4A82-AF34-10575A99B7EC}" type="presOf" srcId="{050641B9-B044-47A0-BACA-6D6A503F6463}" destId="{F2F5112D-9C00-457D-ABFA-33C591F0F927}" srcOrd="1" destOrd="0" presId="urn:microsoft.com/office/officeart/2005/8/layout/radial1"/>
    <dgm:cxn modelId="{AA67E8F8-FDD8-4AD1-AB31-B07209778B46}" srcId="{74C13835-4EC1-46D5-B150-257EAC6539E7}" destId="{27465CBF-0254-4E23-B816-64EC52D1A638}" srcOrd="6" destOrd="0" parTransId="{F2293306-182E-40F7-AC86-1CD424C89BD9}" sibTransId="{DB1B66F7-2DC4-4309-AE2A-85FFADF572F2}"/>
    <dgm:cxn modelId="{B507A47D-5E10-48A6-A857-6B7315A22683}" type="presOf" srcId="{27465CBF-0254-4E23-B816-64EC52D1A638}" destId="{3F8A2028-2125-4936-A476-D889F5D726C5}" srcOrd="0" destOrd="0" presId="urn:microsoft.com/office/officeart/2005/8/layout/radial1"/>
    <dgm:cxn modelId="{8F4FFE12-4310-4546-872A-5051D5A6BC28}" srcId="{74C13835-4EC1-46D5-B150-257EAC6539E7}" destId="{2982ACD6-C41B-41F1-B897-ECBE754C9D73}" srcOrd="3" destOrd="0" parTransId="{BF31CC59-286A-448A-B1C3-EDD3A8A49442}" sibTransId="{1CBCDCC6-6CF9-4805-8223-257A8AAE8116}"/>
    <dgm:cxn modelId="{B6BE573F-AC6C-47D3-BE28-02C5736763B5}" type="presOf" srcId="{BF31CC59-286A-448A-B1C3-EDD3A8A49442}" destId="{5A303AC6-468B-4DE9-8260-A49A530056B8}" srcOrd="1" destOrd="0" presId="urn:microsoft.com/office/officeart/2005/8/layout/radial1"/>
    <dgm:cxn modelId="{166D9A68-BEC0-49CD-920E-EB7D76A3C27F}" type="presOf" srcId="{F2293306-182E-40F7-AC86-1CD424C89BD9}" destId="{CFC145C4-681A-44C9-9E6A-C202D4D4283C}" srcOrd="0" destOrd="0" presId="urn:microsoft.com/office/officeart/2005/8/layout/radial1"/>
    <dgm:cxn modelId="{7F048730-CB1F-4BE6-9F07-7BF93E4171DE}" type="presOf" srcId="{A6E05776-A356-40CE-8260-8B15F81A5627}" destId="{1FAFB8EC-1C8C-4114-B868-A8CB1416C920}" srcOrd="0" destOrd="0" presId="urn:microsoft.com/office/officeart/2005/8/layout/radial1"/>
    <dgm:cxn modelId="{5F4A28F4-D9C2-4FF2-BE68-E03FC557D22E}" type="presOf" srcId="{74C13835-4EC1-46D5-B150-257EAC6539E7}" destId="{E8B81267-2983-4E44-8875-C1C39F81AC7D}" srcOrd="0" destOrd="0" presId="urn:microsoft.com/office/officeart/2005/8/layout/radial1"/>
    <dgm:cxn modelId="{AA8FB34C-8D94-4D39-83DC-4C243B2D26C0}" srcId="{74C13835-4EC1-46D5-B150-257EAC6539E7}" destId="{A6E05776-A356-40CE-8260-8B15F81A5627}" srcOrd="7" destOrd="0" parTransId="{050641B9-B044-47A0-BACA-6D6A503F6463}" sibTransId="{21865393-8D2A-47BF-BB26-003BD625FEFA}"/>
    <dgm:cxn modelId="{7DFDEC34-1F77-4DDB-B5EB-372F9421F325}" srcId="{74C13835-4EC1-46D5-B150-257EAC6539E7}" destId="{A3520E65-12B5-4902-AAFC-70B40C98EB30}" srcOrd="5" destOrd="0" parTransId="{4FD4E981-E872-44F0-AD6C-93DBEED3D686}" sibTransId="{0E34AED9-D30A-42A9-BA49-B13958219726}"/>
    <dgm:cxn modelId="{EC7686FC-D6C4-446B-A79F-5F40D091F4BA}" type="presOf" srcId="{B37CE964-C0B4-4B7D-8F68-B2EAAA623FD4}" destId="{677CFBD8-BA3C-48C8-9786-3C847792B485}" srcOrd="0" destOrd="0" presId="urn:microsoft.com/office/officeart/2005/8/layout/radial1"/>
    <dgm:cxn modelId="{92456E79-AA52-4A6C-9A04-5A50C6D0998A}" srcId="{74C13835-4EC1-46D5-B150-257EAC6539E7}" destId="{4CB083FF-E5F8-4445-8994-52A6B062C733}" srcOrd="2" destOrd="0" parTransId="{949DCB6E-E30A-4AFC-8075-189556F64F8A}" sibTransId="{D51B4A4C-6FD8-493E-BFB5-B25E6FB5CB23}"/>
    <dgm:cxn modelId="{A537AFF3-0538-456C-95B5-7A3B67D34C36}" type="presOf" srcId="{F1C42078-00D6-4962-B8AE-EA322FFE4B4C}" destId="{689E371B-D0EE-41BC-B4B6-B7AB39859D98}" srcOrd="0" destOrd="0" presId="urn:microsoft.com/office/officeart/2005/8/layout/radial1"/>
    <dgm:cxn modelId="{07B55E5F-35AE-43D2-80B6-98D4BF35B579}" type="presOf" srcId="{85A62F41-3E17-4C7D-8444-B756DAC2750B}" destId="{0F8DBECD-34D5-475A-A604-83384EDF55F6}" srcOrd="0" destOrd="0" presId="urn:microsoft.com/office/officeart/2005/8/layout/radial1"/>
    <dgm:cxn modelId="{1EFE98EE-BEAF-4108-BC0F-EFAB7B3D952E}" type="presOf" srcId="{4CB083FF-E5F8-4445-8994-52A6B062C733}" destId="{ADE9908A-9AFD-4A43-A0D0-0C1157639134}" srcOrd="0" destOrd="0" presId="urn:microsoft.com/office/officeart/2005/8/layout/radial1"/>
    <dgm:cxn modelId="{488F279B-41D1-4C32-9CB0-05D660F94DD7}" type="presOf" srcId="{4FD4E981-E872-44F0-AD6C-93DBEED3D686}" destId="{E53553EE-F754-4169-9985-5B3168988B6E}" srcOrd="1" destOrd="0" presId="urn:microsoft.com/office/officeart/2005/8/layout/radial1"/>
    <dgm:cxn modelId="{86903549-8468-41C4-A658-5BD065B108E1}" type="presOf" srcId="{A3520E65-12B5-4902-AAFC-70B40C98EB30}" destId="{7DD28B78-3C27-44AC-ACCD-75DC7E00B1C6}" srcOrd="0" destOrd="0" presId="urn:microsoft.com/office/officeart/2005/8/layout/radial1"/>
    <dgm:cxn modelId="{1F7FEAA4-9DD5-41AA-8F58-7DCB4F2A1E9A}" srcId="{3D999A14-0066-4830-AA7F-EAD28912294E}" destId="{74C13835-4EC1-46D5-B150-257EAC6539E7}" srcOrd="0" destOrd="0" parTransId="{5301F57B-9B2E-410D-B6D6-D87432125DED}" sibTransId="{5DF0AE8A-C3E2-4334-BFF8-50E56D0C70F1}"/>
    <dgm:cxn modelId="{963B1854-20F1-4F1D-9D85-34EC01B2D6B7}" type="presOf" srcId="{949DCB6E-E30A-4AFC-8075-189556F64F8A}" destId="{E33F7110-6ED5-4F0F-87B3-12CFFCD6C8FE}" srcOrd="1" destOrd="0" presId="urn:microsoft.com/office/officeart/2005/8/layout/radial1"/>
    <dgm:cxn modelId="{F69B8E15-613C-44DF-8318-F47B967302BE}" type="presOf" srcId="{5345A7A6-9084-44E3-9058-847E7FCE6139}" destId="{18C6D26E-CC5A-4BCA-A206-ECA111743722}" srcOrd="0" destOrd="0" presId="urn:microsoft.com/office/officeart/2005/8/layout/radial1"/>
    <dgm:cxn modelId="{469B3A8A-847F-47D5-BCC2-99092E267FA0}" type="presOf" srcId="{050641B9-B044-47A0-BACA-6D6A503F6463}" destId="{8D27886E-54E2-4879-A013-83F71424E940}" srcOrd="0" destOrd="0" presId="urn:microsoft.com/office/officeart/2005/8/layout/radial1"/>
    <dgm:cxn modelId="{642D5C6C-9A98-44D4-8C5C-95FC63DB0C20}" type="presOf" srcId="{E6FEDCB7-2230-4A2B-A85E-B2FA3E6C93BB}" destId="{441C3299-77BF-4402-9A92-5B2C4889EDD3}" srcOrd="0" destOrd="0" presId="urn:microsoft.com/office/officeart/2005/8/layout/radial1"/>
    <dgm:cxn modelId="{D658D371-48A1-495C-A47B-051BFFCAED75}" type="presOf" srcId="{F1C42078-00D6-4962-B8AE-EA322FFE4B4C}" destId="{5295174D-EDF6-40EE-81F4-F6FEE493C817}" srcOrd="1" destOrd="0" presId="urn:microsoft.com/office/officeart/2005/8/layout/radial1"/>
    <dgm:cxn modelId="{3E92E185-5CA7-4290-9E7F-5A9898909721}" srcId="{74C13835-4EC1-46D5-B150-257EAC6539E7}" destId="{5345A7A6-9084-44E3-9058-847E7FCE6139}" srcOrd="0" destOrd="0" parTransId="{F0E90FFB-C82A-4FAA-B77E-B43C6F43DAFC}" sibTransId="{D98B8CB0-DB41-421A-9B6F-51BB37711770}"/>
    <dgm:cxn modelId="{733ECBAE-EB2C-4A69-BC7D-18B7E118C55B}" type="presOf" srcId="{85A62F41-3E17-4C7D-8444-B756DAC2750B}" destId="{0B0F73F9-10F0-4437-9625-FBDCF8C239EC}" srcOrd="1" destOrd="0" presId="urn:microsoft.com/office/officeart/2005/8/layout/radial1"/>
    <dgm:cxn modelId="{EC698C44-2CD1-49ED-A909-BA5F2580A521}" type="presOf" srcId="{4FD4E981-E872-44F0-AD6C-93DBEED3D686}" destId="{5453267F-F48E-4092-9889-734826A4DEAE}" srcOrd="0" destOrd="0" presId="urn:microsoft.com/office/officeart/2005/8/layout/radial1"/>
    <dgm:cxn modelId="{8A8BA0F7-A14A-475B-82B4-5BB1EA76E1FB}" srcId="{74C13835-4EC1-46D5-B150-257EAC6539E7}" destId="{B37CE964-C0B4-4B7D-8F68-B2EAAA623FD4}" srcOrd="4" destOrd="0" parTransId="{85A62F41-3E17-4C7D-8444-B756DAC2750B}" sibTransId="{89A0D419-6DC7-4463-8F8E-0FD2C4CEFAF0}"/>
    <dgm:cxn modelId="{2EBA631B-8396-4648-BBAE-E9978045D4EE}" type="presParOf" srcId="{99ADDBEF-419B-4C19-BA99-E06DCE4BAE30}" destId="{E8B81267-2983-4E44-8875-C1C39F81AC7D}" srcOrd="0" destOrd="0" presId="urn:microsoft.com/office/officeart/2005/8/layout/radial1"/>
    <dgm:cxn modelId="{44EFA820-A9C2-4ACD-ADC3-2669293B60EC}" type="presParOf" srcId="{99ADDBEF-419B-4C19-BA99-E06DCE4BAE30}" destId="{D8748CD6-A26D-44C0-A4C6-9A16AC8DAD46}" srcOrd="1" destOrd="0" presId="urn:microsoft.com/office/officeart/2005/8/layout/radial1"/>
    <dgm:cxn modelId="{421FDF4E-923E-45B7-B70F-25750ED68C0F}" type="presParOf" srcId="{D8748CD6-A26D-44C0-A4C6-9A16AC8DAD46}" destId="{EA55773E-4763-435B-BE48-7C9E34D8B37D}" srcOrd="0" destOrd="0" presId="urn:microsoft.com/office/officeart/2005/8/layout/radial1"/>
    <dgm:cxn modelId="{8E3A850A-96DF-43E8-86CB-39A2053FF149}" type="presParOf" srcId="{99ADDBEF-419B-4C19-BA99-E06DCE4BAE30}" destId="{18C6D26E-CC5A-4BCA-A206-ECA111743722}" srcOrd="2" destOrd="0" presId="urn:microsoft.com/office/officeart/2005/8/layout/radial1"/>
    <dgm:cxn modelId="{06DE5245-03F5-45FA-9399-E7CD57FC6FCC}" type="presParOf" srcId="{99ADDBEF-419B-4C19-BA99-E06DCE4BAE30}" destId="{689E371B-D0EE-41BC-B4B6-B7AB39859D98}" srcOrd="3" destOrd="0" presId="urn:microsoft.com/office/officeart/2005/8/layout/radial1"/>
    <dgm:cxn modelId="{A753EF9C-8E65-4002-B398-CBE93B2555DA}" type="presParOf" srcId="{689E371B-D0EE-41BC-B4B6-B7AB39859D98}" destId="{5295174D-EDF6-40EE-81F4-F6FEE493C817}" srcOrd="0" destOrd="0" presId="urn:microsoft.com/office/officeart/2005/8/layout/radial1"/>
    <dgm:cxn modelId="{4AF24BA2-F072-483B-B4CB-F08E3D44E5F6}" type="presParOf" srcId="{99ADDBEF-419B-4C19-BA99-E06DCE4BAE30}" destId="{441C3299-77BF-4402-9A92-5B2C4889EDD3}" srcOrd="4" destOrd="0" presId="urn:microsoft.com/office/officeart/2005/8/layout/radial1"/>
    <dgm:cxn modelId="{740B58A3-2656-482D-9081-6BFEF65A8C6E}" type="presParOf" srcId="{99ADDBEF-419B-4C19-BA99-E06DCE4BAE30}" destId="{7F09F8EA-84EC-4238-AB47-BEEA8B2BA7EC}" srcOrd="5" destOrd="0" presId="urn:microsoft.com/office/officeart/2005/8/layout/radial1"/>
    <dgm:cxn modelId="{A9F3F51C-4129-473D-9AA3-CAD904D0CCF1}" type="presParOf" srcId="{7F09F8EA-84EC-4238-AB47-BEEA8B2BA7EC}" destId="{E33F7110-6ED5-4F0F-87B3-12CFFCD6C8FE}" srcOrd="0" destOrd="0" presId="urn:microsoft.com/office/officeart/2005/8/layout/radial1"/>
    <dgm:cxn modelId="{D17054CD-AD17-4F46-8686-11D30C11F5FC}" type="presParOf" srcId="{99ADDBEF-419B-4C19-BA99-E06DCE4BAE30}" destId="{ADE9908A-9AFD-4A43-A0D0-0C1157639134}" srcOrd="6" destOrd="0" presId="urn:microsoft.com/office/officeart/2005/8/layout/radial1"/>
    <dgm:cxn modelId="{51EA45C9-1DBA-479B-A6D2-807BC4B8CD00}" type="presParOf" srcId="{99ADDBEF-419B-4C19-BA99-E06DCE4BAE30}" destId="{1C1C3163-04E2-4A80-9F3B-AB324F6894A2}" srcOrd="7" destOrd="0" presId="urn:microsoft.com/office/officeart/2005/8/layout/radial1"/>
    <dgm:cxn modelId="{F1B963C9-2266-41B1-A117-2690187C9D23}" type="presParOf" srcId="{1C1C3163-04E2-4A80-9F3B-AB324F6894A2}" destId="{5A303AC6-468B-4DE9-8260-A49A530056B8}" srcOrd="0" destOrd="0" presId="urn:microsoft.com/office/officeart/2005/8/layout/radial1"/>
    <dgm:cxn modelId="{AF49835D-4296-42C7-94B6-9A80949ECED2}" type="presParOf" srcId="{99ADDBEF-419B-4C19-BA99-E06DCE4BAE30}" destId="{500725F7-BE0F-46EE-843F-051B27E03518}" srcOrd="8" destOrd="0" presId="urn:microsoft.com/office/officeart/2005/8/layout/radial1"/>
    <dgm:cxn modelId="{976A2512-4C76-424B-9213-8424C88E5B0D}" type="presParOf" srcId="{99ADDBEF-419B-4C19-BA99-E06DCE4BAE30}" destId="{0F8DBECD-34D5-475A-A604-83384EDF55F6}" srcOrd="9" destOrd="0" presId="urn:microsoft.com/office/officeart/2005/8/layout/radial1"/>
    <dgm:cxn modelId="{58EFA400-1F6B-49D1-9926-1724CC3FA7DC}" type="presParOf" srcId="{0F8DBECD-34D5-475A-A604-83384EDF55F6}" destId="{0B0F73F9-10F0-4437-9625-FBDCF8C239EC}" srcOrd="0" destOrd="0" presId="urn:microsoft.com/office/officeart/2005/8/layout/radial1"/>
    <dgm:cxn modelId="{2994541A-C904-4A2D-BC8F-B4F7E2CF7AA9}" type="presParOf" srcId="{99ADDBEF-419B-4C19-BA99-E06DCE4BAE30}" destId="{677CFBD8-BA3C-48C8-9786-3C847792B485}" srcOrd="10" destOrd="0" presId="urn:microsoft.com/office/officeart/2005/8/layout/radial1"/>
    <dgm:cxn modelId="{09783267-2540-4870-A57D-5C58C2616C12}" type="presParOf" srcId="{99ADDBEF-419B-4C19-BA99-E06DCE4BAE30}" destId="{5453267F-F48E-4092-9889-734826A4DEAE}" srcOrd="11" destOrd="0" presId="urn:microsoft.com/office/officeart/2005/8/layout/radial1"/>
    <dgm:cxn modelId="{61D6999B-74CE-4385-9389-9A270621A187}" type="presParOf" srcId="{5453267F-F48E-4092-9889-734826A4DEAE}" destId="{E53553EE-F754-4169-9985-5B3168988B6E}" srcOrd="0" destOrd="0" presId="urn:microsoft.com/office/officeart/2005/8/layout/radial1"/>
    <dgm:cxn modelId="{8C0CC0AC-CAB9-4410-B80A-42825F0A43ED}" type="presParOf" srcId="{99ADDBEF-419B-4C19-BA99-E06DCE4BAE30}" destId="{7DD28B78-3C27-44AC-ACCD-75DC7E00B1C6}" srcOrd="12" destOrd="0" presId="urn:microsoft.com/office/officeart/2005/8/layout/radial1"/>
    <dgm:cxn modelId="{6883722C-1E92-4842-BC2D-6E2ADAC498F1}" type="presParOf" srcId="{99ADDBEF-419B-4C19-BA99-E06DCE4BAE30}" destId="{CFC145C4-681A-44C9-9E6A-C202D4D4283C}" srcOrd="13" destOrd="0" presId="urn:microsoft.com/office/officeart/2005/8/layout/radial1"/>
    <dgm:cxn modelId="{47EAF37B-4A03-4C47-B793-6630F2D6F835}" type="presParOf" srcId="{CFC145C4-681A-44C9-9E6A-C202D4D4283C}" destId="{090ABAEF-A250-41C8-A234-675F0D07E5C3}" srcOrd="0" destOrd="0" presId="urn:microsoft.com/office/officeart/2005/8/layout/radial1"/>
    <dgm:cxn modelId="{1FE789EA-9370-4DF0-B633-226588198C22}" type="presParOf" srcId="{99ADDBEF-419B-4C19-BA99-E06DCE4BAE30}" destId="{3F8A2028-2125-4936-A476-D889F5D726C5}" srcOrd="14" destOrd="0" presId="urn:microsoft.com/office/officeart/2005/8/layout/radial1"/>
    <dgm:cxn modelId="{E78B3264-775A-4D8F-946E-25A9DC36ECF7}" type="presParOf" srcId="{99ADDBEF-419B-4C19-BA99-E06DCE4BAE30}" destId="{8D27886E-54E2-4879-A013-83F71424E940}" srcOrd="15" destOrd="0" presId="urn:microsoft.com/office/officeart/2005/8/layout/radial1"/>
    <dgm:cxn modelId="{1F013C24-390F-49B0-A6B1-ADF0C4C52E06}" type="presParOf" srcId="{8D27886E-54E2-4879-A013-83F71424E940}" destId="{F2F5112D-9C00-457D-ABFA-33C591F0F927}" srcOrd="0" destOrd="0" presId="urn:microsoft.com/office/officeart/2005/8/layout/radial1"/>
    <dgm:cxn modelId="{EEFD86BF-391B-4568-8BC2-AF8592156F0A}" type="presParOf" srcId="{99ADDBEF-419B-4C19-BA99-E06DCE4BAE30}" destId="{1FAFB8EC-1C8C-4114-B868-A8CB1416C920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82F49-45F3-4B5B-8BD6-765939C7272C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57F92-23A5-477E-8259-8B3653C7960C}">
      <dgm:prSet phldrT="[Text]" custT="1"/>
      <dgm:spPr/>
      <dgm:t>
        <a:bodyPr/>
        <a:lstStyle/>
        <a:p>
          <a:r>
            <a:rPr lang="en-US" sz="1100" b="1" dirty="0" smtClean="0"/>
            <a:t> Customer</a:t>
          </a:r>
          <a:endParaRPr lang="en-US" sz="1100" b="1" dirty="0"/>
        </a:p>
      </dgm:t>
    </dgm:pt>
    <dgm:pt modelId="{49611B40-A45A-49FE-96FD-97C8178473CB}" type="parTrans" cxnId="{E5E892DE-8B04-480F-AB55-A31F485D04E5}">
      <dgm:prSet/>
      <dgm:spPr/>
      <dgm:t>
        <a:bodyPr/>
        <a:lstStyle/>
        <a:p>
          <a:endParaRPr lang="en-US" sz="1100"/>
        </a:p>
      </dgm:t>
    </dgm:pt>
    <dgm:pt modelId="{D0886F3D-147B-4DAB-8AFC-0C96C6B52687}" type="sibTrans" cxnId="{E5E892DE-8B04-480F-AB55-A31F485D04E5}">
      <dgm:prSet custT="1"/>
      <dgm:spPr/>
      <dgm:t>
        <a:bodyPr/>
        <a:lstStyle/>
        <a:p>
          <a:endParaRPr lang="en-US" sz="1100"/>
        </a:p>
      </dgm:t>
    </dgm:pt>
    <dgm:pt modelId="{6803A5A8-20E5-4F44-A558-4D892839A059}">
      <dgm:prSet phldrT="[Text]" custT="1"/>
      <dgm:spPr/>
      <dgm:t>
        <a:bodyPr/>
        <a:lstStyle/>
        <a:p>
          <a:r>
            <a:rPr lang="en-US" sz="1100" dirty="0" smtClean="0"/>
            <a:t> Intel Debug</a:t>
          </a:r>
          <a:endParaRPr lang="en-US" sz="1100" dirty="0"/>
        </a:p>
      </dgm:t>
    </dgm:pt>
    <dgm:pt modelId="{B4C56C0F-7A4C-47D2-951C-8B4EA9E06029}" type="parTrans" cxnId="{9DFF4806-4D99-4FAF-8E77-1813C6271720}">
      <dgm:prSet/>
      <dgm:spPr/>
      <dgm:t>
        <a:bodyPr/>
        <a:lstStyle/>
        <a:p>
          <a:endParaRPr lang="en-US" sz="1100"/>
        </a:p>
      </dgm:t>
    </dgm:pt>
    <dgm:pt modelId="{82437FDC-5DAC-48BC-B031-EB4ECDB5C068}" type="sibTrans" cxnId="{9DFF4806-4D99-4FAF-8E77-1813C6271720}">
      <dgm:prSet custT="1"/>
      <dgm:spPr/>
      <dgm:t>
        <a:bodyPr/>
        <a:lstStyle/>
        <a:p>
          <a:endParaRPr lang="en-US" sz="1100"/>
        </a:p>
      </dgm:t>
    </dgm:pt>
    <dgm:pt modelId="{D8BCDBFC-4835-4486-909E-59BDBF7524A7}">
      <dgm:prSet phldrT="[Text]" custT="1"/>
      <dgm:spPr/>
      <dgm:t>
        <a:bodyPr/>
        <a:lstStyle/>
        <a:p>
          <a:r>
            <a:rPr lang="en-US" sz="1100" dirty="0" smtClean="0"/>
            <a:t>FA/FI</a:t>
          </a:r>
          <a:endParaRPr lang="en-US" sz="1100" dirty="0"/>
        </a:p>
      </dgm:t>
    </dgm:pt>
    <dgm:pt modelId="{47766C60-9D57-4AAD-B62D-CE24FDF96D85}" type="parTrans" cxnId="{6DC14D69-87CD-412E-A07C-CAF107516D7A}">
      <dgm:prSet/>
      <dgm:spPr/>
      <dgm:t>
        <a:bodyPr/>
        <a:lstStyle/>
        <a:p>
          <a:endParaRPr lang="en-US" sz="1100"/>
        </a:p>
      </dgm:t>
    </dgm:pt>
    <dgm:pt modelId="{EE94E24F-1E3E-441E-ADF8-02D44AAC268B}" type="sibTrans" cxnId="{6DC14D69-87CD-412E-A07C-CAF107516D7A}">
      <dgm:prSet custT="1"/>
      <dgm:spPr/>
      <dgm:t>
        <a:bodyPr/>
        <a:lstStyle/>
        <a:p>
          <a:endParaRPr lang="en-US" sz="1100"/>
        </a:p>
      </dgm:t>
    </dgm:pt>
    <dgm:pt modelId="{881C3BFC-5B94-4328-834E-59BC6D5D881E}">
      <dgm:prSet phldrT="[Text]" custT="1"/>
      <dgm:spPr/>
      <dgm:t>
        <a:bodyPr/>
        <a:lstStyle/>
        <a:p>
          <a:r>
            <a:rPr lang="en-US" sz="1100" dirty="0" smtClean="0"/>
            <a:t>Factory</a:t>
          </a:r>
          <a:endParaRPr lang="en-US" sz="1100" dirty="0"/>
        </a:p>
      </dgm:t>
    </dgm:pt>
    <dgm:pt modelId="{0C342400-200A-4533-B199-163E8B939F16}" type="parTrans" cxnId="{A88BD81E-23A3-47AA-9983-D408B41FBBD8}">
      <dgm:prSet/>
      <dgm:spPr/>
      <dgm:t>
        <a:bodyPr/>
        <a:lstStyle/>
        <a:p>
          <a:endParaRPr lang="en-US" sz="1100"/>
        </a:p>
      </dgm:t>
    </dgm:pt>
    <dgm:pt modelId="{D321971A-A9EE-4615-BA65-E7A72B3252D2}" type="sibTrans" cxnId="{A88BD81E-23A3-47AA-9983-D408B41FBBD8}">
      <dgm:prSet custT="1"/>
      <dgm:spPr/>
      <dgm:t>
        <a:bodyPr/>
        <a:lstStyle/>
        <a:p>
          <a:endParaRPr lang="en-US" sz="1100"/>
        </a:p>
      </dgm:t>
    </dgm:pt>
    <dgm:pt modelId="{EBF10195-1644-41E4-B1FC-C8E56706AFD1}">
      <dgm:prSet phldrT="[Text]" custT="1"/>
      <dgm:spPr/>
      <dgm:t>
        <a:bodyPr/>
        <a:lstStyle/>
        <a:p>
          <a:r>
            <a:rPr lang="en-US" sz="1100" dirty="0" smtClean="0"/>
            <a:t>Shipments</a:t>
          </a:r>
          <a:endParaRPr lang="en-US" sz="1100" dirty="0"/>
        </a:p>
      </dgm:t>
    </dgm:pt>
    <dgm:pt modelId="{6B289D5E-1086-4D4E-A7EB-9EDEA29787C2}" type="parTrans" cxnId="{7EE5ABB3-3CC2-47FB-A3B5-AB352A11F933}">
      <dgm:prSet/>
      <dgm:spPr/>
      <dgm:t>
        <a:bodyPr/>
        <a:lstStyle/>
        <a:p>
          <a:endParaRPr lang="en-US" sz="1100"/>
        </a:p>
      </dgm:t>
    </dgm:pt>
    <dgm:pt modelId="{4E7FB319-C079-462D-83A6-38A3A7907323}" type="sibTrans" cxnId="{7EE5ABB3-3CC2-47FB-A3B5-AB352A11F933}">
      <dgm:prSet custT="1"/>
      <dgm:spPr/>
      <dgm:t>
        <a:bodyPr/>
        <a:lstStyle/>
        <a:p>
          <a:endParaRPr lang="en-US" sz="1100"/>
        </a:p>
      </dgm:t>
    </dgm:pt>
    <dgm:pt modelId="{8D85060A-7C7D-4500-867C-DB53EE63C2AE}">
      <dgm:prSet phldrT="[Text]" custT="1"/>
      <dgm:spPr/>
      <dgm:t>
        <a:bodyPr/>
        <a:lstStyle/>
        <a:p>
          <a:r>
            <a:rPr lang="en-US" sz="1100" dirty="0" smtClean="0"/>
            <a:t>Communications</a:t>
          </a:r>
          <a:endParaRPr lang="en-US" sz="1100" dirty="0"/>
        </a:p>
      </dgm:t>
    </dgm:pt>
    <dgm:pt modelId="{1EA62A6A-4A53-4773-940D-436611DD55B3}" type="parTrans" cxnId="{8B145759-60C8-49BA-8A84-D1DC36CAB8A6}">
      <dgm:prSet/>
      <dgm:spPr/>
      <dgm:t>
        <a:bodyPr/>
        <a:lstStyle/>
        <a:p>
          <a:endParaRPr lang="en-US" sz="1100"/>
        </a:p>
      </dgm:t>
    </dgm:pt>
    <dgm:pt modelId="{11F93478-81E9-4739-9961-96520163351D}" type="sibTrans" cxnId="{8B145759-60C8-49BA-8A84-D1DC36CAB8A6}">
      <dgm:prSet custT="1"/>
      <dgm:spPr/>
      <dgm:t>
        <a:bodyPr/>
        <a:lstStyle/>
        <a:p>
          <a:endParaRPr lang="en-US" sz="1100"/>
        </a:p>
      </dgm:t>
    </dgm:pt>
    <dgm:pt modelId="{B9C693E8-454D-4E2D-BE9F-5E4C050C6F78}">
      <dgm:prSet phldrT="[Text]" custT="1"/>
      <dgm:spPr/>
      <dgm:t>
        <a:bodyPr/>
        <a:lstStyle/>
        <a:p>
          <a:r>
            <a:rPr lang="en-US" sz="1100" dirty="0" smtClean="0"/>
            <a:t>Change </a:t>
          </a:r>
          <a:r>
            <a:rPr lang="en-US" sz="1100" dirty="0" err="1" smtClean="0"/>
            <a:t>Mgmt</a:t>
          </a:r>
          <a:endParaRPr lang="en-US" sz="1100" dirty="0"/>
        </a:p>
      </dgm:t>
    </dgm:pt>
    <dgm:pt modelId="{04ABB9F5-610B-4365-A165-271353FEC66E}" type="parTrans" cxnId="{C28A08B2-F733-470A-9C22-7D33B00708E3}">
      <dgm:prSet/>
      <dgm:spPr/>
      <dgm:t>
        <a:bodyPr/>
        <a:lstStyle/>
        <a:p>
          <a:endParaRPr lang="en-US" sz="1100"/>
        </a:p>
      </dgm:t>
    </dgm:pt>
    <dgm:pt modelId="{D3D45BFB-A53D-41A6-A455-111F44087A99}" type="sibTrans" cxnId="{C28A08B2-F733-470A-9C22-7D33B00708E3}">
      <dgm:prSet custT="1"/>
      <dgm:spPr/>
      <dgm:t>
        <a:bodyPr/>
        <a:lstStyle/>
        <a:p>
          <a:endParaRPr lang="en-US" sz="1400">
            <a:latin typeface="+mn-lt"/>
          </a:endParaRPr>
        </a:p>
      </dgm:t>
    </dgm:pt>
    <dgm:pt modelId="{9B7A4DD1-9F22-4CC2-B349-05337CD92B02}" type="pres">
      <dgm:prSet presAssocID="{1AC82F49-45F3-4B5B-8BD6-765939C7272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9278D6-B74A-4DAB-BA72-B67DA2B5C86D}" type="pres">
      <dgm:prSet presAssocID="{AA857F92-23A5-477E-8259-8B3653C7960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7C9A5-7335-4C4A-863E-5CF0D710E8B8}" type="pres">
      <dgm:prSet presAssocID="{D0886F3D-147B-4DAB-8AFC-0C96C6B52687}" presName="sibTrans" presStyleLbl="sibTrans2D1" presStyleIdx="0" presStyleCnt="7"/>
      <dgm:spPr/>
      <dgm:t>
        <a:bodyPr/>
        <a:lstStyle/>
        <a:p>
          <a:endParaRPr lang="en-US"/>
        </a:p>
      </dgm:t>
    </dgm:pt>
    <dgm:pt modelId="{198D950F-A20F-4E02-A258-8C2320F0A783}" type="pres">
      <dgm:prSet presAssocID="{D0886F3D-147B-4DAB-8AFC-0C96C6B52687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43F294B9-21AA-4935-A5E7-BEE26EFBE5F2}" type="pres">
      <dgm:prSet presAssocID="{6803A5A8-20E5-4F44-A558-4D892839A05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8E9B4-5C8F-4758-9AE5-412031C04405}" type="pres">
      <dgm:prSet presAssocID="{82437FDC-5DAC-48BC-B031-EB4ECDB5C068}" presName="sibTrans" presStyleLbl="sibTrans2D1" presStyleIdx="1" presStyleCnt="7"/>
      <dgm:spPr/>
      <dgm:t>
        <a:bodyPr/>
        <a:lstStyle/>
        <a:p>
          <a:endParaRPr lang="en-US"/>
        </a:p>
      </dgm:t>
    </dgm:pt>
    <dgm:pt modelId="{56380B61-BC30-4DA2-97A2-841478683DF2}" type="pres">
      <dgm:prSet presAssocID="{82437FDC-5DAC-48BC-B031-EB4ECDB5C068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97E21C-91F4-4605-9A86-FD42574F10E5}" type="pres">
      <dgm:prSet presAssocID="{881C3BFC-5B94-4328-834E-59BC6D5D881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E4F25-923A-4049-981B-978123B60FFA}" type="pres">
      <dgm:prSet presAssocID="{D321971A-A9EE-4615-BA65-E7A72B3252D2}" presName="sibTrans" presStyleLbl="sibTrans2D1" presStyleIdx="2" presStyleCnt="7"/>
      <dgm:spPr/>
      <dgm:t>
        <a:bodyPr/>
        <a:lstStyle/>
        <a:p>
          <a:endParaRPr lang="en-US"/>
        </a:p>
      </dgm:t>
    </dgm:pt>
    <dgm:pt modelId="{93B414BF-75AE-403B-A377-36DF4FFEB4F0}" type="pres">
      <dgm:prSet presAssocID="{D321971A-A9EE-4615-BA65-E7A72B3252D2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06DF43EE-2BFC-4165-9CD4-11C2CCA99164}" type="pres">
      <dgm:prSet presAssocID="{D8BCDBFC-4835-4486-909E-59BDBF7524A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601F1-277D-4CC7-8945-E1EDE1FB7803}" type="pres">
      <dgm:prSet presAssocID="{EE94E24F-1E3E-441E-ADF8-02D44AAC268B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4F700F3-4553-46C2-85F3-667C56F4D88D}" type="pres">
      <dgm:prSet presAssocID="{EE94E24F-1E3E-441E-ADF8-02D44AAC268B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ABBEE8B4-7D33-41FF-89F5-702CC244B437}" type="pres">
      <dgm:prSet presAssocID="{EBF10195-1644-41E4-B1FC-C8E56706AFD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C5806-B801-4016-B967-89B331E4FEA1}" type="pres">
      <dgm:prSet presAssocID="{4E7FB319-C079-462D-83A6-38A3A7907323}" presName="sibTrans" presStyleLbl="sibTrans2D1" presStyleIdx="4" presStyleCnt="7"/>
      <dgm:spPr/>
      <dgm:t>
        <a:bodyPr/>
        <a:lstStyle/>
        <a:p>
          <a:endParaRPr lang="en-US"/>
        </a:p>
      </dgm:t>
    </dgm:pt>
    <dgm:pt modelId="{34535CE5-8F9E-4005-9D5C-0661C616F161}" type="pres">
      <dgm:prSet presAssocID="{4E7FB319-C079-462D-83A6-38A3A7907323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AED767C5-3F7E-4081-A60B-732804595E6F}" type="pres">
      <dgm:prSet presAssocID="{8D85060A-7C7D-4500-867C-DB53EE63C2A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79405-4F29-4ACC-8CBA-6563F96EC03B}" type="pres">
      <dgm:prSet presAssocID="{11F93478-81E9-4739-9961-96520163351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75374C49-9823-4594-A4E2-3B339933F091}" type="pres">
      <dgm:prSet presAssocID="{11F93478-81E9-4739-9961-96520163351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3F20AA25-A4D1-4827-BAB2-AD01DF176697}" type="pres">
      <dgm:prSet presAssocID="{B9C693E8-454D-4E2D-BE9F-5E4C050C6F7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C43D1-12CB-4757-9A4D-E3944DFBEF75}" type="pres">
      <dgm:prSet presAssocID="{D3D45BFB-A53D-41A6-A455-111F44087A99}" presName="sibTrans" presStyleLbl="sibTrans2D1" presStyleIdx="6" presStyleCnt="7"/>
      <dgm:spPr/>
      <dgm:t>
        <a:bodyPr/>
        <a:lstStyle/>
        <a:p>
          <a:endParaRPr lang="en-US"/>
        </a:p>
      </dgm:t>
    </dgm:pt>
    <dgm:pt modelId="{821218E8-0A77-445E-813A-46024CD28DC9}" type="pres">
      <dgm:prSet presAssocID="{D3D45BFB-A53D-41A6-A455-111F44087A99}" presName="connectorText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12D31C68-457B-4531-BE5D-453CB02AEF23}" type="presOf" srcId="{82437FDC-5DAC-48BC-B031-EB4ECDB5C068}" destId="{56380B61-BC30-4DA2-97A2-841478683DF2}" srcOrd="1" destOrd="0" presId="urn:microsoft.com/office/officeart/2005/8/layout/cycle2"/>
    <dgm:cxn modelId="{7545E424-6489-410B-A0DE-3D0466E8E2C5}" type="presOf" srcId="{D321971A-A9EE-4615-BA65-E7A72B3252D2}" destId="{93B414BF-75AE-403B-A377-36DF4FFEB4F0}" srcOrd="1" destOrd="0" presId="urn:microsoft.com/office/officeart/2005/8/layout/cycle2"/>
    <dgm:cxn modelId="{A217DBE3-7079-4E22-BCA3-7729CC1580E8}" type="presOf" srcId="{EE94E24F-1E3E-441E-ADF8-02D44AAC268B}" destId="{A4F700F3-4553-46C2-85F3-667C56F4D88D}" srcOrd="1" destOrd="0" presId="urn:microsoft.com/office/officeart/2005/8/layout/cycle2"/>
    <dgm:cxn modelId="{0BED927C-F5FC-433A-B92E-B52351A98ADC}" type="presOf" srcId="{11F93478-81E9-4739-9961-96520163351D}" destId="{AD379405-4F29-4ACC-8CBA-6563F96EC03B}" srcOrd="0" destOrd="0" presId="urn:microsoft.com/office/officeart/2005/8/layout/cycle2"/>
    <dgm:cxn modelId="{131798BB-1173-464A-A586-28A7BA4E56D2}" type="presOf" srcId="{EE94E24F-1E3E-441E-ADF8-02D44AAC268B}" destId="{E98601F1-277D-4CC7-8945-E1EDE1FB7803}" srcOrd="0" destOrd="0" presId="urn:microsoft.com/office/officeart/2005/8/layout/cycle2"/>
    <dgm:cxn modelId="{59C60814-BF84-4AAA-8902-871145D7E3F3}" type="presOf" srcId="{D8BCDBFC-4835-4486-909E-59BDBF7524A7}" destId="{06DF43EE-2BFC-4165-9CD4-11C2CCA99164}" srcOrd="0" destOrd="0" presId="urn:microsoft.com/office/officeart/2005/8/layout/cycle2"/>
    <dgm:cxn modelId="{631C01FC-7DC4-47AF-9951-6A99F121361F}" type="presOf" srcId="{6803A5A8-20E5-4F44-A558-4D892839A059}" destId="{43F294B9-21AA-4935-A5E7-BEE26EFBE5F2}" srcOrd="0" destOrd="0" presId="urn:microsoft.com/office/officeart/2005/8/layout/cycle2"/>
    <dgm:cxn modelId="{324DCDD3-01C7-4A29-9872-5114967D3069}" type="presOf" srcId="{D0886F3D-147B-4DAB-8AFC-0C96C6B52687}" destId="{EE97C9A5-7335-4C4A-863E-5CF0D710E8B8}" srcOrd="0" destOrd="0" presId="urn:microsoft.com/office/officeart/2005/8/layout/cycle2"/>
    <dgm:cxn modelId="{F536E6FB-C7BD-449F-931F-83E61C927C2D}" type="presOf" srcId="{D3D45BFB-A53D-41A6-A455-111F44087A99}" destId="{821218E8-0A77-445E-813A-46024CD28DC9}" srcOrd="1" destOrd="0" presId="urn:microsoft.com/office/officeart/2005/8/layout/cycle2"/>
    <dgm:cxn modelId="{6DC14D69-87CD-412E-A07C-CAF107516D7A}" srcId="{1AC82F49-45F3-4B5B-8BD6-765939C7272C}" destId="{D8BCDBFC-4835-4486-909E-59BDBF7524A7}" srcOrd="3" destOrd="0" parTransId="{47766C60-9D57-4AAD-B62D-CE24FDF96D85}" sibTransId="{EE94E24F-1E3E-441E-ADF8-02D44AAC268B}"/>
    <dgm:cxn modelId="{17BF2284-49BB-4D62-B99F-B3A01ECBAC33}" type="presOf" srcId="{82437FDC-5DAC-48BC-B031-EB4ECDB5C068}" destId="{3538E9B4-5C8F-4758-9AE5-412031C04405}" srcOrd="0" destOrd="0" presId="urn:microsoft.com/office/officeart/2005/8/layout/cycle2"/>
    <dgm:cxn modelId="{199D1070-BBEF-41A1-B953-58F1209CD66F}" type="presOf" srcId="{4E7FB319-C079-462D-83A6-38A3A7907323}" destId="{579C5806-B801-4016-B967-89B331E4FEA1}" srcOrd="0" destOrd="0" presId="urn:microsoft.com/office/officeart/2005/8/layout/cycle2"/>
    <dgm:cxn modelId="{8B145759-60C8-49BA-8A84-D1DC36CAB8A6}" srcId="{1AC82F49-45F3-4B5B-8BD6-765939C7272C}" destId="{8D85060A-7C7D-4500-867C-DB53EE63C2AE}" srcOrd="5" destOrd="0" parTransId="{1EA62A6A-4A53-4773-940D-436611DD55B3}" sibTransId="{11F93478-81E9-4739-9961-96520163351D}"/>
    <dgm:cxn modelId="{449B3A08-DE6A-49BC-BF2F-1D41D5BEBD56}" type="presOf" srcId="{D321971A-A9EE-4615-BA65-E7A72B3252D2}" destId="{0A2E4F25-923A-4049-981B-978123B60FFA}" srcOrd="0" destOrd="0" presId="urn:microsoft.com/office/officeart/2005/8/layout/cycle2"/>
    <dgm:cxn modelId="{A88BD81E-23A3-47AA-9983-D408B41FBBD8}" srcId="{1AC82F49-45F3-4B5B-8BD6-765939C7272C}" destId="{881C3BFC-5B94-4328-834E-59BC6D5D881E}" srcOrd="2" destOrd="0" parTransId="{0C342400-200A-4533-B199-163E8B939F16}" sibTransId="{D321971A-A9EE-4615-BA65-E7A72B3252D2}"/>
    <dgm:cxn modelId="{6C300A95-DA5F-449B-AF3C-4D41CA28F8E8}" type="presOf" srcId="{881C3BFC-5B94-4328-834E-59BC6D5D881E}" destId="{9697E21C-91F4-4605-9A86-FD42574F10E5}" srcOrd="0" destOrd="0" presId="urn:microsoft.com/office/officeart/2005/8/layout/cycle2"/>
    <dgm:cxn modelId="{E5E892DE-8B04-480F-AB55-A31F485D04E5}" srcId="{1AC82F49-45F3-4B5B-8BD6-765939C7272C}" destId="{AA857F92-23A5-477E-8259-8B3653C7960C}" srcOrd="0" destOrd="0" parTransId="{49611B40-A45A-49FE-96FD-97C8178473CB}" sibTransId="{D0886F3D-147B-4DAB-8AFC-0C96C6B52687}"/>
    <dgm:cxn modelId="{21EEA5B0-D64B-4FC0-9426-D034CC037D6F}" type="presOf" srcId="{11F93478-81E9-4739-9961-96520163351D}" destId="{75374C49-9823-4594-A4E2-3B339933F091}" srcOrd="1" destOrd="0" presId="urn:microsoft.com/office/officeart/2005/8/layout/cycle2"/>
    <dgm:cxn modelId="{49E2406D-07E4-453A-9198-31080E860CF8}" type="presOf" srcId="{D3D45BFB-A53D-41A6-A455-111F44087A99}" destId="{D7FC43D1-12CB-4757-9A4D-E3944DFBEF75}" srcOrd="0" destOrd="0" presId="urn:microsoft.com/office/officeart/2005/8/layout/cycle2"/>
    <dgm:cxn modelId="{C28A08B2-F733-470A-9C22-7D33B00708E3}" srcId="{1AC82F49-45F3-4B5B-8BD6-765939C7272C}" destId="{B9C693E8-454D-4E2D-BE9F-5E4C050C6F78}" srcOrd="6" destOrd="0" parTransId="{04ABB9F5-610B-4365-A165-271353FEC66E}" sibTransId="{D3D45BFB-A53D-41A6-A455-111F44087A99}"/>
    <dgm:cxn modelId="{4F8262A2-A1F3-42D3-913B-56E5AA67B8A3}" type="presOf" srcId="{4E7FB319-C079-462D-83A6-38A3A7907323}" destId="{34535CE5-8F9E-4005-9D5C-0661C616F161}" srcOrd="1" destOrd="0" presId="urn:microsoft.com/office/officeart/2005/8/layout/cycle2"/>
    <dgm:cxn modelId="{7EE5ABB3-3CC2-47FB-A3B5-AB352A11F933}" srcId="{1AC82F49-45F3-4B5B-8BD6-765939C7272C}" destId="{EBF10195-1644-41E4-B1FC-C8E56706AFD1}" srcOrd="4" destOrd="0" parTransId="{6B289D5E-1086-4D4E-A7EB-9EDEA29787C2}" sibTransId="{4E7FB319-C079-462D-83A6-38A3A7907323}"/>
    <dgm:cxn modelId="{69382C40-DE3B-47A0-9B9A-04BBE1920801}" type="presOf" srcId="{1AC82F49-45F3-4B5B-8BD6-765939C7272C}" destId="{9B7A4DD1-9F22-4CC2-B349-05337CD92B02}" srcOrd="0" destOrd="0" presId="urn:microsoft.com/office/officeart/2005/8/layout/cycle2"/>
    <dgm:cxn modelId="{9DFF4806-4D99-4FAF-8E77-1813C6271720}" srcId="{1AC82F49-45F3-4B5B-8BD6-765939C7272C}" destId="{6803A5A8-20E5-4F44-A558-4D892839A059}" srcOrd="1" destOrd="0" parTransId="{B4C56C0F-7A4C-47D2-951C-8B4EA9E06029}" sibTransId="{82437FDC-5DAC-48BC-B031-EB4ECDB5C068}"/>
    <dgm:cxn modelId="{510BDB20-4DC0-478D-B2BB-67F25C209109}" type="presOf" srcId="{D0886F3D-147B-4DAB-8AFC-0C96C6B52687}" destId="{198D950F-A20F-4E02-A258-8C2320F0A783}" srcOrd="1" destOrd="0" presId="urn:microsoft.com/office/officeart/2005/8/layout/cycle2"/>
    <dgm:cxn modelId="{8A666AB1-0148-4757-A64C-5D24F7D11308}" type="presOf" srcId="{AA857F92-23A5-477E-8259-8B3653C7960C}" destId="{8B9278D6-B74A-4DAB-BA72-B67DA2B5C86D}" srcOrd="0" destOrd="0" presId="urn:microsoft.com/office/officeart/2005/8/layout/cycle2"/>
    <dgm:cxn modelId="{00984E0B-F53C-4B13-AB68-56686BAB019D}" type="presOf" srcId="{B9C693E8-454D-4E2D-BE9F-5E4C050C6F78}" destId="{3F20AA25-A4D1-4827-BAB2-AD01DF176697}" srcOrd="0" destOrd="0" presId="urn:microsoft.com/office/officeart/2005/8/layout/cycle2"/>
    <dgm:cxn modelId="{6F0A77C4-5016-49EE-AFCB-30AA5C291E67}" type="presOf" srcId="{8D85060A-7C7D-4500-867C-DB53EE63C2AE}" destId="{AED767C5-3F7E-4081-A60B-732804595E6F}" srcOrd="0" destOrd="0" presId="urn:microsoft.com/office/officeart/2005/8/layout/cycle2"/>
    <dgm:cxn modelId="{3F5CB780-31D8-4C82-A966-96DC78C1E5AB}" type="presOf" srcId="{EBF10195-1644-41E4-B1FC-C8E56706AFD1}" destId="{ABBEE8B4-7D33-41FF-89F5-702CC244B437}" srcOrd="0" destOrd="0" presId="urn:microsoft.com/office/officeart/2005/8/layout/cycle2"/>
    <dgm:cxn modelId="{3D46CA45-06FA-4175-BE05-78F78B60BC49}" type="presParOf" srcId="{9B7A4DD1-9F22-4CC2-B349-05337CD92B02}" destId="{8B9278D6-B74A-4DAB-BA72-B67DA2B5C86D}" srcOrd="0" destOrd="0" presId="urn:microsoft.com/office/officeart/2005/8/layout/cycle2"/>
    <dgm:cxn modelId="{8D0E417E-F97F-459D-8577-285AD3F33A2A}" type="presParOf" srcId="{9B7A4DD1-9F22-4CC2-B349-05337CD92B02}" destId="{EE97C9A5-7335-4C4A-863E-5CF0D710E8B8}" srcOrd="1" destOrd="0" presId="urn:microsoft.com/office/officeart/2005/8/layout/cycle2"/>
    <dgm:cxn modelId="{CDA7352C-DB32-4B54-9917-320206E37169}" type="presParOf" srcId="{EE97C9A5-7335-4C4A-863E-5CF0D710E8B8}" destId="{198D950F-A20F-4E02-A258-8C2320F0A783}" srcOrd="0" destOrd="0" presId="urn:microsoft.com/office/officeart/2005/8/layout/cycle2"/>
    <dgm:cxn modelId="{5621133B-47EF-4976-9B7F-06DD83C36159}" type="presParOf" srcId="{9B7A4DD1-9F22-4CC2-B349-05337CD92B02}" destId="{43F294B9-21AA-4935-A5E7-BEE26EFBE5F2}" srcOrd="2" destOrd="0" presId="urn:microsoft.com/office/officeart/2005/8/layout/cycle2"/>
    <dgm:cxn modelId="{DD11C8A5-F106-4748-BE01-9FD73A6F2846}" type="presParOf" srcId="{9B7A4DD1-9F22-4CC2-B349-05337CD92B02}" destId="{3538E9B4-5C8F-4758-9AE5-412031C04405}" srcOrd="3" destOrd="0" presId="urn:microsoft.com/office/officeart/2005/8/layout/cycle2"/>
    <dgm:cxn modelId="{D65C8796-9579-4913-8E9D-2B8980A6388A}" type="presParOf" srcId="{3538E9B4-5C8F-4758-9AE5-412031C04405}" destId="{56380B61-BC30-4DA2-97A2-841478683DF2}" srcOrd="0" destOrd="0" presId="urn:microsoft.com/office/officeart/2005/8/layout/cycle2"/>
    <dgm:cxn modelId="{D80FBDD6-886C-4462-A67B-77666F0ED64C}" type="presParOf" srcId="{9B7A4DD1-9F22-4CC2-B349-05337CD92B02}" destId="{9697E21C-91F4-4605-9A86-FD42574F10E5}" srcOrd="4" destOrd="0" presId="urn:microsoft.com/office/officeart/2005/8/layout/cycle2"/>
    <dgm:cxn modelId="{D62C6A1D-1278-4BE9-88F7-CC40C879C5E4}" type="presParOf" srcId="{9B7A4DD1-9F22-4CC2-B349-05337CD92B02}" destId="{0A2E4F25-923A-4049-981B-978123B60FFA}" srcOrd="5" destOrd="0" presId="urn:microsoft.com/office/officeart/2005/8/layout/cycle2"/>
    <dgm:cxn modelId="{52878AB4-8E57-4425-B495-02CDD3E70F94}" type="presParOf" srcId="{0A2E4F25-923A-4049-981B-978123B60FFA}" destId="{93B414BF-75AE-403B-A377-36DF4FFEB4F0}" srcOrd="0" destOrd="0" presId="urn:microsoft.com/office/officeart/2005/8/layout/cycle2"/>
    <dgm:cxn modelId="{0F3E7A6E-0EFA-435F-B0E7-BCA46661D366}" type="presParOf" srcId="{9B7A4DD1-9F22-4CC2-B349-05337CD92B02}" destId="{06DF43EE-2BFC-4165-9CD4-11C2CCA99164}" srcOrd="6" destOrd="0" presId="urn:microsoft.com/office/officeart/2005/8/layout/cycle2"/>
    <dgm:cxn modelId="{C5A9A69A-E063-4984-B95A-5344E68F92D3}" type="presParOf" srcId="{9B7A4DD1-9F22-4CC2-B349-05337CD92B02}" destId="{E98601F1-277D-4CC7-8945-E1EDE1FB7803}" srcOrd="7" destOrd="0" presId="urn:microsoft.com/office/officeart/2005/8/layout/cycle2"/>
    <dgm:cxn modelId="{D393F9D5-E3E7-47CF-AA2E-E63B3BBD5CBB}" type="presParOf" srcId="{E98601F1-277D-4CC7-8945-E1EDE1FB7803}" destId="{A4F700F3-4553-46C2-85F3-667C56F4D88D}" srcOrd="0" destOrd="0" presId="urn:microsoft.com/office/officeart/2005/8/layout/cycle2"/>
    <dgm:cxn modelId="{F2F794D6-E275-4EED-B6FE-51E51CEA95B6}" type="presParOf" srcId="{9B7A4DD1-9F22-4CC2-B349-05337CD92B02}" destId="{ABBEE8B4-7D33-41FF-89F5-702CC244B437}" srcOrd="8" destOrd="0" presId="urn:microsoft.com/office/officeart/2005/8/layout/cycle2"/>
    <dgm:cxn modelId="{7C33FE8D-BDEE-48D7-ABC6-8240AF3C17B7}" type="presParOf" srcId="{9B7A4DD1-9F22-4CC2-B349-05337CD92B02}" destId="{579C5806-B801-4016-B967-89B331E4FEA1}" srcOrd="9" destOrd="0" presId="urn:microsoft.com/office/officeart/2005/8/layout/cycle2"/>
    <dgm:cxn modelId="{8454133C-81C5-44F7-8C0D-DCF43F3EF17A}" type="presParOf" srcId="{579C5806-B801-4016-B967-89B331E4FEA1}" destId="{34535CE5-8F9E-4005-9D5C-0661C616F161}" srcOrd="0" destOrd="0" presId="urn:microsoft.com/office/officeart/2005/8/layout/cycle2"/>
    <dgm:cxn modelId="{A3B717A0-BB55-45C6-B202-9EE7A6F99394}" type="presParOf" srcId="{9B7A4DD1-9F22-4CC2-B349-05337CD92B02}" destId="{AED767C5-3F7E-4081-A60B-732804595E6F}" srcOrd="10" destOrd="0" presId="urn:microsoft.com/office/officeart/2005/8/layout/cycle2"/>
    <dgm:cxn modelId="{54BCBA8E-4CEF-4EF1-BD1C-4DF147EE345B}" type="presParOf" srcId="{9B7A4DD1-9F22-4CC2-B349-05337CD92B02}" destId="{AD379405-4F29-4ACC-8CBA-6563F96EC03B}" srcOrd="11" destOrd="0" presId="urn:microsoft.com/office/officeart/2005/8/layout/cycle2"/>
    <dgm:cxn modelId="{583514D4-73A8-48E4-937D-1BDE092C3621}" type="presParOf" srcId="{AD379405-4F29-4ACC-8CBA-6563F96EC03B}" destId="{75374C49-9823-4594-A4E2-3B339933F091}" srcOrd="0" destOrd="0" presId="urn:microsoft.com/office/officeart/2005/8/layout/cycle2"/>
    <dgm:cxn modelId="{AE750928-A466-423B-9304-708A6C4C9B79}" type="presParOf" srcId="{9B7A4DD1-9F22-4CC2-B349-05337CD92B02}" destId="{3F20AA25-A4D1-4827-BAB2-AD01DF176697}" srcOrd="12" destOrd="0" presId="urn:microsoft.com/office/officeart/2005/8/layout/cycle2"/>
    <dgm:cxn modelId="{005AAADC-7676-48DE-862A-8F94803A042A}" type="presParOf" srcId="{9B7A4DD1-9F22-4CC2-B349-05337CD92B02}" destId="{D7FC43D1-12CB-4757-9A4D-E3944DFBEF75}" srcOrd="13" destOrd="0" presId="urn:microsoft.com/office/officeart/2005/8/layout/cycle2"/>
    <dgm:cxn modelId="{1FF0C663-5113-49EE-8551-C71B4B6884DA}" type="presParOf" srcId="{D7FC43D1-12CB-4757-9A4D-E3944DFBEF75}" destId="{821218E8-0A77-445E-813A-46024CD28DC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81267-2983-4E44-8875-C1C39F81AC7D}">
      <dsp:nvSpPr>
        <dsp:cNvPr id="0" name=""/>
        <dsp:cNvSpPr/>
      </dsp:nvSpPr>
      <dsp:spPr>
        <a:xfrm>
          <a:off x="2628166" y="1613678"/>
          <a:ext cx="1106366" cy="11053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Automotive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Tracks</a:t>
          </a:r>
          <a:endParaRPr lang="en-US" sz="900" b="1" kern="1200" dirty="0">
            <a:solidFill>
              <a:schemeClr val="tx1"/>
            </a:solidFill>
          </a:endParaRPr>
        </a:p>
      </dsp:txBody>
      <dsp:txXfrm>
        <a:off x="2790190" y="1775546"/>
        <a:ext cx="782318" cy="781565"/>
      </dsp:txXfrm>
    </dsp:sp>
    <dsp:sp modelId="{D8748CD6-A26D-44C0-A4C6-9A16AC8DAD46}">
      <dsp:nvSpPr>
        <dsp:cNvPr id="0" name=""/>
        <dsp:cNvSpPr/>
      </dsp:nvSpPr>
      <dsp:spPr>
        <a:xfrm rot="16200000">
          <a:off x="2870889" y="1289396"/>
          <a:ext cx="620920" cy="27643"/>
        </a:xfrm>
        <a:custGeom>
          <a:avLst/>
          <a:gdLst/>
          <a:ahLst/>
          <a:cxnLst/>
          <a:rect l="0" t="0" r="0" b="0"/>
          <a:pathLst>
            <a:path>
              <a:moveTo>
                <a:pt x="0" y="13821"/>
              </a:moveTo>
              <a:lnTo>
                <a:pt x="620920" y="1382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tx1"/>
            </a:solidFill>
          </a:endParaRPr>
        </a:p>
      </dsp:txBody>
      <dsp:txXfrm>
        <a:off x="3165826" y="1287695"/>
        <a:ext cx="31046" cy="31046"/>
      </dsp:txXfrm>
    </dsp:sp>
    <dsp:sp modelId="{18C6D26E-CC5A-4BCA-A206-ECA111743722}">
      <dsp:nvSpPr>
        <dsp:cNvPr id="0" name=""/>
        <dsp:cNvSpPr/>
      </dsp:nvSpPr>
      <dsp:spPr>
        <a:xfrm>
          <a:off x="2692771" y="15601"/>
          <a:ext cx="977157" cy="9771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TS16949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(</a:t>
          </a:r>
          <a:r>
            <a:rPr lang="en-US" sz="900" kern="1200" dirty="0" err="1" smtClean="0">
              <a:solidFill>
                <a:schemeClr val="tx1"/>
              </a:solidFill>
            </a:rPr>
            <a:t>JBrazil</a:t>
          </a:r>
          <a:r>
            <a:rPr lang="en-US" sz="900" kern="1200" dirty="0" smtClean="0">
              <a:solidFill>
                <a:schemeClr val="tx1"/>
              </a:solidFill>
            </a:rPr>
            <a:t>)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835872" y="158702"/>
        <a:ext cx="690955" cy="690955"/>
      </dsp:txXfrm>
    </dsp:sp>
    <dsp:sp modelId="{689E371B-D0EE-41BC-B4B6-B7AB39859D98}">
      <dsp:nvSpPr>
        <dsp:cNvPr id="0" name=""/>
        <dsp:cNvSpPr/>
      </dsp:nvSpPr>
      <dsp:spPr>
        <a:xfrm rot="20581007">
          <a:off x="3701268" y="1930005"/>
          <a:ext cx="417235" cy="27643"/>
        </a:xfrm>
        <a:custGeom>
          <a:avLst/>
          <a:gdLst/>
          <a:ahLst/>
          <a:cxnLst/>
          <a:rect l="0" t="0" r="0" b="0"/>
          <a:pathLst>
            <a:path>
              <a:moveTo>
                <a:pt x="0" y="13821"/>
              </a:moveTo>
              <a:lnTo>
                <a:pt x="417235" y="1382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tx1"/>
            </a:solidFill>
          </a:endParaRPr>
        </a:p>
      </dsp:txBody>
      <dsp:txXfrm>
        <a:off x="3899454" y="1933396"/>
        <a:ext cx="20861" cy="20861"/>
      </dsp:txXfrm>
    </dsp:sp>
    <dsp:sp modelId="{441C3299-77BF-4402-9A92-5B2C4889EDD3}">
      <dsp:nvSpPr>
        <dsp:cNvPr id="0" name=""/>
        <dsp:cNvSpPr/>
      </dsp:nvSpPr>
      <dsp:spPr>
        <a:xfrm>
          <a:off x="4088098" y="1251603"/>
          <a:ext cx="977157" cy="97715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FIT4Auto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DB (HW)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(C.Davis)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231199" y="1394704"/>
        <a:ext cx="690955" cy="690955"/>
      </dsp:txXfrm>
    </dsp:sp>
    <dsp:sp modelId="{7F09F8EA-84EC-4238-AB47-BEEA8B2BA7EC}">
      <dsp:nvSpPr>
        <dsp:cNvPr id="0" name=""/>
        <dsp:cNvSpPr/>
      </dsp:nvSpPr>
      <dsp:spPr>
        <a:xfrm rot="18441567">
          <a:off x="3360608" y="1397281"/>
          <a:ext cx="794618" cy="27643"/>
        </a:xfrm>
        <a:custGeom>
          <a:avLst/>
          <a:gdLst/>
          <a:ahLst/>
          <a:cxnLst/>
          <a:rect l="0" t="0" r="0" b="0"/>
          <a:pathLst>
            <a:path>
              <a:moveTo>
                <a:pt x="0" y="13821"/>
              </a:moveTo>
              <a:lnTo>
                <a:pt x="794618" y="1382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900" kern="1200"/>
        </a:p>
      </dsp:txBody>
      <dsp:txXfrm>
        <a:off x="3738051" y="1391238"/>
        <a:ext cx="39730" cy="39730"/>
      </dsp:txXfrm>
    </dsp:sp>
    <dsp:sp modelId="{ADE9908A-9AFD-4A43-A0D0-0C1157639134}">
      <dsp:nvSpPr>
        <dsp:cNvPr id="0" name=""/>
        <dsp:cNvSpPr/>
      </dsp:nvSpPr>
      <dsp:spPr>
        <a:xfrm>
          <a:off x="3806907" y="218381"/>
          <a:ext cx="977157" cy="97715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FIT4Auto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DB (SW)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(</a:t>
          </a:r>
          <a:r>
            <a:rPr lang="en-US" sz="900" kern="1200" dirty="0" err="1" smtClean="0">
              <a:solidFill>
                <a:schemeClr val="tx1"/>
              </a:solidFill>
            </a:rPr>
            <a:t>R.Pieper</a:t>
          </a:r>
          <a:r>
            <a:rPr lang="en-US" sz="900" kern="1200" dirty="0" smtClean="0">
              <a:solidFill>
                <a:schemeClr val="tx1"/>
              </a:solidFill>
            </a:rPr>
            <a:t>)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950008" y="361482"/>
        <a:ext cx="690955" cy="690955"/>
      </dsp:txXfrm>
    </dsp:sp>
    <dsp:sp modelId="{1C1C3163-04E2-4A80-9F3B-AB324F6894A2}">
      <dsp:nvSpPr>
        <dsp:cNvPr id="0" name=""/>
        <dsp:cNvSpPr/>
      </dsp:nvSpPr>
      <dsp:spPr>
        <a:xfrm rot="1549975">
          <a:off x="3653756" y="2504292"/>
          <a:ext cx="508459" cy="27643"/>
        </a:xfrm>
        <a:custGeom>
          <a:avLst/>
          <a:gdLst/>
          <a:ahLst/>
          <a:cxnLst/>
          <a:rect l="0" t="0" r="0" b="0"/>
          <a:pathLst>
            <a:path>
              <a:moveTo>
                <a:pt x="0" y="13821"/>
              </a:moveTo>
              <a:lnTo>
                <a:pt x="508459" y="1382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ot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900" kern="1200"/>
        </a:p>
      </dsp:txBody>
      <dsp:txXfrm>
        <a:off x="3895274" y="2505402"/>
        <a:ext cx="25422" cy="25422"/>
      </dsp:txXfrm>
    </dsp:sp>
    <dsp:sp modelId="{500725F7-BE0F-46EE-843F-051B27E03518}">
      <dsp:nvSpPr>
        <dsp:cNvPr id="0" name=""/>
        <dsp:cNvSpPr/>
      </dsp:nvSpPr>
      <dsp:spPr>
        <a:xfrm>
          <a:off x="4087986" y="2353213"/>
          <a:ext cx="977157" cy="97715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Automotive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15year Data Retention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(</a:t>
          </a:r>
          <a:r>
            <a:rPr lang="en-US" sz="900" kern="1200" dirty="0" err="1" smtClean="0">
              <a:solidFill>
                <a:schemeClr val="tx1"/>
              </a:solidFill>
            </a:rPr>
            <a:t>Mayu</a:t>
          </a:r>
          <a:r>
            <a:rPr lang="en-US" sz="900" kern="1200" dirty="0" smtClean="0">
              <a:solidFill>
                <a:schemeClr val="tx1"/>
              </a:solidFill>
            </a:rPr>
            <a:t>)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231087" y="2496314"/>
        <a:ext cx="690955" cy="690955"/>
      </dsp:txXfrm>
    </dsp:sp>
    <dsp:sp modelId="{0F8DBECD-34D5-475A-A604-83384EDF55F6}">
      <dsp:nvSpPr>
        <dsp:cNvPr id="0" name=""/>
        <dsp:cNvSpPr/>
      </dsp:nvSpPr>
      <dsp:spPr>
        <a:xfrm rot="5224176">
          <a:off x="3045384" y="2877277"/>
          <a:ext cx="346132" cy="27643"/>
        </a:xfrm>
        <a:custGeom>
          <a:avLst/>
          <a:gdLst/>
          <a:ahLst/>
          <a:cxnLst/>
          <a:rect l="0" t="0" r="0" b="0"/>
          <a:pathLst>
            <a:path>
              <a:moveTo>
                <a:pt x="0" y="13821"/>
              </a:moveTo>
              <a:lnTo>
                <a:pt x="346132" y="1382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tx1"/>
            </a:solidFill>
          </a:endParaRPr>
        </a:p>
      </dsp:txBody>
      <dsp:txXfrm>
        <a:off x="3209797" y="2882445"/>
        <a:ext cx="17306" cy="17306"/>
      </dsp:txXfrm>
    </dsp:sp>
    <dsp:sp modelId="{677CFBD8-BA3C-48C8-9786-3C847792B485}">
      <dsp:nvSpPr>
        <dsp:cNvPr id="0" name=""/>
        <dsp:cNvSpPr/>
      </dsp:nvSpPr>
      <dsp:spPr>
        <a:xfrm>
          <a:off x="2763697" y="3063299"/>
          <a:ext cx="977157" cy="97715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Test Hole Resolution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(</a:t>
          </a:r>
          <a:r>
            <a:rPr lang="en-US" sz="900" kern="1200" dirty="0" err="1" smtClean="0">
              <a:solidFill>
                <a:schemeClr val="tx1"/>
              </a:solidFill>
            </a:rPr>
            <a:t>JKronik</a:t>
          </a:r>
          <a:r>
            <a:rPr lang="en-US" sz="900" kern="1200" dirty="0" smtClean="0">
              <a:solidFill>
                <a:schemeClr val="tx1"/>
              </a:solidFill>
            </a:rPr>
            <a:t>)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906798" y="3206400"/>
        <a:ext cx="690955" cy="690955"/>
      </dsp:txXfrm>
    </dsp:sp>
    <dsp:sp modelId="{5453267F-F48E-4092-9889-734826A4DEAE}">
      <dsp:nvSpPr>
        <dsp:cNvPr id="0" name=""/>
        <dsp:cNvSpPr/>
      </dsp:nvSpPr>
      <dsp:spPr>
        <a:xfrm rot="8315055">
          <a:off x="2199397" y="2732740"/>
          <a:ext cx="648345" cy="27643"/>
        </a:xfrm>
        <a:custGeom>
          <a:avLst/>
          <a:gdLst/>
          <a:ahLst/>
          <a:cxnLst/>
          <a:rect l="0" t="0" r="0" b="0"/>
          <a:pathLst>
            <a:path>
              <a:moveTo>
                <a:pt x="0" y="13821"/>
              </a:moveTo>
              <a:lnTo>
                <a:pt x="648345" y="1382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tx1"/>
            </a:solidFill>
          </a:endParaRPr>
        </a:p>
      </dsp:txBody>
      <dsp:txXfrm rot="10800000">
        <a:off x="2507361" y="2730353"/>
        <a:ext cx="32417" cy="32417"/>
      </dsp:txXfrm>
    </dsp:sp>
    <dsp:sp modelId="{7DD28B78-3C27-44AC-ACCD-75DC7E00B1C6}">
      <dsp:nvSpPr>
        <dsp:cNvPr id="0" name=""/>
        <dsp:cNvSpPr/>
      </dsp:nvSpPr>
      <dsp:spPr>
        <a:xfrm>
          <a:off x="1425485" y="2795633"/>
          <a:ext cx="977157" cy="9771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FA/FI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(</a:t>
          </a:r>
          <a:r>
            <a:rPr lang="en-US" sz="900" kern="1200" dirty="0" err="1" smtClean="0">
              <a:solidFill>
                <a:schemeClr val="tx1"/>
              </a:solidFill>
            </a:rPr>
            <a:t>Kdarschewski</a:t>
          </a:r>
          <a:r>
            <a:rPr lang="en-US" sz="900" kern="1200" dirty="0" smtClean="0">
              <a:solidFill>
                <a:schemeClr val="tx1"/>
              </a:solidFill>
            </a:rPr>
            <a:t>)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568586" y="2938734"/>
        <a:ext cx="690955" cy="690955"/>
      </dsp:txXfrm>
    </dsp:sp>
    <dsp:sp modelId="{CFC145C4-681A-44C9-9E6A-C202D4D4283C}">
      <dsp:nvSpPr>
        <dsp:cNvPr id="0" name=""/>
        <dsp:cNvSpPr/>
      </dsp:nvSpPr>
      <dsp:spPr>
        <a:xfrm rot="10800000">
          <a:off x="2007779" y="2152507"/>
          <a:ext cx="620387" cy="27643"/>
        </a:xfrm>
        <a:custGeom>
          <a:avLst/>
          <a:gdLst/>
          <a:ahLst/>
          <a:cxnLst/>
          <a:rect l="0" t="0" r="0" b="0"/>
          <a:pathLst>
            <a:path>
              <a:moveTo>
                <a:pt x="0" y="13821"/>
              </a:moveTo>
              <a:lnTo>
                <a:pt x="620387" y="1382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302463" y="2150819"/>
        <a:ext cx="31019" cy="31019"/>
      </dsp:txXfrm>
    </dsp:sp>
    <dsp:sp modelId="{3F8A2028-2125-4936-A476-D889F5D726C5}">
      <dsp:nvSpPr>
        <dsp:cNvPr id="0" name=""/>
        <dsp:cNvSpPr/>
      </dsp:nvSpPr>
      <dsp:spPr>
        <a:xfrm>
          <a:off x="1030621" y="1677750"/>
          <a:ext cx="977157" cy="97715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Automotive Mindset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(</a:t>
          </a:r>
          <a:r>
            <a:rPr lang="en-US" sz="900" kern="1200" dirty="0" err="1" smtClean="0">
              <a:solidFill>
                <a:schemeClr val="tx1"/>
              </a:solidFill>
            </a:rPr>
            <a:t>ZKraus</a:t>
          </a:r>
          <a:r>
            <a:rPr lang="en-US" sz="900" kern="1200" dirty="0" smtClean="0">
              <a:solidFill>
                <a:schemeClr val="tx1"/>
              </a:solidFill>
            </a:rPr>
            <a:t>)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173722" y="1820851"/>
        <a:ext cx="690955" cy="690955"/>
      </dsp:txXfrm>
    </dsp:sp>
    <dsp:sp modelId="{8D27886E-54E2-4879-A013-83F71424E940}">
      <dsp:nvSpPr>
        <dsp:cNvPr id="0" name=""/>
        <dsp:cNvSpPr/>
      </dsp:nvSpPr>
      <dsp:spPr>
        <a:xfrm rot="13500000">
          <a:off x="2260617" y="1542102"/>
          <a:ext cx="620653" cy="27643"/>
        </a:xfrm>
        <a:custGeom>
          <a:avLst/>
          <a:gdLst/>
          <a:ahLst/>
          <a:cxnLst/>
          <a:rect l="0" t="0" r="0" b="0"/>
          <a:pathLst>
            <a:path>
              <a:moveTo>
                <a:pt x="0" y="13821"/>
              </a:moveTo>
              <a:lnTo>
                <a:pt x="620653" y="1382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555427" y="1540407"/>
        <a:ext cx="31032" cy="31032"/>
      </dsp:txXfrm>
    </dsp:sp>
    <dsp:sp modelId="{1FAFB8EC-1C8C-4114-B868-A8CB1416C920}">
      <dsp:nvSpPr>
        <dsp:cNvPr id="0" name=""/>
        <dsp:cNvSpPr/>
      </dsp:nvSpPr>
      <dsp:spPr>
        <a:xfrm>
          <a:off x="1517454" y="502433"/>
          <a:ext cx="977157" cy="97715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Product Design Improvement (</a:t>
          </a:r>
          <a:r>
            <a:rPr lang="en-US" sz="900" kern="1200" dirty="0" err="1" smtClean="0">
              <a:solidFill>
                <a:schemeClr val="tx1"/>
              </a:solidFill>
            </a:rPr>
            <a:t>JKronik</a:t>
          </a:r>
          <a:r>
            <a:rPr lang="en-US" sz="900" kern="1200" dirty="0" smtClean="0">
              <a:solidFill>
                <a:schemeClr val="tx1"/>
              </a:solidFill>
            </a:rPr>
            <a:t>)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660555" y="645534"/>
        <a:ext cx="690955" cy="690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emf"/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939C-E2B7-4EAC-B168-34C8E5FCC7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3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939C-E2B7-4EAC-B168-34C8E5FCC7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6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939C-E2B7-4EAC-B168-34C8E5FCC7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8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9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243191"/>
            <a:ext cx="7686686" cy="1102519"/>
          </a:xfrm>
        </p:spPr>
        <p:txBody>
          <a:bodyPr lIns="0" rIns="0" anchor="b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Title of Presentation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88724"/>
            <a:ext cx="6330212" cy="92536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Subhead, Date, Etc.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617" y="4774457"/>
            <a:ext cx="15517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Neo Sans Intel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8" name="Picture 7" descr="int_lookins_hrz_rgb_wht_24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2" y="1447525"/>
            <a:ext cx="1969926" cy="579489"/>
          </a:xfrm>
          <a:prstGeom prst="rect">
            <a:avLst/>
          </a:prstGeom>
        </p:spPr>
      </p:pic>
      <p:pic>
        <p:nvPicPr>
          <p:cNvPr id="10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35" y="4035643"/>
            <a:ext cx="1426464" cy="110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53563" y="4493512"/>
            <a:ext cx="29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Neo Sans Intel"/>
                <a:cs typeface="Neo Sans Intel"/>
              </a:rPr>
              <a:t>Intel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629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4798071"/>
            <a:ext cx="9144000" cy="345430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rmAutofit/>
          </a:bodyPr>
          <a:lstStyle>
            <a:lvl1pPr algn="l">
              <a:defRPr sz="28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86800" y="4867275"/>
            <a:ext cx="0" cy="178594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47" y="4848224"/>
            <a:ext cx="349092" cy="2286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80034" y="4822439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/>
                </a:solidFill>
                <a:latin typeface="Neo Sans Intel"/>
                <a:cs typeface="Neo Sans Intel"/>
              </a:rPr>
              <a:t>Intel Information Technology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89757" y="4987889"/>
            <a:ext cx="1707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accent1"/>
                </a:solidFill>
                <a:latin typeface="Neo Sans Intel"/>
                <a:cs typeface="Neo Sans Intel"/>
              </a:rPr>
              <a:t>Intel Confidential – for internal use only 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4798071"/>
            <a:ext cx="9144000" cy="345430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rmAutofit/>
          </a:bodyPr>
          <a:lstStyle>
            <a:lvl1pPr algn="l">
              <a:defRPr sz="28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2"/>
            <a:ext cx="7772400" cy="11251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86800" y="4867275"/>
            <a:ext cx="0" cy="178594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47" y="4848224"/>
            <a:ext cx="349092" cy="2286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80034" y="4822439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/>
                </a:solidFill>
                <a:latin typeface="Neo Sans Intel"/>
                <a:cs typeface="Neo Sans Intel"/>
              </a:rPr>
              <a:t>Intel Information Technology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89757" y="4987889"/>
            <a:ext cx="1707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accent1"/>
                </a:solidFill>
                <a:latin typeface="Neo Sans Intel"/>
                <a:cs typeface="Neo Sans Intel"/>
              </a:rPr>
              <a:t>Intel Confidential – for internal use only 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l_LookInside_whit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7432" y="1875130"/>
            <a:ext cx="2256638" cy="138689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5617" y="4774457"/>
            <a:ext cx="15517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Neo Sans Intel"/>
                <a:ea typeface="+mn-ea"/>
                <a:cs typeface="Neo Sans Intel"/>
              </a:rPr>
              <a:t>Intel Confidential — Do Not Forward</a:t>
            </a:r>
          </a:p>
        </p:txBody>
      </p:sp>
    </p:spTree>
    <p:extLst>
      <p:ext uri="{BB962C8B-B14F-4D97-AF65-F5344CB8AC3E}">
        <p14:creationId xmlns:p14="http://schemas.microsoft.com/office/powerpoint/2010/main" val="241363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05C5-86E7-438C-8AE8-5A0B9CAC1EF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169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355677"/>
            <a:ext cx="7686686" cy="1102519"/>
          </a:xfrm>
        </p:spPr>
        <p:txBody>
          <a:bodyPr lIns="0" rIns="0" anchor="b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Title of Presentation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23202"/>
            <a:ext cx="6330212" cy="92536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rgbClr val="FFDA00"/>
                </a:solidFill>
                <a:latin typeface="Neo Sans Intel Medium"/>
                <a:cs typeface="Neo Sans Intel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Subhead, Date, Etc.</a:t>
            </a:r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>
            <a:off x="-7472" y="-10995"/>
            <a:ext cx="9152065" cy="531704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5617" y="4774457"/>
            <a:ext cx="15517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Neo Sans Intel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7" name="Picture 6" descr="int_lookins_hrz_rgb_wht_24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773" y="1291835"/>
            <a:ext cx="1252119" cy="79112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53563" y="4493512"/>
            <a:ext cx="29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Neo Sans Intel"/>
                <a:cs typeface="Neo Sans Intel"/>
              </a:rPr>
              <a:t>Intel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03781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3337"/>
            <a:ext cx="8229600" cy="74156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5617" y="1200152"/>
            <a:ext cx="8167047" cy="34699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4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Bulle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3337"/>
            <a:ext cx="8229600" cy="74156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2"/>
            <a:ext cx="8229600" cy="346884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18pt Medium Sub Line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 anchorCtr="0"/>
          <a:lstStyle>
            <a:lvl1pPr marL="173038" indent="-173038">
              <a:lnSpc>
                <a:spcPct val="90000"/>
              </a:lnSpc>
              <a:defRPr sz="4400" baseline="0">
                <a:solidFill>
                  <a:schemeClr val="accent2"/>
                </a:solidFill>
                <a:latin typeface="Neo Sans Intel Light"/>
                <a:cs typeface="Neo Sans Intel Light"/>
              </a:defRPr>
            </a:lvl1pPr>
            <a:lvl2pPr marL="400050" indent="-225425">
              <a:buFont typeface="Lucida Grande"/>
              <a:buChar char="−"/>
              <a:defRPr sz="1200">
                <a:latin typeface="Neo Sans Intel Medium"/>
                <a:cs typeface="Neo Sans Intel Medium"/>
              </a:defRPr>
            </a:lvl2pPr>
            <a:lvl3pPr marL="685800" indent="-228600"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44pt Light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2" y="2761161"/>
            <a:ext cx="8220076" cy="1764587"/>
          </a:xfrm>
        </p:spPr>
        <p:txBody>
          <a:bodyPr anchor="t" anchorCtr="0"/>
          <a:lstStyle>
            <a:lvl1pPr marL="173038" indent="-173038">
              <a:defRPr sz="3600" baseline="0">
                <a:solidFill>
                  <a:schemeClr val="accent1"/>
                </a:solidFill>
                <a:latin typeface="Neo Sans Intel Light"/>
                <a:cs typeface="Neo Sans Intel Light"/>
              </a:defRPr>
            </a:lvl1pPr>
            <a:lvl2pPr marL="0" indent="0">
              <a:buFont typeface="Lucida Grande"/>
              <a:buNone/>
              <a:defRPr sz="1200">
                <a:solidFill>
                  <a:schemeClr val="accent2"/>
                </a:solidFill>
                <a:latin typeface="Neo Sans Intel Medium"/>
                <a:cs typeface="Neo Sans Intel Medium"/>
              </a:defRPr>
            </a:lvl2pPr>
            <a:lvl3pPr marL="685800" indent="-228600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1"/>
            <a:r>
              <a:rPr lang="en-US" dirty="0" smtClean="0"/>
              <a:t>12 point medium subhead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11970"/>
            <a:ext cx="8229600" cy="2133130"/>
          </a:xfrm>
        </p:spPr>
        <p:txBody>
          <a:bodyPr anchor="b" anchorCtr="0"/>
          <a:lstStyle/>
          <a:p>
            <a:pPr lvl="0"/>
            <a:r>
              <a:rPr lang="en-US" dirty="0" smtClean="0"/>
              <a:t>28pt Light Text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337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200150"/>
            <a:ext cx="4032621" cy="346182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400"/>
              </a:spcBef>
              <a:defRPr sz="1600"/>
            </a:lvl3pPr>
            <a:lvl4pPr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971" y="1200150"/>
            <a:ext cx="3946833" cy="346182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400"/>
              </a:spcBef>
              <a:defRPr sz="1600"/>
            </a:lvl3pPr>
            <a:lvl4pPr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5" y="4803306"/>
            <a:ext cx="9150839" cy="342106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  <a:gd name="connsiteX0" fmla="*/ 9168064 w 9168064"/>
              <a:gd name="connsiteY0" fmla="*/ 2547 h 453595"/>
              <a:gd name="connsiteX1" fmla="*/ 8352851 w 9168064"/>
              <a:gd name="connsiteY1" fmla="*/ 0 h 453595"/>
              <a:gd name="connsiteX2" fmla="*/ 7829490 w 9168064"/>
              <a:gd name="connsiteY2" fmla="*/ 307049 h 453595"/>
              <a:gd name="connsiteX3" fmla="*/ 0 w 9168064"/>
              <a:gd name="connsiteY3" fmla="*/ 300070 h 453595"/>
              <a:gd name="connsiteX4" fmla="*/ 0 w 9168064"/>
              <a:gd name="connsiteY4" fmla="*/ 453595 h 453595"/>
              <a:gd name="connsiteX5" fmla="*/ 9162317 w 9168064"/>
              <a:gd name="connsiteY5" fmla="*/ 446616 h 453595"/>
              <a:gd name="connsiteX6" fmla="*/ 9168064 w 9168064"/>
              <a:gd name="connsiteY6" fmla="*/ 2547 h 453595"/>
              <a:gd name="connsiteX0" fmla="*/ 9168064 w 9168064"/>
              <a:gd name="connsiteY0" fmla="*/ 2547 h 456141"/>
              <a:gd name="connsiteX1" fmla="*/ 8352851 w 9168064"/>
              <a:gd name="connsiteY1" fmla="*/ 0 h 456141"/>
              <a:gd name="connsiteX2" fmla="*/ 7829490 w 9168064"/>
              <a:gd name="connsiteY2" fmla="*/ 307049 h 456141"/>
              <a:gd name="connsiteX3" fmla="*/ 0 w 9168064"/>
              <a:gd name="connsiteY3" fmla="*/ 300070 h 456141"/>
              <a:gd name="connsiteX4" fmla="*/ 0 w 9168064"/>
              <a:gd name="connsiteY4" fmla="*/ 453595 h 456141"/>
              <a:gd name="connsiteX5" fmla="*/ 9155954 w 9168064"/>
              <a:gd name="connsiteY5" fmla="*/ 456141 h 456141"/>
              <a:gd name="connsiteX6" fmla="*/ 9168064 w 9168064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7829490 w 9169169"/>
              <a:gd name="connsiteY2" fmla="*/ 307049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9" h="456141">
                <a:moveTo>
                  <a:pt x="9168064" y="2547"/>
                </a:moveTo>
                <a:lnTo>
                  <a:pt x="8352851" y="0"/>
                </a:lnTo>
                <a:lnTo>
                  <a:pt x="7829490" y="307049"/>
                </a:lnTo>
                <a:lnTo>
                  <a:pt x="0" y="300070"/>
                </a:lnTo>
                <a:lnTo>
                  <a:pt x="0" y="453595"/>
                </a:lnTo>
                <a:lnTo>
                  <a:pt x="9168679" y="456141"/>
                </a:lnTo>
                <a:cubicBezTo>
                  <a:pt x="9170595" y="308118"/>
                  <a:pt x="9166148" y="150570"/>
                  <a:pt x="9168064" y="2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7222"/>
            <a:ext cx="8229600" cy="7415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7" y="1200152"/>
            <a:ext cx="8167047" cy="34699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16pt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Neo Sans Inte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43599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FFFFFF"/>
                </a:solidFill>
                <a:latin typeface="Neo Sans Intel Light"/>
                <a:cs typeface="Neo Sans Intel Light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725284" y="4883769"/>
            <a:ext cx="0" cy="178594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nt_lookins_hrz_rgb_wht_24.png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2870" y="4864100"/>
            <a:ext cx="355612" cy="2246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0034" y="4822439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2"/>
                </a:solidFill>
                <a:latin typeface="Neo Sans Intel"/>
                <a:cs typeface="Neo Sans Intel"/>
              </a:rPr>
              <a:t>Intel Information Technology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9757" y="4987889"/>
            <a:ext cx="1707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accent3"/>
                </a:solidFill>
                <a:latin typeface="Neo Sans Intel"/>
                <a:cs typeface="Neo Sans Intel"/>
              </a:rPr>
              <a:t>Intel Confidential – for internal use only 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64" r:id="rId6"/>
    <p:sldLayoutId id="2147483652" r:id="rId7"/>
    <p:sldLayoutId id="2147483654" r:id="rId8"/>
    <p:sldLayoutId id="2147483655" r:id="rId9"/>
    <p:sldLayoutId id="2147483651" r:id="rId10"/>
    <p:sldLayoutId id="2147483665" r:id="rId11"/>
    <p:sldLayoutId id="2147483666" r:id="rId12"/>
    <p:sldLayoutId id="214748366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Neo Sans Intel Ligh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Arial"/>
        <a:buNone/>
        <a:defRPr sz="1800" b="0" kern="1200">
          <a:solidFill>
            <a:srgbClr val="0071C5"/>
          </a:solidFill>
          <a:latin typeface="Neo Sans Intel"/>
          <a:ea typeface="+mn-ea"/>
          <a:cs typeface="Neo Sans Intel"/>
        </a:defRPr>
      </a:lvl1pPr>
      <a:lvl2pPr marL="225425" indent="-225425" algn="l" defTabSz="457200" rtl="0" eaLnBrk="1" latinLnBrk="0" hangingPunct="1">
        <a:spcBef>
          <a:spcPts val="800"/>
        </a:spcBef>
        <a:buFont typeface="Wingdings" charset="2"/>
        <a:buChar char="§"/>
        <a:defRPr sz="1600" kern="1200" baseline="0">
          <a:solidFill>
            <a:schemeClr val="tx2"/>
          </a:solidFill>
          <a:latin typeface="Neo Sans Intel"/>
          <a:ea typeface="+mn-ea"/>
          <a:cs typeface="Neo Sans Intel Medium"/>
        </a:defRPr>
      </a:lvl2pPr>
      <a:lvl3pPr marL="571500" indent="-228600" algn="l" defTabSz="457200" rtl="0" eaLnBrk="1" latinLnBrk="0" hangingPunct="1">
        <a:spcBef>
          <a:spcPts val="400"/>
        </a:spcBef>
        <a:buFont typeface="Wingdings" charset="2"/>
        <a:buChar char="§"/>
        <a:defRPr sz="1600" kern="1200">
          <a:solidFill>
            <a:schemeClr val="tx2"/>
          </a:solidFill>
          <a:latin typeface="Neo Sans Intel"/>
          <a:ea typeface="+mn-ea"/>
          <a:cs typeface="Neo Sans Intel"/>
        </a:defRPr>
      </a:lvl3pPr>
      <a:lvl4pPr marL="969963" indent="-228600" algn="l" defTabSz="457200" rtl="0" eaLnBrk="1" latinLnBrk="0" hangingPunct="1">
        <a:spcBef>
          <a:spcPts val="200"/>
        </a:spcBef>
        <a:buFont typeface="Arial"/>
        <a:buChar char="–"/>
        <a:defRPr sz="1600" kern="1200">
          <a:solidFill>
            <a:schemeClr val="tx2"/>
          </a:solidFill>
          <a:latin typeface="Neo Sans Intel"/>
          <a:ea typeface="+mn-ea"/>
          <a:cs typeface="Neo Sans Intel"/>
        </a:defRPr>
      </a:lvl4pPr>
      <a:lvl5pPr marL="1319213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2"/>
          </a:solidFill>
          <a:latin typeface="Neo Sans Intel"/>
          <a:ea typeface="+mn-ea"/>
          <a:cs typeface="Neo Sans Int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8080/index.html" TargetMode="External"/><Relationship Id="rId13" Type="http://schemas.openxmlformats.org/officeDocument/2006/relationships/oleObject" Target="../embeddings/Microsoft_PowerPoint_97-2003_Presentation1.ppt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png"/><Relationship Id="rId11" Type="http://schemas.openxmlformats.org/officeDocument/2006/relationships/image" Target="../media/image39.wmf"/><Relationship Id="rId5" Type="http://schemas.openxmlformats.org/officeDocument/2006/relationships/image" Target="../media/image29.png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8.jpeg"/><Relationship Id="rId9" Type="http://schemas.openxmlformats.org/officeDocument/2006/relationships/image" Target="../media/image42.png"/><Relationship Id="rId1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1.wmf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50.wmf"/><Relationship Id="rId10" Type="http://schemas.openxmlformats.org/officeDocument/2006/relationships/image" Target="../media/image54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0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 Capture/TH Escape Screening -- Automation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20955886">
            <a:off x="430795" y="1244195"/>
            <a:ext cx="3995445" cy="1940420"/>
            <a:chOff x="953589" y="1410788"/>
            <a:chExt cx="5590902" cy="2455818"/>
          </a:xfrm>
        </p:grpSpPr>
        <p:sp>
          <p:nvSpPr>
            <p:cNvPr id="4" name="Rectangle 3"/>
            <p:cNvSpPr/>
            <p:nvPr/>
          </p:nvSpPr>
          <p:spPr>
            <a:xfrm>
              <a:off x="953589" y="1410789"/>
              <a:ext cx="2795451" cy="24558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GOOD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49040" y="1410788"/>
              <a:ext cx="2795451" cy="245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BAD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49355" y="1700604"/>
            <a:ext cx="3203552" cy="2899813"/>
            <a:chOff x="5249355" y="1700604"/>
            <a:chExt cx="3203552" cy="2899813"/>
          </a:xfrm>
        </p:grpSpPr>
        <p:sp>
          <p:nvSpPr>
            <p:cNvPr id="8" name="Rectangle 7"/>
            <p:cNvSpPr/>
            <p:nvPr/>
          </p:nvSpPr>
          <p:spPr>
            <a:xfrm rot="987200">
              <a:off x="5249355" y="1700604"/>
              <a:ext cx="2412514" cy="266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softEdge rad="317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GOOD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987200">
              <a:off x="6455184" y="2659998"/>
              <a:ext cx="1997723" cy="19404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317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BAD</a:t>
              </a:r>
              <a:endParaRPr lang="en-US" dirty="0"/>
            </a:p>
          </p:txBody>
        </p: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160158"/>
              </p:ext>
            </p:extLst>
          </p:nvPr>
        </p:nvGraphicFramePr>
        <p:xfrm>
          <a:off x="5269595" y="1217821"/>
          <a:ext cx="3326921" cy="800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Packager Shell Object" showAsIcon="1" r:id="rId3" imgW="1564200" imgH="375840" progId="Package">
                  <p:embed/>
                </p:oleObj>
              </mc:Choice>
              <mc:Fallback>
                <p:oleObj name="Packager Shell Object" showAsIcon="1" r:id="rId3" imgW="156420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9595" y="1217821"/>
                        <a:ext cx="3326921" cy="800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812630"/>
              </p:ext>
            </p:extLst>
          </p:nvPr>
        </p:nvGraphicFramePr>
        <p:xfrm>
          <a:off x="808760" y="3899469"/>
          <a:ext cx="3415663" cy="82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Packager Shell Object" showAsIcon="1" r:id="rId5" imgW="1564200" imgH="375840" progId="Package">
                  <p:embed/>
                </p:oleObj>
              </mc:Choice>
              <mc:Fallback>
                <p:oleObj name="Packager Shell Object" showAsIcon="1" r:id="rId5" imgW="156420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8760" y="3899469"/>
                        <a:ext cx="3415663" cy="821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05C5-86E7-438C-8AE8-5A0B9CAC1EF6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400" dirty="0" smtClean="0"/>
              <a:t>Why Data Lake?</a:t>
            </a:r>
            <a:endParaRPr lang="en-IE" sz="2400" dirty="0"/>
          </a:p>
        </p:txBody>
      </p:sp>
      <p:pic>
        <p:nvPicPr>
          <p:cNvPr id="1028" name="Picture 4" descr="Image result for Datamarts cube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28904" y="1004689"/>
            <a:ext cx="833860" cy="8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74863" y="1125161"/>
            <a:ext cx="4749014" cy="1976257"/>
            <a:chOff x="455613" y="903780"/>
            <a:chExt cx="4749014" cy="1976257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365" y="1823490"/>
              <a:ext cx="588989" cy="645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 descr="https://www.betterbuys.com/wp-content/uploads/2015/01/Data-Mart-vs-Data-Warehouse-Visual24.pn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260787" y="903780"/>
              <a:ext cx="1359878" cy="1713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364" y="1177528"/>
              <a:ext cx="588989" cy="645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353" y="1500509"/>
              <a:ext cx="588989" cy="645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4" descr="Image result for Datamarts cube"/>
            <p:cNvPicPr>
              <a:picLocks noChangeAspect="1" noChangeArrowheads="1"/>
            </p:cNvPicPr>
            <p:nvPr/>
          </p:nvPicPr>
          <p:blipFill rotWithShape="1"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212367" y="1760454"/>
              <a:ext cx="833860" cy="82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55613" y="2507504"/>
              <a:ext cx="12650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Databases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55527" y="2509665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Warehouse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48541" y="2510705"/>
              <a:ext cx="1156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Datamart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572557" y="1706317"/>
            <a:ext cx="1297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Operational</a:t>
            </a:r>
          </a:p>
          <a:p>
            <a:pPr algn="ctr"/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OLTP</a:t>
            </a:r>
            <a:endParaRPr 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07490" y="1702769"/>
            <a:ext cx="11128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Analytical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OLAP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67791" y="1707412"/>
            <a:ext cx="1178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Actionable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MDX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2010251" y="3466804"/>
            <a:ext cx="1998571" cy="1012934"/>
          </a:xfrm>
          <a:prstGeom prst="wedgeRectCallout">
            <a:avLst>
              <a:gd name="adj1" fmla="val -21725"/>
              <a:gd name="adj2" fmla="val -95232"/>
            </a:avLst>
          </a:prstGeom>
          <a:solidFill>
            <a:schemeClr val="tx2">
              <a:lumMod val="20000"/>
              <a:lumOff val="80000"/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Heterogeneous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Mutable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$$$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263886" y="3453188"/>
            <a:ext cx="1641706" cy="1012934"/>
          </a:xfrm>
          <a:prstGeom prst="wedgeRectCallout">
            <a:avLst>
              <a:gd name="adj1" fmla="val -21139"/>
              <a:gd name="adj2" fmla="val -89531"/>
            </a:avLst>
          </a:prstGeom>
          <a:solidFill>
            <a:schemeClr val="tx2">
              <a:lumMod val="20000"/>
              <a:lumOff val="80000"/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TCA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20626" y="892144"/>
            <a:ext cx="3507894" cy="2298357"/>
          </a:xfrm>
          <a:prstGeom prst="rect">
            <a:avLst/>
          </a:prstGeom>
          <a:solidFill>
            <a:schemeClr val="tx2">
              <a:lumMod val="20000"/>
              <a:lumOff val="80000"/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 descr="https://www.betterbuys.com/wp-content/uploads/2015/01/Data-Mart-vs-Data-Warehouse-Visual24.png"/>
          <p:cNvPicPr>
            <a:picLocks noChangeAspect="1" noChangeArrowheads="1"/>
          </p:cNvPicPr>
          <p:nvPr/>
        </p:nvPicPr>
        <p:blipFill rotWithShape="1">
          <a:blip r:embed="rId6" cstate="screen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45434" y="878692"/>
            <a:ext cx="490012" cy="61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209752" y="1059257"/>
            <a:ext cx="2600268" cy="4940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A </a:t>
            </a:r>
            <a:r>
              <a:rPr lang="en-US" sz="1100" u="sng" dirty="0" smtClean="0">
                <a:solidFill>
                  <a:srgbClr val="003C71"/>
                </a:solidFill>
              </a:rPr>
              <a:t>relational</a:t>
            </a:r>
            <a:r>
              <a:rPr lang="en-US" sz="1100" dirty="0" smtClean="0">
                <a:solidFill>
                  <a:srgbClr val="003C71"/>
                </a:solidFill>
              </a:rPr>
              <a:t> store to scalably</a:t>
            </a:r>
            <a:r>
              <a:rPr lang="en-US" sz="1100" dirty="0">
                <a:solidFill>
                  <a:srgbClr val="003C71"/>
                </a:solidFill>
              </a:rPr>
              <a:t> </a:t>
            </a:r>
            <a:r>
              <a:rPr lang="en-US" sz="1100" dirty="0" smtClean="0">
                <a:solidFill>
                  <a:srgbClr val="003C71"/>
                </a:solidFill>
              </a:rPr>
              <a:t>store, join correlate, and summarize huge datasets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2058" y="1760824"/>
            <a:ext cx="688432" cy="45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209752" y="1848698"/>
            <a:ext cx="2600268" cy="4940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An </a:t>
            </a:r>
            <a:r>
              <a:rPr lang="en-US" sz="1100" u="sng" dirty="0">
                <a:solidFill>
                  <a:srgbClr val="003C71"/>
                </a:solidFill>
              </a:rPr>
              <a:t>online</a:t>
            </a:r>
            <a:r>
              <a:rPr lang="en-US" sz="1100" dirty="0">
                <a:solidFill>
                  <a:srgbClr val="003C71"/>
                </a:solidFill>
              </a:rPr>
              <a:t> storage repository that holds </a:t>
            </a:r>
            <a:r>
              <a:rPr lang="en-US" sz="1100" dirty="0" smtClean="0">
                <a:solidFill>
                  <a:srgbClr val="003C71"/>
                </a:solidFill>
              </a:rPr>
              <a:t>vast </a:t>
            </a:r>
            <a:r>
              <a:rPr lang="en-US" sz="1100" dirty="0">
                <a:solidFill>
                  <a:srgbClr val="003C71"/>
                </a:solidFill>
              </a:rPr>
              <a:t>amount of raw data in </a:t>
            </a:r>
            <a:r>
              <a:rPr lang="en-US" sz="1100" u="sng" dirty="0" smtClean="0">
                <a:solidFill>
                  <a:srgbClr val="003C71"/>
                </a:solidFill>
              </a:rPr>
              <a:t>native</a:t>
            </a:r>
            <a:r>
              <a:rPr lang="en-US" sz="1100" dirty="0" smtClean="0">
                <a:solidFill>
                  <a:srgbClr val="003C71"/>
                </a:solidFill>
              </a:rPr>
              <a:t> </a:t>
            </a:r>
            <a:r>
              <a:rPr lang="en-US" sz="1100" dirty="0">
                <a:solidFill>
                  <a:srgbClr val="003C71"/>
                </a:solidFill>
              </a:rPr>
              <a:t>format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4339" y="2551964"/>
            <a:ext cx="752336" cy="42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220416" y="2608624"/>
            <a:ext cx="2600268" cy="4940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Cheap raw native storage in </a:t>
            </a:r>
            <a:r>
              <a:rPr lang="en-US" sz="1100" u="sng" dirty="0" smtClean="0">
                <a:solidFill>
                  <a:srgbClr val="003C71"/>
                </a:solidFill>
              </a:rPr>
              <a:t>offline</a:t>
            </a:r>
            <a:r>
              <a:rPr lang="en-US" sz="1100" dirty="0" smtClean="0">
                <a:solidFill>
                  <a:srgbClr val="003C71"/>
                </a:solidFill>
              </a:rPr>
              <a:t> filers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343694" y="1701867"/>
            <a:ext cx="3662258" cy="640875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ne Callout 1 39"/>
          <p:cNvSpPr/>
          <p:nvPr/>
        </p:nvSpPr>
        <p:spPr>
          <a:xfrm>
            <a:off x="6989209" y="740714"/>
            <a:ext cx="1594618" cy="230710"/>
          </a:xfrm>
          <a:prstGeom prst="borderCallout1">
            <a:avLst>
              <a:gd name="adj1" fmla="val 40174"/>
              <a:gd name="adj2" fmla="val -67"/>
              <a:gd name="adj3" fmla="val 137494"/>
              <a:gd name="adj4" fmla="val -28001"/>
            </a:avLst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Conform ahead</a:t>
            </a:r>
            <a:endParaRPr lang="en-US" sz="1000" dirty="0"/>
          </a:p>
        </p:txBody>
      </p:sp>
      <p:sp>
        <p:nvSpPr>
          <p:cNvPr id="51" name="Line Callout 1 50"/>
          <p:cNvSpPr/>
          <p:nvPr/>
        </p:nvSpPr>
        <p:spPr>
          <a:xfrm>
            <a:off x="6260388" y="2899241"/>
            <a:ext cx="1561725" cy="216880"/>
          </a:xfrm>
          <a:prstGeom prst="borderCallout1">
            <a:avLst>
              <a:gd name="adj1" fmla="val 61222"/>
              <a:gd name="adj2" fmla="val 100658"/>
              <a:gd name="adj3" fmla="val -45744"/>
              <a:gd name="adj4" fmla="val 121091"/>
            </a:avLst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Compulsive hoarding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171536" y="3442905"/>
            <a:ext cx="914400" cy="1097280"/>
            <a:chOff x="4324829" y="780803"/>
            <a:chExt cx="1495425" cy="1790700"/>
          </a:xfrm>
        </p:grpSpPr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9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24594" y="1114332"/>
              <a:ext cx="895893" cy="895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ounded Rectangle 54"/>
            <p:cNvSpPr/>
            <p:nvPr/>
          </p:nvSpPr>
          <p:spPr>
            <a:xfrm>
              <a:off x="4324829" y="780803"/>
              <a:ext cx="1495425" cy="179070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Neo Sans Intel" pitchFamily="34" charset="0"/>
                  <a:cs typeface="Arial" pitchFamily="34" charset="0"/>
                </a:rPr>
                <a:t>Relational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301545" y="3486778"/>
            <a:ext cx="59192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entities</a:t>
            </a:r>
            <a:endParaRPr lang="en-US" sz="1000" baseline="30000" dirty="0" smtClean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8169071" y="3442905"/>
            <a:ext cx="914400" cy="1097280"/>
            <a:chOff x="2526821" y="780803"/>
            <a:chExt cx="1495425" cy="1790700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65324" y="1124143"/>
              <a:ext cx="818417" cy="889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ounded Rectangle 58"/>
            <p:cNvSpPr/>
            <p:nvPr/>
          </p:nvSpPr>
          <p:spPr>
            <a:xfrm>
              <a:off x="2526821" y="780803"/>
              <a:ext cx="1495425" cy="179070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Neo Sans Intel" pitchFamily="34" charset="0"/>
                  <a:cs typeface="Arial" pitchFamily="34" charset="0"/>
                </a:rPr>
                <a:t>Monotonic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52724" y="3442905"/>
            <a:ext cx="914400" cy="1097280"/>
            <a:chOff x="6143622" y="780803"/>
            <a:chExt cx="1495425" cy="1790700"/>
          </a:xfrm>
        </p:grpSpPr>
        <p:sp>
          <p:nvSpPr>
            <p:cNvPr id="61" name="Rounded Rectangle 60"/>
            <p:cNvSpPr/>
            <p:nvPr/>
          </p:nvSpPr>
          <p:spPr>
            <a:xfrm>
              <a:off x="6143622" y="780803"/>
              <a:ext cx="1495425" cy="179070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Neo Sans Intel" pitchFamily="34" charset="0"/>
                  <a:cs typeface="Arial" pitchFamily="34" charset="0"/>
                </a:rPr>
                <a:t>Columnar</a:t>
              </a:r>
            </a:p>
          </p:txBody>
        </p:sp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11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43387" y="1226318"/>
              <a:ext cx="895893" cy="671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7183131" y="3442905"/>
            <a:ext cx="914400" cy="1097280"/>
            <a:chOff x="7965596" y="780803"/>
            <a:chExt cx="1495425" cy="1790700"/>
          </a:xfrm>
        </p:grpSpPr>
        <p:sp>
          <p:nvSpPr>
            <p:cNvPr id="64" name="Rounded Rectangle 63"/>
            <p:cNvSpPr/>
            <p:nvPr/>
          </p:nvSpPr>
          <p:spPr>
            <a:xfrm>
              <a:off x="7965596" y="780803"/>
              <a:ext cx="1495425" cy="179070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Neo Sans Intel" pitchFamily="34" charset="0"/>
                  <a:cs typeface="Arial" pitchFamily="34" charset="0"/>
                </a:rPr>
                <a:t>Hierarchic</a:t>
              </a:r>
            </a:p>
          </p:txBody>
        </p:sp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12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80878" y="1226318"/>
              <a:ext cx="664858" cy="671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/>
          <p:cNvSpPr txBox="1"/>
          <p:nvPr/>
        </p:nvSpPr>
        <p:spPr>
          <a:xfrm>
            <a:off x="5243501" y="3486778"/>
            <a:ext cx="7147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attributes</a:t>
            </a:r>
            <a:endParaRPr lang="en-US" sz="1000" baseline="30000" dirty="0" smtClean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54680" y="3481118"/>
            <a:ext cx="7147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relations</a:t>
            </a:r>
            <a:endParaRPr lang="en-US" sz="1000" baseline="30000" dirty="0" smtClean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68892" y="3484789"/>
            <a:ext cx="7147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tacit</a:t>
            </a:r>
            <a:endParaRPr lang="en-US" sz="1000" baseline="30000" dirty="0" smtClean="0">
              <a:latin typeface="+mj-lt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165240" y="3442905"/>
            <a:ext cx="914400" cy="1097280"/>
            <a:chOff x="2526821" y="780803"/>
            <a:chExt cx="1495425" cy="1790700"/>
          </a:xfrm>
        </p:grpSpPr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13" cstate="email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65324" y="1135290"/>
              <a:ext cx="818417" cy="86716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ounded Rectangle 70"/>
            <p:cNvSpPr/>
            <p:nvPr/>
          </p:nvSpPr>
          <p:spPr>
            <a:xfrm>
              <a:off x="2526821" y="780803"/>
              <a:ext cx="1495425" cy="17907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o Sans Intel" pitchFamily="34" charset="0"/>
                  <a:cs typeface="Arial" pitchFamily="34" charset="0"/>
                </a:rPr>
                <a:t>Connected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8268892" y="2838508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$$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268892" y="232657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$$$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268892" y="135412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$$$$$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8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apples v Good apples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63"/>
          <a:stretch/>
        </p:blipFill>
        <p:spPr>
          <a:xfrm>
            <a:off x="2828659" y="919499"/>
            <a:ext cx="1561635" cy="1973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94"/>
          <a:stretch/>
        </p:blipFill>
        <p:spPr>
          <a:xfrm>
            <a:off x="940038" y="898782"/>
            <a:ext cx="1618036" cy="19940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44" y="898782"/>
            <a:ext cx="4103308" cy="3670407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53496"/>
              </p:ext>
            </p:extLst>
          </p:nvPr>
        </p:nvGraphicFramePr>
        <p:xfrm>
          <a:off x="867294" y="3634391"/>
          <a:ext cx="3523000" cy="646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Packager Shell Object" showAsIcon="1" r:id="rId6" imgW="2050920" imgH="375840" progId="Package">
                  <p:embed/>
                </p:oleObj>
              </mc:Choice>
              <mc:Fallback>
                <p:oleObj name="Packager Shell Object" showAsIcon="1" r:id="rId6" imgW="205092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7294" y="3634391"/>
                        <a:ext cx="3523000" cy="646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6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6204" y="3636028"/>
            <a:ext cx="7686686" cy="110251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A single logical storage and </a:t>
            </a:r>
            <a:r>
              <a:rPr lang="en-US" sz="3200" b="1" dirty="0" err="1" smtClean="0"/>
              <a:t>nearline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analytical</a:t>
            </a:r>
            <a:r>
              <a:rPr lang="en-US" sz="3200" b="1" dirty="0" smtClean="0"/>
              <a:t> universe for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hybrid</a:t>
            </a:r>
            <a:r>
              <a:rPr lang="en-US" sz="3200" b="1" dirty="0" smtClean="0"/>
              <a:t> data. It is a warehouse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4426" y="1031718"/>
            <a:ext cx="1999716" cy="20598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06" y="1032575"/>
            <a:ext cx="2059002" cy="2059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393" y="1031718"/>
            <a:ext cx="2144995" cy="20905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17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Imperatives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6383" y="1901232"/>
            <a:ext cx="7686686" cy="11025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1. Schema Friendly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93167" y="3089221"/>
            <a:ext cx="914400" cy="1097280"/>
            <a:chOff x="4324829" y="780803"/>
            <a:chExt cx="1495425" cy="1790700"/>
          </a:xfrm>
        </p:grpSpPr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24594" y="1114332"/>
              <a:ext cx="895893" cy="895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4324829" y="780803"/>
              <a:ext cx="1495425" cy="179070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Neo Sans Intel" pitchFamily="34" charset="0"/>
                  <a:cs typeface="Arial" pitchFamily="34" charset="0"/>
                </a:rPr>
                <a:t>Relational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176" y="3133094"/>
            <a:ext cx="59192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entities</a:t>
            </a:r>
            <a:endParaRPr lang="en-US" sz="1000" baseline="30000" dirty="0" smtClean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90702" y="3089221"/>
            <a:ext cx="914400" cy="1097280"/>
            <a:chOff x="2526821" y="780803"/>
            <a:chExt cx="1495425" cy="179070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65324" y="1124143"/>
              <a:ext cx="818417" cy="889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/>
            <p:cNvSpPr/>
            <p:nvPr/>
          </p:nvSpPr>
          <p:spPr>
            <a:xfrm>
              <a:off x="2526821" y="780803"/>
              <a:ext cx="1495425" cy="179070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Neo Sans Intel" pitchFamily="34" charset="0"/>
                  <a:cs typeface="Arial" pitchFamily="34" charset="0"/>
                </a:rPr>
                <a:t>Monotonic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4355" y="3089221"/>
            <a:ext cx="914400" cy="1097280"/>
            <a:chOff x="6143622" y="780803"/>
            <a:chExt cx="1495425" cy="1790700"/>
          </a:xfrm>
        </p:grpSpPr>
        <p:sp>
          <p:nvSpPr>
            <p:cNvPr id="13" name="Rounded Rectangle 12"/>
            <p:cNvSpPr/>
            <p:nvPr/>
          </p:nvSpPr>
          <p:spPr>
            <a:xfrm>
              <a:off x="6143622" y="780803"/>
              <a:ext cx="1495425" cy="179070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Neo Sans Intel" pitchFamily="34" charset="0"/>
                  <a:cs typeface="Arial" pitchFamily="34" charset="0"/>
                </a:rPr>
                <a:t>Columnar</a:t>
              </a:r>
            </a:p>
          </p:txBody>
        </p:sp>
        <p:pic>
          <p:nvPicPr>
            <p:cNvPr id="14" name="Picture 12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43387" y="1226318"/>
              <a:ext cx="895893" cy="671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404762" y="3089221"/>
            <a:ext cx="914400" cy="1097280"/>
            <a:chOff x="7965596" y="780803"/>
            <a:chExt cx="1495425" cy="1790700"/>
          </a:xfrm>
        </p:grpSpPr>
        <p:sp>
          <p:nvSpPr>
            <p:cNvPr id="16" name="Rounded Rectangle 15"/>
            <p:cNvSpPr/>
            <p:nvPr/>
          </p:nvSpPr>
          <p:spPr>
            <a:xfrm>
              <a:off x="7965596" y="780803"/>
              <a:ext cx="1495425" cy="179070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Neo Sans Intel" pitchFamily="34" charset="0"/>
                  <a:cs typeface="Arial" pitchFamily="34" charset="0"/>
                </a:rPr>
                <a:t>Hierarchic</a:t>
              </a:r>
            </a:p>
          </p:txBody>
        </p:sp>
        <p:pic>
          <p:nvPicPr>
            <p:cNvPr id="17" name="Picture 12"/>
            <p:cNvPicPr>
              <a:picLocks noChangeAspect="1" noChangeArrowheads="1"/>
            </p:cNvPicPr>
            <p:nvPr/>
          </p:nvPicPr>
          <p:blipFill>
            <a:blip r:embed="rId6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80878" y="1226318"/>
              <a:ext cx="664858" cy="671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1465132" y="3133094"/>
            <a:ext cx="7147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attributes</a:t>
            </a:r>
            <a:endParaRPr lang="en-US" sz="1000" baseline="30000" dirty="0" smtClean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6311" y="3127434"/>
            <a:ext cx="7147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relations</a:t>
            </a:r>
            <a:endParaRPr lang="en-US" sz="1000" baseline="30000" dirty="0" smtClean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0523" y="3131105"/>
            <a:ext cx="7147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tacit</a:t>
            </a:r>
            <a:endParaRPr lang="en-US" sz="1000" baseline="30000" dirty="0" smtClean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386871" y="3089221"/>
            <a:ext cx="914400" cy="1097280"/>
            <a:chOff x="2526821" y="780803"/>
            <a:chExt cx="1495425" cy="1790700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7" cstate="email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65324" y="1135290"/>
              <a:ext cx="818417" cy="86716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ounded Rectangle 22"/>
            <p:cNvSpPr/>
            <p:nvPr/>
          </p:nvSpPr>
          <p:spPr>
            <a:xfrm>
              <a:off x="2526821" y="780803"/>
              <a:ext cx="1495425" cy="17907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o Sans Intel" pitchFamily="34" charset="0"/>
                  <a:cs typeface="Arial" pitchFamily="34" charset="0"/>
                </a:rPr>
                <a:t>Connected</a:t>
              </a:r>
            </a:p>
          </p:txBody>
        </p:sp>
      </p:grpSp>
      <p:pic>
        <p:nvPicPr>
          <p:cNvPr id="24" name="Picture 23">
            <a:hlinkClick r:id="rId8"/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38" y="2809117"/>
            <a:ext cx="2799143" cy="175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1644"/>
              </p:ext>
            </p:extLst>
          </p:nvPr>
        </p:nvGraphicFramePr>
        <p:xfrm>
          <a:off x="7420809" y="2102634"/>
          <a:ext cx="1433306" cy="6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Packager Shell Object" showAsIcon="1" r:id="rId10" imgW="869040" imgH="375840" progId="Package">
                  <p:embed/>
                </p:oleObj>
              </mc:Choice>
              <mc:Fallback>
                <p:oleObj name="Packager Shell Object" showAsIcon="1" r:id="rId10" imgW="86904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20809" y="2102634"/>
                        <a:ext cx="1433306" cy="6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469866"/>
              </p:ext>
            </p:extLst>
          </p:nvPr>
        </p:nvGraphicFramePr>
        <p:xfrm>
          <a:off x="542925" y="5370513"/>
          <a:ext cx="4570413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Presentation" r:id="rId13" imgW="4232001" imgH="3172979" progId="PowerPoint.Show.8">
                  <p:embed/>
                </p:oleObj>
              </mc:Choice>
              <mc:Fallback>
                <p:oleObj name="Presentation" r:id="rId13" imgW="4232001" imgH="3172979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2925" y="5370513"/>
                        <a:ext cx="4570413" cy="342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40673"/>
              </p:ext>
            </p:extLst>
          </p:nvPr>
        </p:nvGraphicFramePr>
        <p:xfrm>
          <a:off x="457200" y="4467362"/>
          <a:ext cx="5905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Packager Shell Object" showAsIcon="1" r:id="rId15" imgW="591120" imgH="375840" progId="Package">
                  <p:embed/>
                </p:oleObj>
              </mc:Choice>
              <mc:Fallback>
                <p:oleObj name="Packager Shell Object" showAsIcon="1" r:id="rId15" imgW="59112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" y="4467362"/>
                        <a:ext cx="590550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5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Imperatives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6383" y="1901232"/>
            <a:ext cx="7686686" cy="11025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2</a:t>
            </a:r>
            <a:r>
              <a:rPr lang="en-US" sz="3200" b="1" dirty="0" smtClean="0"/>
              <a:t>. Cost Effective</a:t>
            </a:r>
            <a:endParaRPr lang="en-US" sz="20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7531" y="3003751"/>
            <a:ext cx="752336" cy="42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6194760" y="3533045"/>
            <a:ext cx="1637878" cy="4533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/>
              <a:t>Filers</a:t>
            </a:r>
            <a:endParaRPr lang="en-US" sz="1600" b="1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588993" y="3958934"/>
            <a:ext cx="1010877" cy="4533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$100/TB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808413" y="3544308"/>
            <a:ext cx="1637878" cy="4533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/>
              <a:t>Data Lake</a:t>
            </a:r>
            <a:endParaRPr lang="en-US" sz="1600" b="1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118963" y="3958934"/>
            <a:ext cx="1010877" cy="4533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$1000/TB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2933" y="2977867"/>
            <a:ext cx="688432" cy="45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www.betterbuys.com/wp-content/uploads/2015/01/Data-Mart-vs-Data-Warehouse-Visual24.png"/>
          <p:cNvPicPr>
            <a:picLocks noChangeAspect="1" noChangeArrowheads="1"/>
          </p:cNvPicPr>
          <p:nvPr/>
        </p:nvPicPr>
        <p:blipFill rotWithShape="1">
          <a:blip r:embed="rId4" cstate="screen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6755" y="2898080"/>
            <a:ext cx="490012" cy="61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1545269" y="3544308"/>
            <a:ext cx="1637878" cy="4533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/>
              <a:t>MPP Warehouse</a:t>
            </a:r>
            <a:endParaRPr lang="en-US" sz="1600" b="1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620305" y="3958934"/>
            <a:ext cx="1327328" cy="4533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$20000/TB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Imperatives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6383" y="1901232"/>
            <a:ext cx="7686686" cy="11025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3. In-situ Analytics</a:t>
            </a:r>
            <a:endParaRPr lang="en-US" sz="20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048922" y="3691686"/>
            <a:ext cx="1637878" cy="453306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/>
              <a:t>Predictive Analytics</a:t>
            </a:r>
            <a:endParaRPr lang="en-US" sz="1600" b="1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773454" y="3735481"/>
            <a:ext cx="1637878" cy="453306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/>
              <a:t>Diagnostic Analytics</a:t>
            </a:r>
            <a:endParaRPr lang="en-US" sz="1600" b="1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510310" y="3735481"/>
            <a:ext cx="1637878" cy="453306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/>
              <a:t>Descriptive Stats</a:t>
            </a:r>
            <a:endParaRPr lang="en-US" sz="1600" b="1" dirty="0"/>
          </a:p>
        </p:txBody>
      </p:sp>
      <p:pic>
        <p:nvPicPr>
          <p:cNvPr id="1028" name="Picture 4" descr="Image result for statistic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74" y="3058248"/>
            <a:ext cx="1060750" cy="35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olin plots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711" y="2790931"/>
            <a:ext cx="991578" cy="86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56297" y="3755923"/>
            <a:ext cx="1637878" cy="453306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Neo Sans Intel Ligh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/>
              <a:t>Business Intelligence</a:t>
            </a:r>
            <a:endParaRPr lang="en-US" sz="1600" b="1" dirty="0"/>
          </a:p>
        </p:txBody>
      </p:sp>
      <p:pic>
        <p:nvPicPr>
          <p:cNvPr id="19" name="Picture 8" descr="Image result for forecasti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6" y="2895369"/>
            <a:ext cx="1025900" cy="74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eural Networks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149" y="2873288"/>
            <a:ext cx="1116656" cy="7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43" y="75206"/>
            <a:ext cx="7470476" cy="4905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44277"/>
              </p:ext>
            </p:extLst>
          </p:nvPr>
        </p:nvGraphicFramePr>
        <p:xfrm>
          <a:off x="6007953" y="726073"/>
          <a:ext cx="2219864" cy="2350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932"/>
                <a:gridCol w="1109932"/>
              </a:tblGrid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Temperature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0900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23.87657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23.87657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23.87657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23.87657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23.87657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75.67832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23.87657</a:t>
                      </a:r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71193"/>
              </p:ext>
            </p:extLst>
          </p:nvPr>
        </p:nvGraphicFramePr>
        <p:xfrm>
          <a:off x="865151" y="675710"/>
          <a:ext cx="2219864" cy="2350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932"/>
                <a:gridCol w="1109932"/>
              </a:tblGrid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Temperature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0900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23.87657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25.78983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24.56723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24.56217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26.65325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25.10976</a:t>
                      </a:r>
                      <a:endParaRPr lang="en-US" sz="1100" dirty="0"/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24.26743</a:t>
                      </a:r>
                    </a:p>
                  </a:txBody>
                  <a:tcPr/>
                </a:tc>
              </a:tr>
              <a:tr h="2611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AutoShape 2" descr="data:image/png;base64,iVBORw0KGgoAAAANSUhEUgAAA+IAAAEnCAYAAAAtoPllAAAABHNCSVQICAgIfAhkiAAAAAlwSFlzAAAPYQAAD2EBqD+naQAAIABJREFUeJzs3XmcnEWd+PFPd8/Zc2SuHJP7gFRCQoBwhRuUYxFYXUBFXRXBVWH5KYIuXnigrC6Cx7IrrOuqG5VVQEQkgAIJR0hCLpKQg29C7knmyBw9V8/Z3b8/6ulJp9M93T3pnp5Jvu/XK69Jd1fXU/X08zxV9VQ9Va5QKIRSSimllFJKKaWGhzvbCVBKKaWUUkoppU4k2hBXSimllFJKKaWGkTbElVJKKaWUUkqpYaQNcaWUUkoppZRSahhpQ1wppZRSSimllBpG2hBXSimllFJKKaWGkTbElVJKKaWUUkqpYaQNcaWUUkoppZRSahhpQ1wppZRSSimllBpGOdlOwPHEGPMr4JMJgr0iIu8xxrwCBEXkPRlIx6+BS0RkRrrjVqnL5u9hjJkG7AZuFpHFGdzOJcAy4FIReW2IccwFfiEiF6Q5bZOAR4F/FpF9xxhXwv2ZrnwM1283GmXy+qlGDy1z1UhljLkZ+CUw/VjLnSFufzewTERuyfB2gsC3ReS+IX5/DPBTbJm5PI3pygO+D6wVkf9LQ3x7gKXx9mc685FoWyNBuvfvSDRc9QxtiKfXfcAjEa+/CZwBfABwOe+1OX9DGUxHKMPxq9Rk8/eoBRYBOzO8nXXOdrYeQxwfcuJIt8uB92Ug3ngylQ91mF7fFGiZq0aubB8TH+DwsZ9Ji4CaY/j+6cAnsDct0qka+CJwc5riS/RbpjMfo+Faku79OxINy++gDfE0EpHd2B4sAIwxh4AeEVmTvVSpE5mI9AKrh2E7HWnYjitxkBEV70jZnlInJC1zlYpNRDYO03bSUe5nosGTjXJ/NDSg00XrOWmiDfHschljvgzcAYwFNgCfF5G14QDGmPnAD4CLnLdeBu52KiBJMcacASwF3gD+ATgfO4z4cuAe4ELsndP/Bb4qIiHne/nAvwAfBaYD+7HDbh5wPn8KmCkip0dsa6kT/xgR6XHe+ylwpYjMNcYsA94FdgD/DIzD9qZ+cbDKkzPM6n8BL/auYynwKvD/ROTdiHBXAPcCC4B+4K/APSJS43z+SeAXwOeA7wG5wAXYocvi5PE2oBx4BfgUcA3wNWACsAq4NTzUzBjjBr4M/CMwCwgCG4Gvi8gr8fITI39fcNI0HWgC/gx8RUTanc9d2N/qVmAKsBd4WET+IyKOZdg70wXA1djf+zNEDW82xkwBHgCudMKuBL4kIhsi4vqIs73ZQIezH/9FRGrjpP+IoenGmALgR8B12GN7N/bYeSjO97+F7c3CGBMAviMi9yWZ75nAj7G/YyF2/39XRJ53fu9fYgvI3caY/w0P9zLGfBq4EzgJqHfCfU9EAhFxX++kaza2t/+7sdKfRD5inkvAD8Pn2yAmG2P+ArwXaHTSeZ+IBCO2mzAvMdIaxJ6DC4HrsefC88AdInIoItyHgS8Bc7DHwtPY64QvIs//CCx20tANzAPeAn4FlAEfB/KBZ4DPYq95dwAlwEvAP4lIixNfAfAt4AZgKtADvAl8ebgql+q4pWVu9srcC4CfYEcs1GOv4zHLg4i4fwVMBn4HfBWYBmzDlo1/jQh3EvY3uwB7TVkNfENEVjifhx/zuRv4J+x15Z+dfXyTE/d3sdfPd7B1AJz0LsCOKPuCiCyN2OYHgLuwPaF5TvwPi8jPBstTVP6uwI7qmA/0Aa85+04iwrwf+IYTxgf8AfiaiPidz+NdfzcQMbzZOba+6+R3HLa+c7+IPB6xrYXYusFZ2Dmk3nT245uD5OGIoemJ6jJR370Ee56EgFeMMa+EhwEnke+4dQzn997lxPtrY8y3RWSm872LnP1wtrOv/oKt/zRGpGsB8BC2t78R+Hq8/CeRj0HLz0HkOufxx53Xz8RIZ8K8xEhrUtcDY8xZEXHnYs/9r4jI1sH2b4ztaT0jAZ2sLbsuwhbStwMfAyYCzziNO4wxJ2ML8ipsQXgLMBN4wxhTlcwGnOdVX8A2tv5BRPoiPv4t9sJ/Dbag+xfg0xGfP4s9MX4OXAs8DtxvjHk04vP54bQ4F/pF2BMtcmjuVdgLRNiNwPuxJ8hN2Abuk06jazBfwJ6kn8Q2zM7CVhTCef1HbCVgrxPvncB5wMqo/eXBFqC3YC8+4ULvI9jGzi3A57GVpleB/+eE/ycnX/8ZEde/YQuLR5x8fhqoAJ5wTvSEnEbvvwEPYxvH38FeUP49ItijwLexF6Hwb/ETY0x0AfFhbAXvOmyBGr2tSuyxcAb2uLsJex14zRhjnDAXONt5Avg77H58L/BYgqxENih/it0fdzl5ehp4wKmUxfLfwP84cSzCVtwS5ts5ZpZgK4sfA/4ep/B3GujPYm+4gD3Xvut876vAfwF/c+J9GFtBDh/bGGOuc/bBBuzx+jj2nBms4RwvHzHPJY4cVhvPt7EV1/c7cX8d+GFEOhPmZRD3Y3//cCF4HbbyGY77G9jffQW2EP029vxd5pzvYdOww/8/hD2nwpWMu7E3UD6M/R0+CqwFrsCeK19x8hX5fOFvsMPd7nfCfRFb4P4uifwoNRgtc7NT5rqxDanHsDeJXwd+6DREEzkLu0++4eShH/ij80xueH+v43Dj+iPYG+LLnIZKpG9hy9qPAy86700BHsSWDTdib8I/if19fu5s0wX8X/iaZ4y5BngKWIMtc67HNtYfNsack0SeMMbMwJaLq7G/9a2AwZZn4TAfBf6EvQn8fif9H3e+FynW9Te6nHoae2P+Qex1/g3g985viDGmBHvcNjj5+TBQBLzgfJZMnpKpy0Rah/3NwN78uD2FfA9Wxzjo5MGFLVv+wYn3YmyDrAP4IPb4vhRYGvHbTsTW+0qwx9K9Tp4mDpL1ePlItvyM5SZsPe0T2OP/GmBJ+JxNJi+DGPR6YIy5DHt8hLCdUeGOkBXGmNnE2b+D0HrGILRHPLu6gatFpBXAGFOOrcifAmzGHox+4L0i0umEeRl75+/L2Mp2XM6F/iVsQyK6QgDwcxG53/n/K8aYf8AWCP9tjLka2/j6sIg84YR52RjTBdzn3Kl7DnsivhdbyF6ALST3AJcArzppmM2RlYIc7N36cJ5KgV9j7yy/NUiWmoH3R/QenAR829lvPmzD83kRCd9BxBizAnsx/xL2ZAR7cfmeiDwfFX8O8AERaXO+ewP2Qj9TRPY6752PvSsXNgF7127gLrgxpgdbkC8gueHaFwO7IuJ43RjTgW3Q41z4Po29U/6gE+YlY0wI+Jox5mfhu3zYu3qfC//Wzp3LSHdhKxqLInosnsf2AtyHvZBdCHQCD0TE04S9MzqYyErdxcCLEcfOa06eGmJ9UUQOGmNqnP+vcbZ5cqJ8Y3siDLbn+a/O91ZjC+58EWkyxoSfj98gIvuc4+3rwCMicldEvE3AL4wxPxKRbdie7TdF5GYnzIvOvYrvx9sBcfKR8FxythfP8yISrqy/6FRAbzfGfBdb4UwmL/FsEpFbwy+MMediC0CMMWVO3I+KyBciwmzBNiY+xeHGvge4S0RWRsXf6uQ7iK0g3Iyt0Jwt9nEGjDHvw147MMbkYit/d4jIH504Xnfy/KAxZpyIxDyGlEqClrlkpcx1Ya/Rv44Ic4OT93CDOJ5S4AwR2eN8149tKL0H21j7NvZ3vTSit/Q57O/5Q468QfEHEYm8kQB2FNVtIvKi89487DX+lnBYY8w3sTdlDbAJmAv8SkTujohrJfYm8KUkV+6fgx2R9n0RqXPi2A+83xhT5PxWPwCeE5GBG9jGmB3Y4+LqiDpMvOtv+DtXYOsyHxKRJ523XzTGFAM/MMY8hj0HqoB/F5FVzvfewTbeS4CjerRjGLQuE01EOowx4XlltonIO87/k8l33DqGiPQZY8LH9a6IHs7vO9u5NiLeVdhRFrdgb4x/EXu+XB3Re7odOxoyplj5SLH8jKURe852O99rxN5suBp7HUgmL/Ekuh78ANgOXBNx7r+I7Um/T0RuirN/49F6xiC0IZ5dW8IVAkd46FuZ8/c92OFs3cYYj/NeB/Zu8hUMXikoxVYIxgMXijNkLUr0haUGe3CCLUz6gD9Ghfkt9s7xJSLyqHMyXo6tFLwXWA7sw1YKwF40WrB318K2hC8AEdslYtvxrJEjh/FGfm88tlH8+8gviMgup4C8NCquWBeObeFGuKMeOBRuhDuagDER8X8cwNi7/wY4GXu3D+wQmWQsAz5rjFmPrVg8J0fOQnmZ8/fZiOMAbEXrG9henmci8hBd+Yv0HmwlsTYqruexPURgKzn3A5uNMX/EXvRflIihgEnm6XPGDoN/DlgSUQFNVnimyrj5FpFnnALwF8aYv8P2zjwvIl8aJN7zsJWvv0TFuwRbYbzC2GGZC53tRHocW0il4hISnEvYwjOex6NeP4W9+70Ie1Np0LwkiHuwa8B52Bsd0efUcmPMXuw5FVmRiHVOrZaIIfTYc6otXDg6mrDDD3GO3ffBQM/EbOdfuLKR7DmlVCxa5h7eLgxfmRsiIu8i0mvs8/xFAMaOSIi8kRuKuG4cCjfC46T9EuDZcCPciT9gjPk9cK8xxhvx3XgNhsiKfb3zN3I4dpPzt8yJ/0En3UXYcv8kbM89JH+NWoW9cb7WGPMEtgx+RZzHJIy9SzAZOyIi8tr+OnbU2xXOdxLlDexxEgSei1GW/iP2+rsZOITtdX0cW5b+TUS+mmR+IHFdJqEU8p1SHcMYUwici+01j4x3D7aMvALbeL0QWBHRuYGIrDbGpDrz/SJSKz+jPRtuhDv+gr0+XGzs8PJk8hJP3OuBc76chX3cYODcF5FWY8yz2OtLqrSeMQgdmp5dnVGvg9jCKPy7VGJ7KPsi/vVih6hUJ4i7HDiAvVP0wxifh7B3/qO3H952OdAYdXAD1Dl/wxWXJdhKAdiL/SvYhtwi567TVcALUfHE2i4kPh4H+174jmsdR6uLSG9YR4xwsWYYjd7mEYwxZzk9sA3YYV2fA8LP5SY1mYXYZ7Q+gr3jfC+wxhizyxjzQSdIpRPXVo48Ft7E/o6RQ6Zi5StSJbaAiD6mbgdKjTEFzt3wq7HPAH0Re1fygDHmjgRxR1bYvoC9yzkdOyxtlzHmDWOfvUpWsvm+HHs390pspbXeGPN75+7mYPE+FxVvnRNvNfb4d2HvSkeK+Yx8AhUkdy7FE31MNzhpKydxXgYbTgexz6nwcVseZ/vh945Id2RFOMJQzqmrnJsrNdgegI9hK6ygE8SoY6Nl7uHtwvCWuYPl/WWO3OcvJZkGnHTES4MLe4MkLGb5GFVhj7fdAcaYSucmdSu2kfEtDt+gT7bc34vt1V2FHfr7PFDnjHQCeywC/Iyjj8cSoo7HONffsArs/uqIiusP2P050WmYXYh9/OFD2BtCh4wxjzjHVTJ5SlSXSUaifIfLtFTrGOXYfXBPjHjncXh/VnB0uQ+pl/2pnh+xwgxwGsVN2Hwkm5d4BjunyrDH8FDTnez2tJ7h0B7xkc2HHbb1IEcfGP0JvtuEfb7348Ajxpj3i8ifU9h2M1BljHFHFejhEzx8oVoCfMPYyWnOxD5PvR875OpibA/DZ1LY7lA1O38nxPismtgX1mNi7HNTz2N7mOeK2GfNnSGGN6QSl4j8AfiDE+eV2Avsb40xr2OPgxC2ZzxWhSGVO7U+bKXtbmJfbHqc9LyIHbpWgP0NvwD81BizUkTWJZGfPuzQqe8bYyZjRwl8E/v8zakppDVhvp1hfXcAdziF8I3YyXcOYY/HWPGCfY5oR4zP67HHUxDb6xOp8ujgCSV7LsUTPawvfIw3cPjO7WB5Gapm7DEyIUbc1WRgSTxjzCxsT8pTwPsihqPehm1gKJVJWuamll5IT5kbHv4clsww6Mh0xEpDuMHWROIbksmIPB7+D9uDdhmwyhkKXYidRyZpTu/3jcaYHGwj+LPYx642cHgk05ewZXa0lhjvxePD7tNLiV3uv+ukZwfwSWOfFT4Heyzf7nw+6MR6YYPVZcJD8JNIKyTI9xDqGG3Y+sSPsL9ftHDDrZGjy31Ivew/1vLziHLfGTVShdPbS3J5SUX4uAjXu4arLn3C1zO0R3zkiexVfBX73M5GEVkf/oe9QCWaHKFDRPwi8l/YO67/YZKccCNi2zk4z3FE+LiTxuXO6zXYE/Ne7Mm/zrnYCs5zuhw5fCpTBHv37CORbxo7Ydd52GFN6TYHe3H+93Aj3BFeszqp88vpvf0jgIi0O8+sfA+7/8MTh7iAsVHHwXgnXCoFxKvYoXQ7ouL6JHY2+JAx5ofGmDed9HSLyHPY5yNd2MkyEuWnwBgjxpi7nDhqROQRbIEx2PejZ/gOF8Jx822MWWSMqTPGnOlsa5OIfBN4O2Jb0fGuwt45nhwVbxA77HyGM6w0/BxjpL8n8RIlsfKRzLkUzzVRrz+C7dl7M5m8JIh7MG9ib8xEn1MXYidGysQ5tRB7zfi3qOGoKZ1TSqVAy9yhSVuZKyJHlEdOgzBZrwLXOsPEw2lwYyehWp3gUa1URB4nFwB/FJHXI+JPtdz/gjFmtzEmV0T6xa6y8llsOTsVO29LA3aOmshjsRY7edgZKaT9VaAYcEfFdRr2GfscY8wNxpgG5/nYkIi8KSJ3YBtmCct9J0+J6jKxBDjy5kDCfCdZxziiHHZGPawH5kTFuxU7P86lTtCXgfONMQO9ysaYU7CTNg4mOh/HWn5e6RzHYR/EPiO9LIW8pCIEAz3Oa4EPmYjJHJ0RhtdGpDvuiiwpOuHrGdojPvJEnsj3YRsDS4wxj2AP1s9iGwOp9Lh+Fjur4w+xQ6ejt3MUsUs/vYKdRGYy9rmMS7F3N38tzqQaTsPteezMjpHD4ZZhZ498TRIv05AwPYk46fgq8EtjzO+wMyKOxVZMGrHLW6WbYO9Mft3Ypar6sJWo8KQUiZ6/C1uK7UH5IXaIcQU23duxFcKAMea32N9iBvYiOQf7HPdOJ1yyfoR9JuxlY8yD2N6Cm5w03+mEeQn4ojHm19ih3uEldZqctMbjAtt4N8asA75pjOnFTm4zBztD5RPxv054mYqbsL0MW5zfcrB852Ebpb8xxnwHWzG8AlvB+HFEvC7gBmPMcyIixpgHgO86hcsr2GfS7sMWLuFnkL7m7KensLOSz3HeSyQ6H0mdS4O4wRhzENtT93fYXpdvyOFJSJLJS8pEpMUY8wPsc5b92GfUZjpxbyZi9uQ0Wo9N9wPGmIewx96nOPxcWrLnlFLJ0jJ3CLJU5sbyHez14RXnetWHHSUwg8P7Ph0i99dq4GPGPgtdg+3N/gr2Bmgq5f4PgKeNMf+Bve59Djvx3LMiEjR2dZBHjV0C6i/YYbzfACZhj69kPYdt0DzjDH3fhn3G+DvY57ibjTFvYBsgf3b2Yxu2blCKnXw22TzFrcvE+U74WL3WGOMTkU2J8p1kHSM8F8R7jTHviF3v/GvYc/u32J7zHOxNtrM5PKP2T7CTnf3N2CWzcrE3E2LN+ZAoH8dSflYDTxljHsaOvvhX7DP7y5zPk8lLKiKP769iH7V83hjzn9hy+KvY+lY47lj7N2Vaz9DeheEwWO9ZrM8iJ0d4GzsRVxC7fNPj2N7AZIa8RcfzE+DT5vByHvHSFfn+NdgGyJ3Y54ZuwBY2n476zhLne8si3lvmvPcXjjZovgdJ16BhxM5weiN2wrQ/YYcXLgfOkeRmQEw2XeE7h23YCpoL+9ssxjaCLsIOA7so+jtx0v1z7HJpf4fdX49iL0BXyuF1oG/GDg37LPYC+VXscg9XypGT6SQ6pmqxa87uxk7m8Qx2Yo5bRORhJ8xfsc/LzMM+J/Y7bKF8aYIKXuS2/wm7tuPd2Elfvo5dCub2Qb7/R2xvz6+xBUrCfDs911cCW7DH+AvY3+QzIvIbJ45l2Ebsv2KPCZxe87uwvVxLsBWiV7ETIrU7YZZjL8wTsUOY/gl7sU4kVj6SPZeihbCPBZztpPNG4E4RGZgwLpm8DBJ3ouPlO9jf7DLssXIv9rnCi+TIiWTixZPqObUTW/mbhF1/9lHs9e9SJ0xS55Q6oWmZO/g2Bnsv+vNMlrkJ4x8knZH7eiu2IVwP/BL7u4Ww179lsb6TRPyJwn0S25P3MDbf12GH1/+VI69RcTnHyHXYIfmPYcuNcuCK8IgAEfkfbE/hedjr739ib0JfIkdOIjvo9depI1yN7TEON7LCS5l9xAlThx2W68Muu/ksdhbt60XktUGyErmdZOoy0bY4+f9n7I3/ZPM9aB3DKfsewpaLzxtjcsQ+cncVtp72BLaR14tdJWG1871m7PG004n/R8B/kPimdqx8JFt+Rgthn5Gvxx5f92FvdF0fDpBMXhLEH/c9EVmKnYeiAHvM/Bd2icJzxVmFJdb+HWRbWs8YhCsUSm0bxq7p9jPsAeEHHhKRH8UJewa2sn8q9mS8zRk+Ef78buxBW4Y92D4vR87kp5RSSqlhlq6y3unVCnF0D+wnROS3GUq+UkopNeINpUf8Qez4+kuxdzC+ZYy5PjqQsVPgL8H2zCzELg+xxJnQAmPMZ7FDVr6Cfd5mMvZuklJKKaWyKy1lPXYSnmrn7wTs2tN7sD0RSiml1AkrpR5xp8BtBK4Skded976OHQrxnqiwtwBfE5GTIt7bDnxPRBYbY94GnhCR+5zPJmCX/pgjqU3UoZRSSqk0SWdZHxV2BnYI5zVRw4aVUkqpE06qPeKnYScEWBnx3nLspA/RzuXo2YDfwD7zAfZh/IHnGJznUw5FfK6UUkqp4ZfOsj7SfcBL2ghXSimlUm+IVwONIhK5nmY9UGCMiV5CqRo4GPVePXYIevj/k8IfOEtPVGDXyVNKKaVUdqSzrAfAGDMVOwHTUGb0VUoppY47qS5f5uXoKfzDr/OTDBsO9wfgq86SCXuwMxOGsNPjK6WUUio70lnWh90KrBGRtWlJoVJKKTXKpdoj3s3RhWv4tT/JsOFw38Wug7gFaAG6gA3YZZKUUkoplR3pLOvDbsBZ1kcppZRSqfeIHwCqjDFuEQk6700AumKsL3zA+SzSBKAWQET8wIeNMSVASEQ6jDH12N7xpIRCoZDLFb0iilJKKZVVo71gSltZD2CMmQzMZYgzpWtZr5RSagQ65oIp1Yb4BqAPWASscN67CFgTI+wq4J6o984HvgdgjPk3YEt4VlVjzNlAaUS8CblcLtrauggEgokDjyAej5vS0kJN+zDTtGeHpj07NO3ZEU77KJeOsv7+iNfnAvtEpGYoiRmtZX2mjebzJJN0v8Sm+yU+3Tex6X6JL11lfUoNcRHpMsYsBh51liyZDNwN3AxgjBkPtIpIN/Ak8H1jzI+BnwOfA4qAJ5zoDgLfNMZsxT4b/hvgZzHutg8qEAjS3z86Dw5Ne3Zo2rND054dmnaVqjSV9Y9HRDkf2HYsadJjIT7dN7HpfolN90t8um9i0/2SOak+Iw5wF/bZ7qXAw8C9IvK081kt8CEAEWkHrgUuBtYC5wBXi0iXE/Zh4BngeWCJ8/8vDy0bSimllEqjdJX1AOOxc8EopZRSyuEKhULZTsOxCLW0dI66uzQ5OW7Ky4vQtA8vTXt2aNqzQ9OeHU7a9YHm9BqVZX2mjebzJJN0v8Sm+yU+3Tex6X6JL11l/VB6xJVSSimllFJKKTVEqU7WppRKUjAYxOdLacoDysrKcLv1/phSSimllFLHM22IK5UhPp+Pl1Zvx+stSSq839/O5efMpqKiIsMpU0oppZRSSmWTNsSVyiCvt4Ti0rJsJ0MppZRSSik1gugYWKWUUkoppZRSahhpQ1wppZRSSimllBpG2hBXSimllFJKKaWGkT4jrpRSSimlVBoMZcWUodKVVpQa3bQhrpRSSimlVBqkumLKUOlKK0qNftoQV0oppZRSKk10xRSlVDJ0PItSSimllFJKKTWMtEdcqRHCPlfWEvOznBw3wWA3Pp+f/v7gwPv6fJhSSimllFKjjzbElRohujrbWb6hkYqq7qM+c7tdeAvz8Hf1EgyGAH0+TCmllFJKqdFKG+JKjSAF3uKYz5V53C683nw8uT0EnIa4UkoppZRSanRKuSFujMkHfgZcD/iBh0TkR3HCngE8ApwKbAZuE5H1EZ9/C/g0UAT8DbhDRBpTTZNSSimllFJKKTVaDOXh0geBhcClwO3At4wx10cHMsZ4gSXAq074lcASY0yh8/lngVuAjwAXAhOB/x5CepRSSimllFJKqVEjpR5xp3F9K3CViGwENhpjHgDuAJ6KCn4T4BeRe5zXdxpj3gd8EFgMXA38QUSWO3E/ADw25JwopZRSSimllFKjQKpD009zvrMy4r3lwNdihD3X+SzSG8B52IZ4E3CNMeYnQAvwUWA9Sqm0szOy+1L6js7IrpRSSimlVGak2hCvBhpFpD/ivXqgwBhTKSJNUWE3R32/Hpjn/P8+4C9ADRAADmIb6UqpNPP5fLy0ejteb0lS4XVGdqWUUkoppTIn1Ya4F+iJei/8Oj/JsOFwM4BO4BrAh332/FfAVSmmSalRLxQK0dEdJOQOUBUK4Xa50r4Nr7ck5ozsSimllFJKqeGVakO8m6Mb3OHX/iTDhsP9L3C3iDwPYIz5MLDXGHO2iKxJNkEez+gbOhtOs6Z9eA132nNy3LjdLjzu2I3qUCjEroNt7K1rp665i56+ANDL2p3vMqHSy+SxxZw8eQxut2tgiLj9G3T+7yInx01OTuL8JEpLtFTiTkSPmezQtGfHaEyzUkoppYZfqg3xA0CVMcYtIkHnvQlAl4hEP4B6wPks0gSg1hgzFpgCbAp/ICI1xphGYBqQdEO8tLQwxSyMHJr27BiutAeD3XgL8/B6o+9HQX8gyNK1+9mx/+jntnv7g+yr72BffQey38dlZ05hfIWNo6AgdyBcoC+PsjIv5eVFx5SWWFKJO1l6zGSHpl0NRZqXKr0RuB+YhJ075jMisi+zOVBKKaVGtlQb4huAPmARsMJ57yJiN5xXAfdEvXc+8D2gGTtM/RRgO4Btx4ZBAAAgAElEQVQxpgqoBHankqC2ti4CgWDigCOIx+OmtLRQ0z7MhjvtPp8ff1cvntwjn9Do7O5j6boDNLZ2A1BcmMPkscUUuPy4PTl0BfM5eKiT1s5emlq7eXLpDk6ZXsFFZ0yivy9AMGjT7u/qxefz43YXDDkt8aQSdyJ6zGSHpj07wmk/DkQuVTodWGyM2SMiR6yQErFU6W+ATwK3YZcqnSkiXcaY87ErotyOXc70IeD32PqAUkopdcJKqSHuFKqLgUeNMbcAk4G7gZsBjDHjgVYR6QaeBL5vjPkx8HPgc0AR8ISIBIwxvwIeNMY0YWdN/yGwUkTWpZKmQCBIf//oqqiFadqzY7jS3t8fJBgMEQiGBt7r6Orj+VV76eoJADB1fDEXnFpNbo6b+gN7cXk8jJswjpAJsX2/j/XSSF8gyNY9zTS3dXPpGRPJy/UAEAyG6O9PLi+x0jKYVOJOlh4z2aFpV6lK81KldwOLReQXTtyfB5YaYypEpHkYsqOUUkqNSEN5mO0uYB2wFHgYuFdEnnY+qwU+BCAi7cC1wMXAWuAc4GoR6XLC3okt0H8HLMP2kn9gaNlQauQLBkO8vvHgQCP8tJMqueT0ieTGeA7b5XJhppbz/oumM2msHR5e1+zn2RV78XUk16utlFJDFG+p0nNjhB1sqVKAS4A/hT8QkT0iMlMb4UoppU50qQ5Nx2lIf8r5F/2ZO+r1WuDMOPH0Av/i/FPquLdpZxOHfHY4+oJZlZx2UlXC73gLcnnPwkm8taORzbuanR71fVx2xiSKcxN+XSmlhiItS5UaY8YAFUCuMeYFbAP/TeB2ETmYueQrpZRSI59O76rUMKhr8rNpp627jisvZMGsyqS/63K5OHvOOC47czIuF/T1B3lpbQ01jd2ZSq5S6sSWrqVKi53XP8UOU7/Wef/ZtKVUKaWUGqVS7hFXSqWmpzfA8k21AOTlurlwQTXuJJcRi3TKjEpy3S6Wrq+hPxBi9fZWJlYd4u8vrkh3kpVSJ7Z0LVUa7lH/bxF5DMAY8zGg3hizSERWJZsgXRbuaKN5mb9MyvZ+SXW50KFKdZnRbO+XkUz3TWy6X+JL1z7RhrhSGbZpZxP+HlsfPX/+BIoLhz6mfNLYIq46Zyovr6uhuzfA0ysO0BfK4fqLZ+JyZbbQV0qdMNKyVCnQiF1pRcIfiEizM0nrFOzqKkk5TmaizwjdN7Fla7+kulzoUA11mVE9XuLTfROb7pfM0Ya4UhnU2R1A9tl669TxxUwdX3LMcVaOKeDqRVP52+p9dHYHWLJyL60dvXzyaoPHrXctlVLHLC1LlTorpKzDPhv+BAwsVVoF7EklQaNxKbtMG83L/GVStvdLqsuFDlWqy4xme7+MZLpvYtP9El+6lirVhrhSGbR1XwfBUAiXCxbOHpu2eEu8eVwyv5yNezo50NjF8rdrafP3ctv755Of50nbdpRSJ550LVXqRPcQ8CtjzAZgC/AAsF5EYjXq49Kl7OLTfRNbtvZLqsuFDtVQlxnV4yU+3Tex6X7JHO0+UypDDjT62e9MqHby5DJKi/LSGn9Bnofbrj2JU6aXA3YI/L89tl6XN1NKpUNalioVkT8CXwR+yOEedV2qVCml1AlPe8SVypAlq+0EbTkeF6edlPws6akoyPNw5wdP45dLtrFqaz176tr53uK13HnjaUweV5w4AqWUiiFdS5U6n/8P8D/pTqNSSik1mmmPuFIZsG1vC9tr2gE4ZXoFhfmZu+eV43Hz6etO4drzpwPQ3NbDv/52HW/vahr8i0oppZRSSqms0Ia4Uhnw3Kq9AOTluJg3I/PLi7ldLq6/eCa3XjMXj9tFd2+AnzyxkWXrazK+baWUUkoppVRqtCGuVJrtq29ny+5mAGZVe8lNco3PdLjg1Gq+dNPpFBXkEArBb/62nd+/vINghieNUUoppZRSSiVPG+JKpdlfV+8DINfjYuYE77Bv30wt52sfP5NxZXZZhb+t2c9jS/cSDGljXCmllFJKqZFAG+JKpVFTazertzUAcLapJD83O6dYdWURX//EmZw8eQwAG3b5WLujVXvGlVJKKaWUGgF01nSl0ujFtfsJBO264ZcsGIvsa85aWkq8edz14dP59yc3sW1vCzWNPbzxdi0XLKjG7XJlLV1KKaVGj2AwiM/ny/h2ysrKcLu1f0gpdeLQhrhSaeLv7uPVjQcBONOMo7I0P8spgvxcD5+/cQEP/t86dh7sYHdtOzkeN+fNn5DtpCmllBoFfD4fL63ejtdbkrFt+P3tXH7ObCoqMj+5qVJKjRQpN8SNMfnAz4DrAT/wkIj8KE7YM4BHgFOBzcBtIrLe+SwIhIDorrlPiMhvU02XUtn22sZaenoDAFx97lSgP7sJcuTnerjlqhn8+I/v0NjWx46aVqrGFHDylLJsJ00ppdQo4PWWUFyqZYZSSqXTUMYAPQgsBC4Fbge+ZYy5PjqQMcYLLAFedcKvBJYYYwqdIBOAaufvBOABYA/w5yGkSamsCoZCLHvLLhV28uQxzKguzXKKjpSf62HRnDJKvLkAvLmtgcbW7iynSimllFJKqRNTSg1xp3F9K/B5EdkoIn/GNqDviBH8JsAvIveIdSfQDnwQQEQawv+AIuDzwK0i0n4M+VEqK7bsbuaQzzZsL1s4KcupiS0vx82lZ0zE43YRDIZ49a0DdPeOjF57pZRSSimlTiSp9oifhh3OvjLiveXAuTHCnut8FukN4LwYYe8DXhKRZSmmR6kRYdn6AwCUenM5c/a4LKcmvvKSgoHnwzu7+1nxdh0hXdZMKaWUUkqpYZVqQ7waaBSRyG60eqDAGFMZI+zBqPfqgcmRbxhjpgIfwTbGlRp1Glu72LizEYCLTptIbs7InvV15sRSzFT7rF/NoU72N3RkOUVKKaWUUkqdWFKdrM0L9ES9F34dPUV0vLDR4W4F1ojI2hTTAoDHM7IbPbGE06xpH16ZSvvrm2oJheysg+89czI5TkM8J8eN2+3C405uqTCX24Xb7Y4ZPryki/0bdP7vIifHPbC9wUSn5ew546hp6KCzu5812xqYPLb4iBsIqcSdiB4z2aFpz47RmGallFJKDb9UG+LdHN2QDr/2Jxk2OtwN2JnVh6S0tDBxoBFK054d6Ux7X3+Q1zfWAnD2KRM4eUbVwGfBYDfewjy83uSWMfMW5uHy5A4avqAgd+D/gb48ysq8lJcXJYw7VlouPmMyz6/cQ2d3P1v2tHD+golDijtZesxkh6ZdKaWUUmrkSbUhfgCoMsa4RSTovDcB6BIRX4yw0YsVTwBqwy+MMZOBuRzDTOltbV0EAsHEAUcQj8dNaWmhpn2YZSLtq7bU4euwAz8uWjCBlpbOgc98Pj/+rl48udEDQ2Lzd/Xi9oDff3R4t9tNQUEu3d19BIPBgfA+nx+3uyBh3LHSMr4snynjitjf0MmGHYeYNr6Y8pL8lONORI+Z7NC0Z0c47UopdSz83X20dvbS3tlHe1cvwSB43C48HheFeTkUePro6x9d10el1JFSbYhvAPqARcAK572LgDUxwq4C7ol673zg/ojX5wL7RKQmxXQMCASC9I/SC5GmPTvSmfaX1uwHoGpMAXOnlR8Rb39/kGAwRCCY3GRooWCIoCsYJ7yNNxg8/HkwGKK/P7m8xEvLWXPGcbBxD4FgiFVb6rnynCkpx50sPWayQ9OulFIjXygUwtfRy966dvbVt+Pr6E34ndc2NzNpbDGnnVTF2XPGMXlsES5Xco/DKaWyL6WGuIh0GWMWA48aY27BTrx2N3AzgDFmPNAqIt3Ak8D3jTE/Bn4OfA67TNnjEVHOB7YdayaUyoaahg6217QCdsky9ygs/Eq8eZw6s4IN7zZR1+ynrsnPhEpvtpOllFIqgZ6eHlaueZfOjm76MzhyJBToA/IyFv+JLhQKUdvkZ+O7jQPLoEYryPOQ43HTHwgSCIToc37vYAj2N3Swv6GDZ1fsYXx5IRecWs3Fp0+k1Ku/mVIjXao94gB3AT8DlgKtwL0i8rTzWS22Ub5YRNqNMdcC/wV8BtgEXC0iXRFxjQdahph2pYZVMBjE5zv8BMYLq+xAjhyPi/lTCmlubj4ivM/XQijJ3vBsmju9gq17W+jtC7JpZ5M2xJVSahRob2+npjmEJ6eMQAaXoWw/9C6uwqrEAVXKaps6eWt7I42thxvgLheML/cydUIxY8cUUuLNJS/Xc8T3unsDHKxrZExxIXsautm210cwFKK+pYunXtvFM2/s5py547nirClMm1Ay3NlSSiUp5Ya405D+lPMv+jN31Ou1wJmDxHV7qttXKlt8Ph8vrd6O11tCXyDI6neaAJhYkc/Gdw8dFf5QwwGKisspoXy4k5qS3Bw386ZX8NaORuqa/dQ3+ykayi06pZRSSiXU3Rtg7TsN7DrYNvBeQZ6HeTMqmDWplIK8wQvhgjwP48ryOX/+eCoqKujo6uOtHYdYubmOd/b56A+EWLG5jhWb65g3o4JrFk1j3syKTGdLKZUirW4rlQKvt4Ti0jJkXwv9Tm/3vFnjKI4xOVNne+twJ2/IzLQytuxpHugVP8/oHXSllFJD09LeTX1LF02+bhrbuunuCeBy2d7eHI+b8pJ8KscUUFlawPjyE2tyw921bazZ1kB3bwCwjer5MyuYPaWMnCEuf1hcmMtFCyZy0YKJ1BzqYOn6A6zYXEtvX5Atu5vZsruZWZPGcNOVhpMnavmu1EihDXGlUhQKhZB9doh6eUk+VWOOfWbxobBD5ZN7siPRMPm8HA+nTCtnw7tN1Db5aWpLbsk1pZRSCmzZWHOoky27m2lo6RokZIB2fx/76jsAOyprYkUe4yqKOau8fFTOt5KMvv4gq7fWszOiF3zWpFLOMuPIz/MM8s3UTB5bzCeuMlx/8UxeXlfDS2v309ndz84Drdz/q9VMGlvE1edO5Zy544fc8FdKpYc2xJVKUYOva2A2UzO1LGszlHZ1trN8QyMVVbEnd4mUzDD5OdPK2bKnhb7+IO/UdHJdOhOrlBpVjDH52Plgrgf8wEMi8qM4Yc8AHgFOBTYDt4nI+ojPfUAJEL5YhoASEfFnLgdqONU2dbJ6awOtnUfO9F3izaWytIASby4hIBSCnt4ATW3d+Dp6CIVsA3VvQzePPruT8StquWbRNBbNO74aib6OHl7dcJBWp+5QXJjLonnjmVhVlLFtFhfm8v4LZ3DVOVN4bcNB/rpmPy3tPRw41Mkvnt3Gn17bzd+dO5ULF1STn5u+GwFKqeRpQ1ypFIV7w3Nz3MyoLs1qWgq8xRSXliUMl8ww+bxcD3OnlbNpZxP1vl7qW7qp0EfKlDpRPQgsBC4FpgOLjTF7ROSpyEDGGC+wBPgN8EngNmCJMWams9LKRGwjfCYw0E2qjfDjQzAYYuO7jby96/BkpYX5OcydXs5JCZ51DgSCNPi62H2wnT11bfQHQtQ3+/nlc9v48/LdXHP+NC5aUI3HPbob5Htq21ixuY7+gB2VNm18MefNn3DUBGyZUpCXw5XnTOXKc6eyYWczj7+0nbpmP01t3fzuxe0888ZuLj9rCu9dOAlvQe6wpEkpZWlDXKkUdPcG2VfXDsCsiaXk5ozuCkI0M7WMzbuaCIbgjS2NzJ01MdtJUkoNM6dxfStwlYhsBDYaYx4A7gCeigp+E+AXkXuc13caY94HfBBYDMwFakVk7/CkXg2Xzq4+Xt9UOzAMPS/XzZlmHDMnluJxJx4p5vG4qa4sorqyiHmT8yksLODVtxudx6O6WfyC8PK6Gj7y3pM5ZfrouyscCoXYsOPwTQq3y8VZc8ZmbSRdjsfNFedOY+FJlazeWs+SVXvZW9dOu7+PP722i+dX7eXSMyZx+ZmTqSjNziN3Sp1otCGuVAr2NnQRftR69tTEPdGjTWF+DtMmlLC7tp11O5r5WE8/hfl6mVDqBHMatn6wMuK95cDXYoQ91/ks0hvAediG+CnA9gykUWVRR1cfL7y5D393PwDjygu56LRqiobYo+rxuDhrdgWXnzOL9dsP8cwbu6k51MmBQ508+PsNnHFyFR+9fDaVWZqTJVV9/UGWvXWQmgb7HHxhfg6XnTGRqrLsT0zndrs4a844zjRj2bq3hedW7mXb3ha6ewO88OY+/vrmPuZMK2fRvPGcZcZpHUCpDNKzS6kkBYMhdtXZ0ZTjKwopKz4+JzSbM62c3bXt9PQFWbG5jveeOTnbSVJKDa9qoFFE+iPeqwcKjDGVItIUFXZz1PfrgXnO/+cCRcaYZYAB3gLuFJEdmUm6yjR/dx9/W71/oBF+6qxKTptViTuJXvBEwo3EhbPH8tqmgzz16i5naa5Gtu5t4YaLZ/KehZPTsq1MaWzr4dW3m2nrsrOiV40p4NIzJuEtGFlVbpfLxbzpFcybXsGug208t2ov67cfIgRs29vCtr0tLH5BOHnyGObPrGTe9AomjS06rp7dVyrbRtZVQakR7J39bXT1BgEwU0f22uDHompMAWVFOfg6+3l5XQ2XLZx03M5iq5SKyQv0RL0Xfh19BzJe2HC4OUA58BWg3fn7sjFmroh0pi3Falh09fTz4poaOrr6ADjTjGXejPQPG3e7XVx6+iTOmTOOZ97Yw4tr99PTG+Cxl3bw5tZ6br56DpPGFqd9u8dq655mfvan7fh7bCN81sRSFs0bj2eEN15nTizljutP5ZCvi5Vb6li5uY76li4CwRDv7PPxzj4fT7KTHI+bqeOLmTa+hHHlhVSNKaBqTCEl3ly8BTnk53qyNoGtUqORNsSVStKKrY0AFOZ7mDpu5FUA0sXlcjGr2su6d9uoa/azbU9LRipaSqkRq5ujG9zh19GTrMULGw53FZAbnpzNGPMxYD9wHfD7ZBM00hsy2RDeJ263GwhmbDtutwuX20UoFOLldTUDM6OfcXIVC2ZVpm0bOTlucqLmXSktzucfrzJcsKCa/3l2K/vqO9h5sI1v/2oN110wnesumHHUXC3h/TKcx0woFOLFNft57MUdBEP2+bWz54xj3ozyDDZMQ3R0tB61z+LxeFwEg920t3cRCMRezjTfDZeeWs4l88vYf8jPlj2tbNvXxv4GPyGgPxBk18E2dkUswRbJ7YZcjxuXyz4T73K5Iv7vLJvgAheugXXlAXI8LvJy3OTleijM81BUkENxYQ4l3hzKi/OoKMmnojSPojSMKigrK3POmch9M/zHzGig+yW+dO0TbYgrlYQGXxey307SdvLkshE9LC4dJlcV8E5NJ53dAV5eV6MNcaVOLAeAKmOMW0TCLbwJQJeI+GKEnRD13gSgFkBE+oC+8Aci0mOM2Q1MSiVBpaXZf7Z2pOnvt/c6CjI803XAmw8Feazd3khzmx38sNCMZdH86rQ1MgN9eZSVeSkvj72cV3l5EQvMeP786k4e++s79PYHefr13ayVQ/y/D53OKTOOviEwXMdMd08/Dz+xgdfeOgDYm/Xnn1LBnFnVGd1ua3MPq7e1UVUVyNg2XD2HmD8pl0VzJ9HY2ktTWy9NbT20dPTh7w4Q3ZwPBqEnmLmbQoV5bspK8qgozqW8JI/y4lxKi3KTmhwQoLOznesunUd5eewbSHqdiU33S+ZoQ1ypJLzy1gFC2Lu5J08Zk+3kZJzH7eLcOZUs3dDAxp2NNLd16yyqSp04NmAbz4uAFc57FwFrYoRdBdwT9d75wPcAjDHvAveJyGLndRFwMvBOKglqa+siEMhcBX80am/vBqC7u49gBhs/nf4eDhxqY+tuew9m6vhiFsysoKurN8E3k9fR2c2ePQfw+QZf1e70aQVM+vAcHn9lHzsOdFDT0ME9/7GcC+ZVcd15kyjI8+DxuCgpKYzb8xurR3Soaps6+fcnN3HgkH3KYmJVETdfOY3t+5rx+6Of2Egvf1cvbk8+nlxvUuHdbjcFBbmpHS/uPHDlUVRUQlERTItYSCUQDOHv7qOjq4+e3gC9/UF6+gIEgiEI2VEC4bXjgyHnPSD8nxDO6xC0t7cRDLnJycunty9Id28/3b0BenqPbOx39Qbpauqmtqn7cBJdUF5SwPiKQsaXFzKuwos3zgRzLncvPp8ft/vI+ozH46a0tFCvM1F0v8QX3jfHShviSiXQ0xfg9Y0HAZhQkT/kWWFHm3BDPBSCFZvruPb86dlOklJqGDjrfy8GHjXG3AJMBu4GbgYwxowHWkWkG3gS+L4x5sfAz4HPAUXAE050S4DvGGP2Ao3Ad4F9wHOppCkQCNLfrxXBSOGKcTAYtI2fDGnvCrJuRysA3oIczps3wa4eEkrfNjvb23hl7SEqqpJbXn7+VC8lBW7e3tNOXyDEG1saWbejmdNnlDCpqoAibz7+rl6CUfvF72/n8nNmU1FxbKO8QqEQr2+q5f9e3kFPr+2RPmfuOG6+eg7+jjaCwVBGfxOAUDBE0JXKb5/68ZJoG96C3LSsPV5/oAuXJ5dxE45cMjUYDNHZ3UdnVz/t/l5aOnpoaeuhpaOH3j4nPyFoauumqa2brXtaACjx5jKuvND+K/NSWpSLy+UiGAzR3x//WqLXmdh0v2SONsSVSuDNrfV0OrPDzqpO7s7z8aCyNJ85U8t4Z5+P5Ztquea8aToJi1InjruAnwFLgVbgXhF52vmsFtsoXywi7caYa4H/Aj4DbAKuFpEuJ+yXgV7gd8AY4GXgGhHJbCtFpUUwGGLNniB9ATsi7KIF1eTneTKyrQJvMcWlyS8LOn8MzJo6ltXbGthb1053b5BV0srExj4uXjiGklJvRhrDLe09/O8L77Bpp108wON28aHLTuLysybjcrmOmkRBDZ3b7aLEm0eJN48JlYfrX6FQCH93Py3tPbS093DI10WDr2ugcd7u76Pd38fOA/ZZ9oI8D2PLChlTCBOrOikpHUNuTmaOY6VSkXJD3BiTjy2cr8dOxvKQiPwoTtgzgEeAU7HLm9wmIusjPr8RuB/7rNhy4DMisi/VNCmVKeHJaQDGlxcwtvTE6A0Pu2jBRN7Z56PB18X2/b7jerZ4pdRhTkP6U86/6M/cUa/XAmfGiacX2xj/cgaSqTLsnb0ttDgty9NOqmR8xci6GV2Yn8Mlp09kf0MHb26tx9/dz8EmP394cTuzp5Yxf0YFRYXpKbf7+oO88tYBnnlj98DN+epKL7decwozJ5amZRsqOS6Xi6LCXIoKc5nsTJ4bCoVo7eilocU2yuub/QO/U3dvgP0NHewHNu/dQY7nXaZNKOGkSWOYNXEMc6aVx52fQKlMGkqP+IPAQuBSYDqw2BizR0SeigxkjPFih6T9BvgkcBuwxBgz0xn2dj7wGHA78CrwEHYG1fOHlhWl0m9HTSv7GzoAuGBeFQT7Enzj+LLQjKXwRQ9dPQGWb6rVhrhSSp0gunr62fiu7fUtL85hfppmSM+EKeOKmVDhZcvuZrbsbiYQDCH7fOzY72PmxDHMn1lBaVHekOIOBkOsfqeep17dRWOrfTbZBVxx9hSuv3gmebnaszoSuFwuykryKSvJZ/ZUO7Kis6uPBl+XbZy3dNHSbp/b7w+E2Hmgzekx3w/AuAovs6pLmTmxlBnVpUwZV3zUjPxKpVtKDXGncX0rcJWIbAQ2GmMeAO4AnooKfhPgF5HwJC53GmPeB3wQWIx93myxiPzCifvzwFJjTIWINA85R0ql0UtOb3hhfg5nnlzOOmnIcoqGV36uh3PnjueVDQdZIw189IrZFMaZBEUppdTxY/32Q/Q5z6GfNqMU9wh/NCk3x83pJ1dhppaxcWcTO/b5CIbg3QOtvHuglfHlhVSX57BgVj/JPCFe3+znjc21rNhcNzBbPMCM6hI+/J6TmT0l+WH0KjuKCnOZUZjLjGo7YqGluZnqqlIa2oK8e6CVnQdb6XLWfG9o9tPQ7GflljrAPnIweVwxM6pLmTGhhBnVpUysKjruV81RwyvVGvVpzndWRry3HPhajLDnOp9FegM4D9sQvwTbUw6AiOwBZqaYHqUypqW9h/VyCIALT60m/wS9633hgom8suEgvX1BVm+r55LTU1p1SCml1CjT6OsaeL52WoWLipLR81hWcWEuV5wzjfkzKti0s4ldB1oJhqC+pYv6Fti0ezMTq4qZMs7+K/Eezpuvo4d99R3sq2+nvqXriHjHlRVy/SUzOXvOOJ0vZZTKzXEze3IJi5zJ+oKhELWNneyqbWffoQ627Gyirtk+ixEIhthb187eunZecb6fn+th2vhipjs957OnlFFWnJ+dzKjjQqoN8WqgUUT6I96rBwqMMZUi0hQVdnPU9+uBecaYMUAFkGuMeQHbwH8TuF1EDqaYJqUyYtlbBwiGQriA95w5CULdCb9zPJpRXcKkqiIONHayfFOtNsSVUuo4FgqFWL3Njv7KzXFzysQEXxihxhTlcf78CZx2UiW7DrSxu7YNX0cvwRDUHOqg5lAHK7cMHofLBafOrOT8+RNYOHssOR4dqnw8cbtcTBpbzLTqUsrLi2hp6cTX3sOeujZ217azp/bwcQN2FZ3tNa1sr2kdiGNceSGzp5Rx6sxK5k0vpyDPg8/nG5b0p3MpPpUdqTbEvUD0wojh19G3hOKFzQeKndc/Bb4KCHbN0Wexz58rlVV9/UFe23AAgFNnVTK+3Etz84nZEHe5XFy4oJo/LH2XnQfbqG3qpLpSJzVRSqnj0a6DbQPPQp92UiUFuaP7acGiglxOnVXJqbMqOVjXSF5eHo3tdvKuumb/EauwedwuJlYVMXWc7fVcOHss5SXa43kiKS7MZf6MSubPODwnQkt7D7udRvme2jb21LUPTAQXfv58+aZa3C4X08Z7yff0MrN6DAUZWmEA0rcUn8quVBvi3Rzd4A6/jl6xIV5YPxDuUf9vEXkMwBjzMaDeGLNIRFYlmyDPKLw7GU6zpn14pZL2N7fW0+a3E7Ndec4UcnLc5OS4cbtdeJJ8PsjlduF2u9MSPnzH0/4Nphx/qmlxu+FWek4AACAASURBVF0DeQa4cEE1TyzbSTAU4s2t9dx42UlJxQMnzjEz0mjas2M0plmpsGAwNLAsV2lRHnOmltN5aHQ3xCOVenM4f/74gcZLX3+Qvv7AwOd5uR7t9VZHKS/Jp7xkLAtnjwWcIe1Nfrbv97F9v49te5pp8/cRDIXYXdcJgBxoZEKll5Mmj2Ha+BJ9tlzFlGpD/ABQZYxxi0h4ZfcJQJeIRI/DOOB8FmkCdv3RRqAP2xMOgIg0G2OagClA0g3x0tLC1HIwgmjasyOZtC99y/aGT6wq4qKFU3G7XQSD3XgL8/B6k7s77i3Mw+XJTWv4goLclMIPNS2BvjzKyrwDy3mUlxexcM441m6rZ+XWem79wIKUC5Xj/ZgZqTTtSqlk7alro925CX3arMrjvvGQm+PWmbFVytwuF5OqiphUVcRlZ0wiGAqxr76dt3c2sWZbHTWNXYSA2iY/tU1+1hUcYs7UMk6eUnbCzjekYku1Ib4B24BeBKxw3rsIWBMj7Crgnqj3zge+JyIBY8w67LPhTwAYY6qAKmBPKglqa+siEAgmDjiCeDxuSksLNe3DLNm07zzQyo799r7SZQsn0dpqB3v4fH78Xb14cqOfuIjN39WL2wN+/7GHd7vdFBTk0t3dRzAYTDn+oaTF5/PjdhcMvHfOnLGs3VbPoZYuVm2sYe705IZDnQjHzEikac+OcNqVGm2CoRBv77S936XeXKZVl2Q5RUqNDm6Xi+kTSpk+oZQL5o7hr2v2U99mH/Po6OrD393P+u2NvL2rmVNnVjB3WrmOnlJAig1xZ/3vxcCjxphbgMnYZchuBjDGjAdaRaQbeBL4vjHmx8DPgc8BRTgNb+y64b8yxmwAtgAPAOtFJFajPq5AIEh//+iqqIVp2rMjUdr/tnofYGfHPO+UCQNh+/uDBIMhAsFQ3O9GCgVDBF3BNIW3aQgGD3+eSvyppiUYDNHff+R+WjCzksJ8u6b46xtrOXlyaku3HM/HzEimaVdKJWNfXTutnXZSqlNnVY745cqUGqlKCnOoHl/GgpMqqWnoYOueFhpauujrD7J+eyOyz8cZs8cyo7pEZ+A/wQ3ldsxdwDpgKfAwcK+IPO18Vgt8COD/s3fn4W1d54H/v7gASRAkwX0VRWo/Wq3Nlix5jZPWseN2Uidx3XbabJ02yS/NL3E69bTPZNKZNs3TNMukaZs083ObR2maNIsbx+Ol8W5rs619P9pFiuJOggQJkARw8fvjAjRFcQMF8GJ5P8/DxwLuAc6LaxDEueec99Va+4GHgLuBA8A24AGtdTB2/GfA54C/4Z0Z9ffP72UIkRwDw2Pj2WJ3bqjD45aa2XH5eU5uVTUAHNBdjIYiszxCCCFEJohG39kbXjyh7rIQYv4Mh4Om2hLeu72JB7Y3UV1mrZYaHgmz+1g7Lx9qIzganuVZRDZLeJQRG0h/NPYz+Zgx6fYBYOsMz/UE8ESiMQiRKq8daRufNX73lkabo0k/O9fX8caxdkbGIhw+183tayengRBCCJFpWruGxks0rV9WkfV7w0VuMk0Tn6//hvtdLgPTHMHnC9z0Kiyfr5/oFKsPq8sLee/2xbR0DnHobDf+QIi27mF+sfsyt6+rpblOtoLkIpnuEyImHDF5NZakbU1zOQ1VUqJrspWLy6gqddMzMMLeEx0yEBdCiCxw4qK1N9zjdrF8UanN0QiRGsFhP7uP9FBRdX05WsNw4CnMJxAcw5zjFr7pdHe1UVRcTgnlNxxzOBw015WwqLqIw2d7OH2ln9FQhNeOXEM1lXHb6hq5CJZjZCAuRMzhcz3jMwLv2Sqz4VMxHA52rKvj6b2XOXmpD9/QKGXFUmNVCCEyVc9AcLxu+Nol5XMucylEJnJ7iin2Xp/jxmk48HgKcOaNzjmXznSG/QOztnE5DW5bU0NjTRF7jncQGAmjW3wMBULctamefNfsmdWnm91PJpfLoLRUko+mkgzERVaxPpgmV9KzTLf0qKysDMMweOlAKwCVXjcbV1QtSLyZaOd6ayAejVr11u/f1mR3SEIIIeZJX7H+ZrqcDlbIbLgQC6a+sohf27mEV4+00dkXpK1nmOf3t3Df1kaKC/NmfOx0s/vJNBoc4kNlnusq6IjkkoG4yCo+n48X3zqLx3PjXpuplh4FAn7es20VQ6E8zl61rmLet2WRLA2aQW2Fh+UNXi5cG2TviQ4ZiAshRIYaGQtzqcMPwLIGL/lS41iIBVWQ7+Q9ty5m/8kOLrQN4hsa4/k3W3jvtiaKPTMPxqea3U8m+S6cejIQF1nH4ymZ8oNppqVHLx+6CkCey+CujQ0LEmcm27m+jgvXBmntGqKl009TrSQZEUKITHP+6sD4hWnVdOOeViFE6jkNBzvX1+H15HP4XA+BkTC/fLuV+7ctpmiWmXGR2aSavMh5gZEw+092ArB9be2sy4EE3Lamdnwf4b6THTZHI4QQIlFmNIpusZal15YXUl4i+T6EsIvD4WDD8kpuXV0NwFAwxC/fbiUwIuXNspkMxEXOe+tsH2OxPeNSsmxuigvz2BTbR7//ZCcR8+bKfQghhFhYbd3DDMe+5Kum1C1vFULM3dolFWxeaX2/8gdCvHCglbFQxOaoRKrIQFzktEgkwu7jXQAsqS2iJD9EX1/flD/T1YbMVTvWW6XLBobHOH05tZk7hRBCJNeZK9bndmGBU7YXCZFGNiyv5JbllQAMDI3xxrF2zKh8/8xGskdc5LSWjgF8w9aMQHWpi70n2qdtO1NtyFx0y/JKitwuhkfC7D3RwfpllXaHJIQQYg78gTHaewMArFpcJkmZhEgzG1dUEhgNc/7qAG3dwxw518OWVdV2hyWSTAbiIqe19FrLfQoLnKxaUjtj/dS51IbMJS6nwfa1tbx8qI1DZ7sJjoYpLJCPFCGESHcXrw2O/1tKlgmRfhwOB9vX1jAwNEq3b4QTF/soLylgab3X7tBEEsnSdJGzBobG6B2y9javWlw24yBcTG3n+noAxsImB3W3zdEIIYSYTTQaHR+I11V6JCuzEGnKaRjcu3kRntgkx97jHfT7R22OSiSTTF+JnKVbrf1xDoc1EBfvME0Tn2/2fd+lBVGqSwvoHhhl74l27rylfgGiE0KkmlKqAPgH4GEgAHxNa/31adpuBr4NbABOAJ/UWh+aot0jwI+01jIJYKMuXxB/IATA8gaZXRMinRUWuLh3yyKef7OFiBll97F2HtzRZHdYIklkIC5yUihscqEtNiNQ6pIl1ZMEh/3sPtJDRdXIrG2rS110D4xypsVHz0CQqtLCBYhQCJFiXwW2APcCS4BdSqnLWusnJzZSSnmAZ4DvAx8GPgk8o5RaprUOTmhXCnwTkIxDNov/7XM5HZKkTYgMUFXqZuuqat4+00W/f5Qj53ppLLY7KpEMclVa5KQL1wYIxUqWNVXn2xxNenJ7iin2ls36s3pp7fhj4vXYhRCZKza4/jjwGa31Ua31U8BXgE9P0fxRIKC1flxbPgv4gQ9Navc3wLlUxi1mF46YXOnwA9BcV0KeS74GCpEJVjeXUV/pAeDkpT76h6VsbDZIeBowmcvVlFI+oASIb86NAiVa60CicQkxV9FoFN3iA8DrdlDmkS8iN6O4MI8qbx49gyH2nezgfTuacThkv70QGWwj1veDfRPu2w382RRtt8eOTbQH2AHsAlBK3YM1s/5HwLNJjlUkoLVzaPwi9HJJ0iZExnA4HOzcUMfTuy8zFjY53hrijtUykZTp5jMCmbhc7VPAF5VSD09uNGG52mux9vuwlqsVxo43YA3ClwF1sZ96GYSLVOvqDzIwNAbA4kqnDBqToKnaWo7e3hvgcmy2RQiRseqBHq11eMJ9nYBbKTW5TmE9cG3SfZ1AI4BSKh/4R6wl67PvdREpdeGaVf2juDCP2nLZRiREJily57F9nbUKMRiKcrZdErdluoRmxCcsV7tfa30UOKqUii9Xe3JS8/HlarHbn1VKPYi1XG0XsAZo11pfuZkXIESidKs1G57nNKgrc9ocTXZYVFnAscsOwpEoe493SHkNITKbB5j8DS9+u2CObePt/gdwQGv9UmxmfF6cTlm5NFn8nBiGAcy+TDUwEqK9x5rrWLHIi2uO59QwHDgMR0orizgMB4ZhJKUP63xMfV4Mw4HLZeBK4ZJ8l8vASPH5gsTP2UznJVl9zJfd/czn3CTaR7KsWFRKa+cQlzv8tPSE6PePUlXqTklf8fMin783StY5SXRpejKXq60FzibYvxA3ZWQszOV2a8Z2aUMJLkOuJiZDnstgw5JSDl/w8ebpTn7z3Svm/CVPCJF2RrhxwB2/PXnV2nRtA0qpdcDvY21Pg3e2oSXM65XZ28nCYet/hds9t/Jj59oGxzPlrVtRjccz+X/b1CKeAnDnz7n9fHgK83E485Lax1TnJRLKp6zMQ3l5UdL6mcw0R/AUpvZ8wfzP2VzfLzfTR6LSpZ9Ezs18+0iGe7Yu5upzpwib8NbpLj7wrhUpWd0ZCVnDRPn8TZ1EB+IzLlfTWvdOanti0uM7gXWxf68BipRSrwAKOAx8VmstyVxEypxt8RExra8iKxvLCA9JcrFk2bqqgsMXfAwFQxw938tWVW13SEKI+WkDqpRShtY6Pj1UBwS11r4p2tZNuq8OaAc+AFQAF5VSAE7AoZQaBP5Qa/3DuQY0OBgkEpHkRBP5/dZK/5GREKY5+7nRV6ySlFWlbvINCATmdiF6ODCKIzqGMy91F64DwTEM59xjmolhGLjdeVOel0BwDJ8vgGGkZgYRwOcLEAim9nxB4udspvOSrD7my+5+5nNuEu0jmQxgea0L3R6msy/A0bNdKSnDOzJqDffk8/dGTqeRlAsUiQ7Ek7lcbTVQDvw3rAyr/w14SSm1Rms9nGBcQswqGo1y6pJ1rajSW0BlqZvOIZuDyiIrF5VQVpyPb2iM3ceuyUBciMx1BAgBtwN7Y/fdBbw9Rdv9wOOT7tsJfAl4CviXCfffjlXmbCPQlUhAkYhJOCxfBCeKfzE2TXP8AvN0hoIhun1WNbnmupJZ209kmlEcZjShxyQqakYxHbO/jrmZ/ryYZpRwOLXvpXDYxEzx+YL5nLO5v1/m38f82N9P4ucm8T6Sq6nSSVu/ydCIyYEz3TRWF1OQn9ztlvGLEvL5mzqJDsSTslwt9u/7gbx4cjal1O8ArcCvAT+aa0CZuG8hHrPEnnwz7c3qGRihd8CaQVjVVIYztu9trnt5Et33k8z2U+1fSqfYDcNBQb6TuzY28PSeyxy72Is/GKK8pCDt3zMzkdjtkQ2xZzKtdVAptQv4jlLqY1iJ1z4PfARAKVULDGitR4CfAl9WSn0D+C7wCaAI+HGsjvj4DLpSanHs+S8t4MsRMF6yDKyBuBAisxkOB2sWFfD2hSCjoQhHzvewfW3t7A8UaSXRgXiylquhtQ5hXXEndntUKXUJWJRIQJm8b0FiT76Z9madP2VNwLicBuuXV5Of50xoL0+i+35S0X7i/qV0ij006sI0R7hzQyVP77lMNApvHG3hoZ2LMU3o7b3+Ol15efn4xYVMkK7v97mQ2MU8PYZVqvRlYAD4gtb657Fj7ViD8l1aa79S6iGszOh/ABwDHogNwkWaiA/Eq0rdFBfe/D5YIYT9KktcLKkv4XK7n7OtPtY0l+MtkpJmmSTRgXgylqv9JYBS6jzwv7TW8TqjRcBK4EwiAWXivoX4vgKJPfmm25sVCpuca7X2xy1r8BIOhQmHwgnt5Ul0308y20+1fymdYu/p6eXptnYqq6rHa4o/v/8q0dAITqcTd4GLkdEwpmkSHPbzKzsUFRUVc3puO6X7+30mErs9krVvzG6xgfRHYz+TjxmTbh8Ats7hOV/D2icuFpA/MEZPbDXYknqZDRcim2xZWU1LxxBmNMqRcz3cvanB7pBEAhIaiCdpudpPYk/3DPA/lVJXgB7gL4AW4NlEYsrkfQsSe/JNtzfr4rVBwpF4krbS8eOJ7OVJdN9PctvfuH8p3WIvcHvwFJeimqHneAdDIxGGQvk0lBbh8RTgDIwSMaMLskcv2dL1/T4XErsQue26Zem1MhAXIpsUe/JQTWWcvtLP5Q4/6wZGqExROTORfPNZG/oYcBBrudq3uHG52iMAWms/8BBwN3AA2Mb1y9X+K9Zg/QdYs+cG8D6tdWqzG4icdKFtAICy4gKqy+QDKpWa60rIi9VoPX91wOZohBAit8UH4tVlhRTJsnQhss76ZRW4nFZOn8Pnum2ORiQi0aXpSVuuprUewxqM/9dEYxAiEf7AGJ391vUf1Vxu1VqMyvWeVHE5DZbWl3C2dYArnX7GQhE8dgclhBA5aHB4jN5Ba4vREknShmma+Hz9Ke3D5+snmuKM2UJMVFjgYu2SCo5d6OVaT4CO3gB1lfLNKxMkPBAXItNcvDY4/m/VXA7IH8hUW9FYytnWAcKRKBevDbKlVP4gCCHEQrvSKdnSJwoO+9l9pIeKqpGU9dHd1UZRcTkllKesDyEmW7u0HN3iYzQU4dDZbh64vcmaeBJpTQbiIqtFo1EutFkD8YYqDyWe/DknIBPzV+l1U15SQL9/FN3iY/NqKakhhBALrbVzCLCWpXvc8pUPwO0ppthblrLnH/bLliyx8PJdTjYsq+CA7qZnYIT23gANVUV2hyVmkTn1g4SYh87+IENBq0reikWlNkeTOxwOB6sWW190+vyjdPYFZnmEEEKIZAqMhMazpTfVFtscjRAi1VY1leHOtwpTHL/Ya3M0Yi5kIC6yWjxJW57TkGV5C2xpQ8l48pCT8gdBCCEWVGvX0Pi/ZSAuRPZzOQ3WNFtbIjr7gnT3B2d5hLCbDMRF1gpHzPFssc31Jbic8nZfSPkuJ0vrvQCca7X2LQkhhFgYLbFl6WXF+ZR48m2ORgixEFRT2XjlGpkVT38yMhFZq7VraLx2+PIGr83R5Kb48vSIGR1fnSCEECK1xkIROmJbgpqkdrgQOSM/z8nqJuu719XuYfr9qUtMKG6eDMRF1rrcbs2Ge9wuasoLbY4mN1WWuqkqteq2n2nxEZWycUIIkXJXu4fHq3QurpFl6ULkktXN5TgNa2vg8Yt9NkcjZiIDcZGVxkIR2rqHAat2qpRwsI+KXZkdGBqjS/YrCSFEyrXGypYVuV1UeAtsjkYIsZAKC1ysXGwlKL7S7scfGLM5IjEdGYiLrHSlcwgzNh0Q36cs7LG03kt+nvVRc6bFZ3M0QgiR3cIRk7Ye60L04tpiuRAtRA5at6QChwOiwJkr8t0rXclAXGSlS+1W7XBvUb7MBtgsz2WwZkkFAC2dfgKjkrRNCCFSpaM3MJ4fpalG9ocLkYuKCvNojuWHOH91gLGwfPdKRzIQF1lnZCxCZ6+VpGZpvSxLTwcbllcBEI3CpQ5Zni6EEKnSEitblp9nSH4UIXLYmiVWKbNQxOTC1UGboxFTkYG4yDpXe0eJpwSTZenpobS4gMbqIgAudQYIhU2bIxJCiOwTjUa5GhuIN1YXYxhyIVqIXFVdVjghYW7/+JZNkT5kIC6yTmu3Vaqh0luAt0hqp6aLtbErs2PhKEcuyn4lIYRItt7BEUbGrCWoki1dCLGm2fru5Q+ExpMYi/QhA3GRVXoHR+kfCgGwRGbD00pDVRFeTx4Ae050SykzIYRIsqtd1hdthwPqKz02RyOEsFtzXQmFBS4ATl/utzkaMVnCA3GlVIFS6gmlVL9Sqk0p9dgMbTcrpfYrpYaVUm8qpbZM0+4RpZSsVRU37ciFd2Zal9RLkpp04nA4ULErs1d7glxok/1KQgiRTG3d1rL02nIP+XlOm6MRQtjNMBysjpWR7egL0O8fsTkiMdF8ZsS/CmwB7gU+BXxRKfXw5EZKKQ/wDPBarP0+4BmlVOGkdqXANwGZHhM37dB562pfbXkhRe48m6MRky1f5MXltPYs/vLtFpujEUKI7BEYCdM7OApAY02RzdEIIdLFysWlOGP5IqSUWXpJaCAeG1x/HPiM1vqo1vop4CvAp6do/igQ0Fo/ri2fBfzAhya1+xvgXOKhC3G9q11DdPZbV/okSVt6ync5WVJjXYs7eLabbp9kUBdCiGSIz4aDlahNCCEA3Pmu8VWil9oHJWFuGkl0Rnwj4MKa3Y7bDWyfou322LGJ9gA74jeUUvdgzax/KcE4hLjBm6c7AWtvXFOdLEtPVyvqPRgOq5TZC2+32h2OEEJkhauxRExeT54kKhVCXGfVYmt5ejgS5eI12RqYLlwJtq8HerTW4Qn3dQJupVSl1rp3UtsTkx7fCawDUErlA/8IfBIII8RNiEajvHnKGojXluXjzpe9cenK43Zyy9Iyjlz08caxdv7TXUtlG4EQaUYpVQD8A/AwEAC+prX++jRtNwPfBjZg/d3/pNb6UOyYAfwV8GHAAzwP/JHWuivlLyKHRCIm7b3WQLxRsqULISapKnVTXlJAv3+Us60+Vi0uxeGQ8oZ2S3RG3AOMTrovfrtgjm3j7f4HcEBr/VKCMQhxgwvXBukZsJalN1a5bY5GzObuW2oAGA1FeO3INZujEUJMIVn5YP4UeAT4INZKuQrg+6kOPtd09AUJR6xUO4uqZX+4EOJ6DodjfFa83z86/p1Z2CvRGfERbhxwx28H5tg2oJRaB/w+1tVzgHlfknE6M68CWzxmiT153j5jTa7kuRw0VrnHk1JMZBjGhP9a+2MchgPDMKZsP1kibZPdPptiNwwHyxqKUYvL0K0+Xjp4lQd3NONKs/cUpO/7fS4kdntkYsyTTcgHc7/W+ihwVCkVzwfz5KTm4/lgYrc/q5R6ECsfzC6sC/6f01rviT333wI/XICXkVOuxvaH57kMasqlbJkQ4kbLGrwc1F2EI1HOtvqoLiuc/UEipRIdiLcBVUopQ2sd3+lfBwS11pPT8LXFjk1UB7QDH8C6Kn5RKQXgBBxKqUHgD7XWc/4j7fVm7ptIYk+OSMQcH4hvXlmJt9iNxzP5GtA73BOWQXsK83E482ZsP5+2qWqfDbFHQvmUlXn44HtW8aV/fot+/yjHL/dz361Nc+rLDun0fk+UxC7mYbp8MH82RduZ8sHs0lr/RfxOpVQN1kX4V5IabY6LRqO0xfaHN1QVzfkCqhAit+S5DJbWezl3dYDL7X5uXV1DgZQ5tFWiA/EjQAi4Hdgbu+8u4O0p2u4HHp90306sxGxPAf8y4f7bsZaqbQQS2jc2OBgkEsms7H9Op4HXWyixJ8mJi734/NYuiPXNXgaHAjjzJu+KsGZk3e48RkZCmKYVeyA4huGEQODG9pMl0jbZ7bMp9kBwDJ8vwMqGcuoqPHT0Bfjxi2fZuKwCI832K6Xj+32uJHZ7xGPPcEnLBxOnlPpzrC1pfcAdSY84h/mGxhgKhgBolGXpQogZrGoq49zVASJmlIttg6xZUm53SDktoYG41jqolNoFfEcp9TGgEfg88BEApVQtMKC1HgF+CnxZKfUN4LvAJ4Ai4Mda6yAwPoOulFoce/5Lib6ASMQknKFp+CX25Nh7vAMAT4GLVYuKeev0MBFzqrL0VrymaY4fj5pRTIc5TfvrJdI2+e2zJ3bTjBIOm5iRKO/d3sT3njtDW/cwB890sXll9Zz6W2jp9H5PlMQu5iGZ+WDidgG/AP4EeEEptVZrPYS4aa1d75xG2R8uhJhJpddNVambnoERzl31sbq5TJK22SjRGXGAx7Ayqb4MDABf0Fr/PHasHWtQvktr7VdKPYSVGf0PgGPAA7FBuBBJEQqbHDzbDcAWVZ2W+4zF9UzTxOfrB2B1Qz6lRXkMDIf4xRsXaKowpvyDUFZWNr7XXAiRcknJBzPxDq31RQCl1IeBq1jZ2HfNNaBs2HufbPFzEt8fXl1WmJIKFIbhwGE4UrrkPdG8JDOZKqdKKvqZzkL0MZ9+ZjovyepjvuzuZz7nJtE+ku1m+lm1uIyegQ58Q2P4/KNUTbNXPH5e5PP3Rsk6JwkPxGMD6Y/GfiYfMybdPgBsncNzvoa1T1yIhBy/2Etw1Fo9uX1trc3RiLkIDvvZfaSHiiorY2dTdQHHh0Nc6Qrwi70tVJdeX/82EPDznm2rqKiosCNcIXJRsvLBoJR6H3BIa90OoLUeVUpdBKoSCSgLlvsnXTgcYGQsQlefNb+xbFHpnPN6JCLiKQB3fkqeOy7RvCRz4Z7iokQq+rGjj5vpZ6rzkuw+EpUu/SRybubbR7LcTD9rl1fx5qlOImaUy51DNDWUTdkuErKGifL5mzrzmREXIm3Ea4d7i/JZ01Q+PtMq0pvbU0yx1/rgX+/xotsuMBYyOd8xytLFNTZHJ0TOS0Y+mL+M/furwPeAvwZQSpUAq4DTiQSUifkCUs3vH+Fab5D4hqC6cvec83okYjgwiiM6NmXulWRJNC/JTKbKqZKKfqazEH3Mp5+Zzkuy+pgvu/uZz7lJtI9ku9l+mutKuHhtEN3Sz6YVlVOuKB2JTXTJ5++NkpUPRgbiImONjIU5er4HgNtW12BIptiMlOcyWNNcztHzvbT3BugdGKGyVGrBC2GXJOWD+Uns6f4e+HOl1DGgBfgr4JzW+rlEYpJ8ATeKREyudluz4R63C29R/pzzeiTCNKM4zGhKnjsu0bwkM7sxp0pq+pnaQvQxv36mPy/J62N+7O8n8XOTeB/JdbP9LGvwcvHaIGMhkysdfpbUe29oE78oIZ+/qSOL/kXGOnyuh7HYB4MsS89sq5vKcTmtCynHL/bO0loIsQAeAw5i5YP5Fjfmg3kEQGvtBx4C7gYOANu4Ph/M3wNfAb4NvAmEgV9foNeQ1SJmlGs91hafxuoiSbgkhJizukoPHrc1H3uhbdDmaHKXzIiLjBVfll5V6mZ5w41X8kTmKMh3oprKOHmpn5bOIfoGR6jwyqy4EHZJVj4YrXUUayD+lRSEmdMudwyPX4xurC62ORohRCYxHA6WLyrl+IVervUMExgJelDU1gAAIABJREFU4UlBskcxM5kRFxlpKBji5KU+ALatqZWZgCywdknF+Kz4sQsyKy6EEDM5dcWaxXIaDuoqPTZHI4TINCsWWZNYUeDCNZkVt4MMxEVGOqC7xvfFyLL07FBY4GLVYiuBW0vnEP3+EZsjEkKI9HWqZQCAhiqPlO4UQiSsxJNPTbmVcOxC2yDRaGr3tYsbySe3yEhvxZalN1QV0VhdZHM0IlnWLa0Yr4l59LzMigshxFS6fEE6+61sybIsXQgxXysWlQIwODxGj08mQBaaDMRFxun3j6JbrFK229fUyLL0LFJY4EI1TZwVT235DyGEyETxiiEAjTUyEBdCzE9zXcn4tsDzbQM2R5N7ZCAuMs7bpzvH66Zuk2XpWef6WfGeWVoLIUTuORb7bCwvyaO4UBIsCSHmJ89l0FxbAsDlDj9hqRe+oGQgLjLOm6etZelL60uoLZcENdlm8qx4nz9kc0RCCJE+gqNhzsRWhTVWFdocjRAi0y1vtJanh8ImLZ1DNkeTW2QgLjJKV3+AS+1+ALavkdnwbLV+WQV5seRDJ1vkj4IQQsSdutw/nqy0sVouRgshbk5teeH4ypoLsjx9QclAXGSUN093AeAAbpOBeNZy57tYu7QcgO6BMc61+W2OSAgh0sPRC9ay9GK3i8rSfJujEUJkOofDwfJYKbP23gBDQVmJuFBkIC4ySjxbumoqo7ykwOZoRCqtXVKBO98JwLNvtUtZDSFEzjOjUY5dsCpKrG4qwZBkpUKIJFgey54OcFFqii8YGYiLjNHaNURbzzAgSdpyQZ7LYMOySgBauwMcOiuJ24QQue1Kh5/B4TEA1jaXztJaCCHmprgwj7oKa6vLhbYBmfxYIK5EH6CUKgD+AXgYCABf01p/fZq2m4FvAxuAE8AntdaHYscM4K+ADwMe4Hngj7TWXfN4HSIH7DneDoDL6eBWVWNzNGIhrGoq5cTFHoJjJk++foHNK6swDJkBEkLkpnglCafhQDWWoNtk5koIkRwrGr109AXwB0J09QcpkZ0vKTefGfGvAluAe4FPAV9USj08uZFSygM8A7wWa78PeEYpFU/x+afAI8AHge1ABfD9ecQjckA4YrLvZAcAm1ZUSbmWHOE0DNY2WTVy23sD7D3RYXNEQghhn6PnrWXpqxaXUVjgtDkaIUQ2aap9p6b4BVmeviASGojHBtcfBz6jtT6qtX4K+Arw6SmaPwoEtNaPa8tnAT/woQl9f05rvUdrfQb4W+CO+b4Qkd2OX+jFH7CSR9x5S73N0YiF1FTtpqbMygfw1O6LhMJS41IIkXv6/aNc6bQSV25cXmlzNEKIbONyGjTXWTXFr7T7iURkeXqqJTojvhFrOfu+CfftxprRnmx77NhEe4AdAFrrv4gN5FFK1QC/D7ySYDwiR+yOLUsvLcpn3dIKm6MRC8nhcPDAbdbFl97BUV490mZzREIIsfCOX+wd//fGFVU2RiKEyFbxpG2hiElb34jN0WS/RAfi9UCP1jo84b5OwK2Umnx5th64Num+TqBx4h1KqT8HOrBmw/84wXhEDhgcHhvPErtjfR1OQ3IM5pr1S0pZWm9dpf2/ey8THA3P8gghhMgu8f3htRUeaiukfrgQIvlqywspclspxK50Bm2OJvslOqLxAKOT7ovfnlxLarq2k9vtAm4FXgReUEoVJxiTyHL7T3YQMa3lMXdskGXpucjhcPCBe5YD4A+EeOHtVpsjEkKIhRMKRzh5uQ+QZelCiNSxaopbs+KdvjH6/ZOHciKZEs2aPsKNA+n47cAc217XTmt9EUAp9WHgKlY29l1zDcjpzLzZ0XjMEvvsotEoe2IJupY1eMf3rkzH5TIwDAfOKTJrG7GZdOu/1j5jh+HAMIwp20+WSNtkt8+m2BN9bsNw4HIZ3LKigrVLKjh1uY/n3mzhvq2NlKW4lrz8rtojG2IXIpnOtPgYC1mf/TIQF0Kk0rIG7/hK1H0nu3lop5RKTJVEB+JtQJVSytBaxzMm1QFBrbVvirZ1k+6rA9oBlFLvAw5prdsBtNajSqmLQEIbn7zewtkbpSmJfXbnW320dg0B8N4dSygvL5qxvWmO4CnMx+OZfoDmdr+Tcd1TmI/DmTdj+/m0TVX7bIg90eeOhPIpK/NQXl7EH/zGBj73v19jNBTh6X1X+Mxvbp7Tc9ws+V21RybHLkQyxZelFxY4Wbm4zOZohBDZzFuUT3VZId2+IHuOdfG+HcvtDilrJToQPwKEgNuBvbH77gLenqLtfuDxSfftBP4y9u+vAt8D/hpAKVUCrAJOJxLQ4GCQSCSzsig7nQZeb6HEPgc/f/UcAHkugw1LyunvH56xvc8XIBAcw5l341IawzBwu/MYGQlhmlbsgeAYhhMCgdmX3iTSNtntsyn2+Ty3zxfAMNxUFOVx5y31vHG0nRffauGejfU01c68SuJmyO+qPbIhdiGSJRqNjpctW7e0EpesuhBCpNjyRV66fUHaegJc6fDTWC07h1MhoYG41jqolNoFfEcp9TGsxGufBz4CoJSqBQa01iPAT4EvK6W+AXwX+ARQBPwk9nR/D/y5UuoY0AL8FXBOa/1cIjFFIibhDC1nJLHPbHgkxL7YsvTta2spyHPO2mc4bGKa0fE95dezHmua5vjxqBnFdJjTtL9eIm2T3z57Yk/0uU0zSjj8zvvt/Xcu481TnYyFTH7wy7P88aObcDjmtsx9vuR31R6ZHLsQyXKtZ5jeQSt7sSxLF0IshCV1Jbx1qhMzCruPtfPou1faHVJWms9l1ceAg8DLwLeAL2itfx471g48AqC19gMPAXcDB4BtwANa63gKvr/HqkH+beBNIAz8+vxehshGe453MBb7Ev7uLY2ztBa5orykgAe3NwNw+ko/Ry/0zvIIIYTIXPHPOAewQQbiQogFkJ/npKHSDcC+kx2EM2x1WqZIdGk6sYH0R2M/k48Zk24fALZO8zxRrIH4VxKNQWQ/MxrllUNXAWiq8VCSH6Kvr2/Wx/l8/UTnONMqMtf925p47eg1+v2j/Pjl86xfWiHLNYVIIqVUAfAPWAlUA8DXtNZfn6btZqyL6huAE8AntdaHJhx/HPhDoBJ4C/iM1jqhbWi5LL4/fFmDF68n3+ZohBC5ormmkKs9I/gDIY5f7GXzymq7Q8o6CQ/EhVgIpy/309lvLZ4odYfZe6J9To/r7mqjqLicEspTGZ6wWUG+k4fvXsYTz5ymoy/Aq4fbeM+ti+0OS4hs8lVgC3AvsATYpZS6rLV+cmIjpZQHeAb4PvBh4JPAM0qpZbHtbJ/AWkn3EeAcVu6Y55RSq2Pb2MQMhoIhzrcNAHDLioRy2QohxE2pLc+ntCiPgeEQe493yEA8BWQKSaSll2Oz4UVuJ8sayij2zu3HUyjJJHLFjvV14+Xsntp9ieGRkM0RCZEdYoPrj2PNXB/VWj+FtXrt01M0fxQIaK0f15bPAn7gQ7HjHwb+Rmv9nNb6PNZAvRK4I+UvJAscv9hLNLbIS/aHCyEWkuFwsGN9DQBHzvcwFJTvWckmA3GRdvoGRzgSW4q3TVXOud60yC2Gw8Gj960AYHgkzNN7LtsbkBDZYyPWirl9E+7bDWyfou322LGJ9gA7Yv/+PPCvE45FsbY7S2HaOYgvSy8vKWBxjVxoFkIsrDs2WAPxiBnlrdOdNkeTfWQgLtLOL99uJRq1vqndvkZmAMT0VFM5W1dZS6VeOniVzr6AzREJkRXqgR6tdXjCfZ2AWyk1+UO5Hrg26b5OrKoqaK33aq0nHv8vgJMbB+9iklDY5FgsUdumlVUprw4hhBCTLa4poqnWugi453iHzdFkHxmIi7QyFAzx2hHrO9vW1TVUegtsjkikuw++azlOw0HEjPLjV87bHY4Q2cADjE66L3578ofydG1v+PBWSm3H2nv+Fa11VxLizGqnr/QzMhYBYMsq2ZsphLDHnbc0AHCpfZD23mGbo8kukqxNpJWXD11lNGR98Xjw9iasqnYil5mmic/XP+3xPOCOdVW8frybw+d62H/sCtvWL8Yw5DqjEPM0wo0D6fjtyctOpmt7XTul1A7gWeBZrfUXEw3ImYNVEeLL0j1uF+umqAwRPyfWZ13qSgsZhgOH4UjpNjGH4cAwjKT0Ef/sn+q8JLOf6SxEH/PpZ6bzkqw+5svufuZzbhLtI9kWop/4ebnzlnp+9OI5zGiU/Sc7+VBsW2AuS9bfJBmIi7QxOhbhxQNWkrZ1S8pZUuedU8kykd2Cw352H+mhomr6BMulhVCQZzAaMvnBSxdZVl9ETbVkGBZintqAKqWUobWOfyutA4Jaa98Ubesm3VcHjJe6UErdCzwNPA/81nwC8noL5/OwjGWaUQ7Hc6Wsq6O6quSGNuGwda3D7c5LaSwRTwG48/F4UrdCzVOYj8OZl9Q+pjovqejHjj5upp9E3i/p/lqS3U8yfpfS5bUkQyRkDRMXN5SxdU0Nb5/qZN/JDj7+G7dI/qYkkYG4SBuvH7s2npHxwR1L7A1GpBW3p5hib9mMbbYqJ3tPdDA8GmX3yR4evlcG4kLM0xEgBNwO7I3ddxfw9hRt92OVJJtoJ/AlAKXUeuAprBJnvz1hYJ+QwcEgkUjqZn3TzblWHz6/teJ/w5Jy+vtvXA7q91sXJ0dGQphm6s7NcGAUR3QMZ97kHQjJEwiOYTghELj5PgzDwO3Om/K8JLOf6SxEH/PpZ6bzkqw+5svufuZzbhLtI9kWop+RUWtV6uBgkO2xgXjPwAh7D7eyfllu53ByOo2kXCCWgbhIC+GIyX+81QLA0novq5tmHnQJMdnyRV7OtvroGRjhhYMd3HfrUsqKJceAEImK1f/eBXxHKfUxrMRrn8eqBY5SqhYYiNUB/ynwZaXUN4DvAp8AioAfx57uH4GW2OOrlVLxbgYSqSMeiZiEw7kzEH/7jLWF3uU0WNNcPuVrj1+YME2TiBlNWSymGcVhRlPaR9SMYjqS9TqmPy/J7WdqC9HH/PpJ/P2Svq8l2f0k73fJ/teSPPGLEpGIyYalFXgKXARGw7xxtJ3VTeUp6zeX5N6mK5GW9p7ooG/Quqr34O3Nkh1WJMzhcLBtrVVmYzRk8rNXL9gckRAZ7THgIPAy8C3gC1rrn8eOtQOPAGit/cBDwN3AAWAb8EBsMF+LNau+Fmswfm3CzyML91IySzQa5dDZbgDWL63AnS9zJkIIe+W5nGxbWwvAwbNdBEclh1MyyKe7sN1oKMJTuy8BsKiqiM2rZEmxmJ+q0kKaa9xc6Rphz4kO7tm8iBWLpFyxEInSWgeBj8Z+Jh8zJt0+AGydol0nVqkykYBrPcN09QcB2LxS/h4KIdLDHevrePVwG2Mhk4O6mztvqbc7pIwnM+JiQZmmSV9f33U/T79xlv7YXrj7t9bg6+8fP+bz9RNN8fIekV3WNZXgzrc+2n7wwllMef8IITLIoXNWkjaHAzbKQFwIkSaWNXiprfAAsPdE+yytxVzIjLhYUD6fjxffOovHY2WAHQ2ZvHDI+tJR6c2jf3CYvSfeqXrT3dVGUXE5JcheFDE37nyD+2+t56m9bVzp8PPGsWvcs2mR3WEJIcScxJelr2wsw+vJtzkaIYSwOBwOdq6v499fv8iZFh89A0GqSnOrokWyyYy4WHAeTwnF3jKKvWVc6g4TilgzltvW1lNSWj5+rNhbhqew2OZoRSbaubaKRVVFAPzstYsMj4RsjkgIIWbX5QtypcMPwNZV1TZHI4QQ19u5ro54Fqd9JzpsjSUbJDwQV0oVKKWeUEr1K6XalFKPzdB2s1Jqv1JqWCn1plJqy6TjjyulLiqlBpRSLyil1sznRYjMNBQIceaKVZK2qbaY6jK5qiaSw2k4+O1fWQXAUDDEz1+/ZHNEQggxu7dPd47/+9bVNTZGIoQQN6osdbO62VqluudEB9GobP+7GfOZEf8qsAW4F/gU8EWl1MOTGymlPFh1Q1+Ltd8HPKOUKowd/wRWVtb/ByvJy2XgOaWUex4xiQwTjUZ560wXZjSKwwGbV8qVf5Fca5rLx7/Ivnz46vgskxBCpKt42bKVjaWUl0j5RSFE+rljQx0AXf1BdIvP5mgyW0ID8djg+uPAZ7TWR7XWTwFfAT49RfNHgYDW+nFt+SzgBz4UO/5h4G+01s9prc8DnwQqgTvm+VpEBmnpHOJq1xAAq5vKKS2WfXAi+R69bwUFeU6iUdj1H2ckcZsQIm119gVo6bT+Lm5bU2tzNEIIMbVbVQ2eAivN2OtHr9kcTWZLdEZ8I1aCt30T7tsNbJ+i7fbYsYn2ADti//488K8TjkUBByC1hrJcKGzy1mnrqn+R28UmyQorUqTC6+b9dy0F4FK7n9eOtNkckRBCTC0+G+4AtipZJSaESE/5eU52rLNmxQ/oboaCkodnvhIdiNcDPVrriVXcOwG3UqpyiraTL5N0Ao0AWuu9WuuJx/8LVr3RyYN3kWVOtgwRHLXeQtvX1pLnkpyBInXec2sji2uspH8/fe0iA0OjNkckhBA3ig/EVy0uo6xYlqULIdLX3ZsaAAhHTEnadhMSHQF5gMnfYuO3J//VmK7tDX9dlFLbsfaef0Vr3ZVgTCKDXO4c5mJHEIDm2mIaayQrukgtp2Hwe/crHEBwNMy/vXze7pCEEOI67b3DtMa2a922RpK0CSHS2+KaYpbWewFrebokbZufROuIj3DjQDp+OzDHtte1U0rtAJ4FntVafzHBeHA6M282NR5zrsUeHA3zw1euAJDnMrh9XS1OwzHjYxyGA8MwZm03l/aGYUz4r5nw8yczllyOPdWxGIYDl8vANWGlhWou594ti3jlUBv7T3Vy96YG1i+bvIjnRrn6u2q3bIhdiESML0t3SNkyIURmuGdTA5faB2nrGebCtUFWLJLdxYlKdCDeBlQppQyttRm7rw4Iaq0np81rix2bqA5oj99QSt0LPA08D/xWgrEA4PVmbsmrXIv9n/71IL2DYwDcvXkRVRWzz4Z7CvNxOPPweOa2TG8u7d3uvHk9fypiSbR9NsSe6lgioXzKyjyUlxddd/8f/MYtHDrbzcDQGP/yy7N864/fRX6ec07PmWu/q+kik2MXIhHxgbhaXEapLEsXQmSA21bX8MMXzzEaivD6kWsyEJ+HRAfiR4AQcDuwN3bfXcDbU7TdDzw+6b6dwJcAlFLrgaewSpz99oSBfUIGB4NEIvN6qG2cTgOvtzCnYt9zvJ1XD14FYHG1m8VVHgKB2ffqBoJjGE7m1Ha29oZh4HbnMTISwjTNhJ8/mbHkcuypjmVoeITLl9vw+SYv0oFf217Pv7x0hWs9w/yfnx3kvbfVA1BWVjY+cz9RLv6upoNsiF2IubraPURb9zBgfbEVQohMUFjgYvvaGl4/2s5bZzp59N0r8bgTHVrmtoTOltY6qJTaBXxHKfUxrMRrnwc+AqCUqgUGtNYjwE+BLyulvgF8F/gEUAT8OPZ0/wi0xB5frZSKdxN//JxEIibhcGZ9UYvLldi7+gN877kzAFSU5LNpaQlmFJjDfpKoGcV0mETmWHZq5vZWvKb5zvFEnj+5seRu7KmOZdg/yKsHuqmounEgHo1Gqfbm0T0Y4pcH2jHDYxjRIO/ZtoqKioppnzNXflfTTSbHLsRc7T1uJTpyGg5ulYG4ECKD3LNpEa8fbWcsZLLnRDu/cutiu0PKKPPZzPYYcBB4GfgW8AWt9c9jx9qBRwC01n7gIeBu4ACwDXggNpivxZpVX4s1GL824eeReb8akXZGxyL83ZMnGB2LYDgc/M59zZIlXaSc21NMsbfshp+S0nJ23tKI4XBgRuF4S5DCQkkYKISwR8Q02XfSGojfsrySEk++zREJIcTcLa33jidte/lQG6YkbUtIwusHtNZB4KOxn8nHjEm3DwBbp2jXiVWqTGSxaDTKPz17mqvdVibYD9yzjObaItq6B22OTOSy0uJ81i+r4NiFXtp7A7R0u7jD7qCEEDnp1OV+Boat3Cl3bKi3ORohhEjcfVsW8cQzg3T2BTh9uZ91S6dfYSiuJ1OTImWee7NlPAHNtjU1vHd7k80RCWHZsKwCb5E183Tskp/BQMjmiIQQuWjPcSt/bXFhHrcsn72SgxBCpJtta2ooLrQS8r4Uywcl5kYG4iIljl/s5WevXgCsWoMffWANDsfcyk8JkWpOp8HO9bUAhCJRntx9VWpgCiEWVGAkzOFzPQBsX1OLS0rfCSEyUJ7LyT2bGgA4er6HHl/Q5ogyh3zqi5tmmiZ9fX3jP6fOt/Htfz9OFPAUOPnddy9meGiAvr4+fL5+onNMuiVEKtWUe1jdXAbAicsD46s3hBBiIRzQXYRiyQh3bphc7VUIITLHvZsW4XBAFHjlcJvd4WQMyTEvbprP5+PFt87i8ZQwGjJ55VgvIyEThwO2rvBy5krfeNvurjaKisspodzGiIWwbF5ZTUvHIIFRkx+8cJY1zeWSLEkIsSDiy9LrKz0sqSuxORohhJi/ylI3m1ZUcfhcD68fvcZ/unMp+XmSDmw2MiMuksLjKaGwyMtb5/wERq0r/LevrWXp4prrslZ7JEO1SCN5LoMty61sn/5AiB++eM7miIQQuaCrP8C5qwOAlaRNtm4JITLdu7c2AjA8Emb/qU6bo8kMMhAXSRGNRtl7ooNun1UCfu2SclYuLrM5KiFmV1NWwPbVVobP/ac6OXK+x+aIhBDZ7vWj1my4w2FdtBZCiEy3prmcRdVFADz/ZouUMpsDGYiLpNBXh7nU7gegsaaYLara5oiEmLuHbl9EWbG1JH3X82cIjEgWdZHblFIFSqknlFL9Sqk2pdRjM7TdrJTar5QaVkq9qZTaMk27/66U+ufURZ0ZQmGT149eA2Dj8ioqvG6bIxJCiJvncDh47zarQlJHX4CjMrExKxmIi5t25EI/p1qHASgvKeCuW+oxZJmdyCCF+U5+7/7VAPiGxvjxK+dtjkgI230V2ALcC3wK+KJS6uHJjZRSHuAZ4LVY+33AM0qpwkntfgv4IlYun5x2QHcxFLQu9t23ZZHN0QghRPJsX1tLeUkBYJUxFjOTgbi4KRevDfKjV61ftMICJ/dtXUSeS95WInOYponP109TpcHmFVYSwdePtrPnyGX6+vro7e29riqAaZo2RyxEasUG1x8HPqO1Pqq1fgr4CvDpKZo/CgS01o9ry2cBP/Ch2HM5lVLfBv4/QK5wAa8csjIK15QVsnZphc3RCCFE8ricBr9y62IAzl8d4HwsF4aYmoyYxLz1Dozwtz87RjgSxWnAu7Y0UuTOszssIRISHPaz+0gLe0+001DuoiDP+lj8l5cu8+KBVl5+u4Xdx66x90Q7L751Fp/PZ3PEQqTcRqyqKvsm3Lcb2D5F2+2xYxPtAXbE/l0MrI+125/cMDNPS6ef823WF9N7Ny+S1WNCiKxzz6YGCgusjOnPvXnF5mjSmwzExbwER8N886fHGBweA+DWFaVUlco+N5GZ3J5iir1lVFZWcMct9QCMhkyOXg5S7C2jJJ713yMlhkROqAd6tNbhCfd1Am6lVOUUba9Nuq8TaATQWg9ore/SWp9IWbQZ5OXYbHiey+DO2GeNEEJkk8ICF/dusrbdHDnXQ3vvsM0RpS8ZiIuERcwo3/75Ca52DwHwwG31LKqSQbjIDo3VxagmK+N/a9cQpy712RyREAvOA4xOui9+u2CObSe3y3mBkRD7T3UAsH1NLcWFsoJMCJGd3nPrYpyGgyjw7H6ZFZ+Oy+4AROb53v89yZFzVibEHevquG9TDftOdtgclRDJs1VV09EbYGB4jN1Hr1FRvIRij3xpFjljhBsH0vHbgTm2ndzupjidmT9vsO9UJ2MhK8fEe25bjOsm86nEz4lhGEDqclcYhgOH4cBppG4ZvcNwYBhGUvqwzsfU5yWZ/UxnIfqYTz8znZdk9TFfdvczn3OTaB/JthD9xM/LfD5/q8sLuXtjA68cbmPfiU5+/c6l1FcWJTtE2yTrb5IMxEVCXjl0lZ+/dgGAlY2lfOSB1fgHZc+syC4up8GdG+t5bt8VwhGr1NB7tzfZHZYQC6UNqFJKGVrr+LfSOiCotZ78gd8WOzZRHdCezIC83sLZG6WxUNjkP95qBWBVUxlb1938svRw2LrW4U5xbpaIpwDc+Xg8qVvk4CnMx+HMS2ofU52XVPRjRx83008i75d0fy3J7icZv0vp8lqSIRKyhonz/fz9z+9byxvH2glHTJ7d38of/+etyQwvKyQ8EFdKFQD/ADyMdcX7a1rrr0/TdjPwbWADcAL4pNb60BTt/juwXGv90UTjEQvn1OU+dj2vASvb66cf3iAZ0kXWqvS62bKqmgO6m56BEY6e72FlncyKi5xwBAgBtwN7Y/fdBbw9Rdv9wOOT7tsJfCmZAQ0OBolEMrdiwRtHr9HjCwLw3m1N9Pff/J5Jv38EgJGRUEqrOQwHRnFEx3DmTd6BkDyB4BiGEwKBm+/DMAzc7rwpz0sy+5nOQvQxn35mOi/J6mO+7O5nPucm0T6SbSH6GRm10oTM9/M3D7h3cwMvHrjK64evcv+2Rhqri5McpT2cTiMpF4jnMyM+sbboEmCXUuqy1vrJiY0m1Bb9PvBh4JNYtUWXaa2DE9rFa4t+fz4vQCyM9t5h/v7fTxAxoxS5XXzu0U2UePLtDkuIlFq3rIL2vgBt3cOcuNhHuafc7pCESDmtdVAptQv4jlLqY1iJ1z4PfARAKVULDGitR4CfAl9WSn0D+C7wCaAI+HEyY4pETMLhzByIm2aUp/dcBqC+0sMtyyuT8lriX4xN0yRipq48u2lGcZjRlPYRNaOYjmS9junPS3L7mdpC9DG/fhJ/v6Tva0l2P8n7XbL/tSRP/KLEzXz+PrC9mdeOXCMUNnny1Qt86jc2JDPEjJfQdKbUFs0NpmleVze59VoXX/+3wwRHwxgO+OT7FYXG6Phxn6+faIp+7V7SAAAdXklEQVQ/cISwg+Fw8O7bmsh3GUSBA+cGCI6GZ32cEFngMeAg8DLwLeALWuufx461A48AaK39wEPA3cABYBvwwMQL7rnu0NluOvqsZeQP3t4sJcuEEDmjvKSAd222Mqgf0N20dPptjii9JDojPl1t0T+bou1MtUV3cX1t0c8nGIdIIZ/Px4tvncXjKcE0o+w+1U/vYAiAjcu8dPX6uXy1FzM2+O7uaqOouJwSZLZQZJ8STz471tfx2pFrBEZN/u21Vj73m9U45Mu0yGKxgfRHYz+TjxmTbh8AZt38l4vbz6LRKM/sszIGV3rdbF9ba3NEQgixsB68vZlXj7QxFjJ58vWLfPZDG+0OKW0kusFXaovmCI+nhKKSUo63jtATG4Svbi5jk2qgpLR8vK5ysbcMT2F27PcQYjrLGrwsX+QF4MTlAV54u9XmiIQQmeDkpT6uxGaAHri9CVcWZH8XQohEeIvy+ZVbFwNw7EIvJy722hxR+kh0RjztaotmYkmTeMzpGrvLZWAYDk5d7udC2yAAi6qL2L6mdsoSD4mUUEi03EIy20vs6RG7nbHcTOw719fR0x9gIBDmJ69eYOXiMlYuLptTH3ZI98+ZmWRD7EJEo1F+Edsb7i3K584NN58pXQghMtGDtzfzxrF2BofH+OFL5/ifzeVyYZLEB+JpV1s0k0uapGvspjlC92CYg9qqFV7hdfPgzqXk5znH20ws8ZBICYVEyy2kor3EnpxYEm0fjz0dYkm0vdudh9udx7s2VfP8gS5GxiJ8++cn+N+P3UtpcWpLlNysdP2cmYtMjl2Ig7qb820DgJUpfeLfUCGEyCWFBS4+eM9y/unZ07T3Bnj54FV+dZuUhU10IJ52tUUzsaRJPOV9usZ+/GwPu09Yg3B3vpP7tjQQDoUJh8JTlnhIpIRCouUWktleYk+P2O2M5WZjdxlRHr23ie/98hI9AyP85RP7+ZPf2ZKWV3XT/XNmJtkQu8htobDJT1618tBWlbp599ZFNkckhBD22rmhjlcOt3GpfZCn9lzi9nV1eItyuwJTogPxtKstmsklTdIx9n7/KP/n2QtETDAMB+/avAiPO29CeYQbSzwkUkIh0XILyW0vsadD7PbGcnOxm2aU9UtK+dXbFvPLt1s50+Lj+89rfvd+Nae+7JCOnzNzlcmxi9z28qGrdPusOt8fvHc5eS6ZDRdC5DbD4eC337OSL33/IMHRCE++foGPPLDG7rBsldA0TiyLary26K1KqfdjZTz/Jli1RZVS7ljznwJlSqlvKKXWKKW+SQpqi4rkCY6G+eZPjzIYsJKz3bG+jupymdkRYrIPvWs565ZYVQJeOdzGq4fbbI5ICJEuhoKh8brhyxu83La6xt6AhBAiTSxfVMqOddaC6dePtqNb+m2OyF7zWU8ptUWzUChs8ndPHqelcwiA1Y1FLG3w2hyVEOnJaRh84v3rqYldqPrBC2c5fSW3/5gIISy/2HOJwKhVXOY371sppQ6FEGKCR961nCK3tSj7iWdOMzIWnuUR2SvRpelSWzQLmdEoTzxzanwgcduqChorE35rCJFTitx5/NEHbuFLuw4wMhbh7548xp/+zlYaa6ScnxC56kqHn1cOWStkbl1dw4rGUpsjEkKI9FJaXMDv/OoqvvuLU/QMjPDjVy7we2m8xS+V0i/DkFhQ0WiUH714jrdOdwGwcXklH7x7sVzBF2IOFlUV8anfWI/TcBAcjfCNnxylb3DE7rCEEDYIhU2eeOYUETNKQZ6TR+5dbndIQgiRlravqWWrqgbg1cNtnLiUm7XFZSCew6LRKP/28nlePHgVgOWLvHzi/evnXH9ZCAHrl1bykQdWA1ayw2/8+CjDIyGboxJCLLSn917iavcwAI/ct4KqMsmxIoQQU3E4HPzu/YoSj1Xa9p+fPcNQMPe+O8lAPEdFo1F+9NJ5fvl2KwCN1cX8vx/cSIHUORUiYXdsqOcD9ywDoK1nmK/96AgBGYwLkTMutQ/y7L4WANY0l3PvpgabIxJCiPTm9eSPL0nv94/y3V+cxJxjxZtsIQPxHGRGo/zri+d44YA1CF9cU8yf/PZmigvzbI5MiPRmmiY+Xz99fX03/Ny+qoQ711cBcLnDz1//4CBt7V3jdd+FENlpLBThiWdOY0ajFOQ7+eiDq2V7lxBCzMFWVcO7Ni8C/v/27jxOjrJM4Pivu+fo6bnvSUgySUjyZnKQhEACBCMIK7JKOBQEdxU8QEHQFV1ddlE/3sqlggoC6xFgQYEYuRSUK3KMJCF3wkvuYyZz39M93T3dvX9UT+gMM5PpYaqrqvN8P5/5JFNVPf30MzX1vG/VW2/B1r1tPL5mt8URpZbMyHWcCYUj3PfUdtbrZgCmVOTxtSukEy7EaAR6u3llYwslZUPfB16e72Z6VQ57GgIcbPZz26Pb+dqlczhhgjy+SIh0FIvF+M0zO6hvMYakX/6BGZQVypB0IYQYrSvOncmh5h52HurkL7UHqK7MZ0lNpdVhpYRcET+OdPaGuOXhDUc64dMnFkgnXIgkeX155BUUDfmVX1jMsgWTmTW5CIBOf5RfPrFLJnATIk09U7v/yGSni2eVs3yBDEkXQohkZHjcXHfRPIrzswH4zdM72NfQZXFUqSEd8ePErkOdfP/3a9lTb+zYp6hyvi6dcCHGncvlYumcCtQUozPe0N7HDx5Yz8GmHosjE0KMpw07m1n18h7AuMXrcx+ZI0PShRBiDArzsrn+kvlkeNyE+qPc/sjG46LdJB3xNBeJRvnzP/bw44fW09oVBOADCyu4bPlEero7h7zXtaOjndhxNlmCEOPJ5XKxpKaCuVOMZ4q3dwf50YPr2birxeLIhBDjYX9DN/c+uZ0YUODL5EsfPYnsLJnsVAghxmrahAKuvmAOLhf09vVz2yMbqIvf9pOu5B7xNHaoqYeVz2p21XUCkOFxsWh6PkU+F7XbGoZ9XXNTHbl5xeRTnKpQhUg7LpcLNSmXk6aX8Mc1B+kLRbjzsc2ct2QyH33/iWR45DyoEE60u76TO/6wiWAogsft4ouXzKe00Gt1WEII4Xinzq6gPzKH+5/cTrc/zK0Pb+Abn1jEhNJcq0MzhXTE01BvX5jVa/bywoZDxOIXtkvyM3n/oknk+7KO/fruTpMjFOL4sXhWCZMnlHLPE9vo6g3x7BsH2Xmok6svmENlsc/q8IQQSdAH2vnZY5uPdMKvWTGXmZOKrA5LCCHSxulzq+iPRPntM2/R1Rvihw+s59qL5jFnaonVoY07uSSTRvx9YZ58dS83/bqW5980OuFZGW7OP3UCy+cVj6oTLoQYf7Ori/nOp0+lptoYZbKnvotv3v8GT7y6l3C/PN5MCCfYtKuFn/7RuBKe4XFx3UXzOHW2PBFBCCHG2/tOmshV588+Mkz9jj9s4vn1h4jF0uvWWbkingZaO/t4aWMdL7x5iEAwcmT5KbMr+PjZM3BF/Ly29bCFEQohCvOy+erHF/L06/t44tV99EeirP7HXmq3NXLZ2TNYMKNUJnoSwoYi0Sh/WrOXZ2r3A5CZ4eaGS+Yzb3qpxZEJIUT6Wr5gIiUF2dy9ehuBYD8P/e1t9jd0c/k5M/F506MLmx6f4jgU7o+weXcbazbVs3VPK4nnh2qqi1mxbCpqinH1ra3Nb02QQoijuN0uLlg2jZNVBQ88q3n7YAcNbX7ufHwz1ZX5rFg2lYUzy6RDLoRNtHX18esntrHzkHHLVr4vk+sumnekvgohhDDPvGml3Pypxdz52GYa2wO8suUw2/a18anzFAtmlFkd3nuWdEdcKZUN/Aq4BPADt2ut7xhm20XA3cB8YCtwrdb6zYT1VwDfA6qA54CrtdatycaUDsLhMMFgcMRtQv1R9MFONuxsY8vedoLhd4a0uoCaKQWcs6iS6spcIEZbWxuAzIIuhEWi0SgdHe3vWp7jhqs/VM36nQX8Ze1hOnvD7G/s5q5VW6gszmH5woksmzeBgly5nURY43iv9eH+CM+tPchTr+8nGDJGmqnJRVyzYu6RZ90KIYQw34TSXG6+8hQeeFbzxo4m2ruD/PyxzSypqeDi5dMdPd/OWK6I3wacDJwFTAVWKqX2aa1XJW6klPIBTwMPAFcC1wJPK6Wma60DSqklwP3ANcAm4C7gd8AFY/okDrd1h6auLXLUslgsRk9flObOMA0dIZq7wkQG3U7qzXIztSKHqRU5+Lwe6pq7qGvuOmobmQVdCGsEert5ZWMLJWV9w25z1vxi9jUGeLuul0AoSmN7gEdf3M2ql/cwd1oJJ88qZ+HMMgpkjgeRWsdlre+PRFmnm3j8pT20dhl/ty7gw2dM5cIzp+Jxy9Q6QgiRarneTL5w4TyW1jSz8jlNZ0+IN3Y0se6tZk6fV8kFZ0ylwoEd8qQ64vGC+1ngPK31JmCTUuoW4Hpg1aDNLwf8WutvxL//D6XUvwKXAiuBLwJ/0Fo/FP/ZnwT2K6Wqtdb7x/yJHCqGi9zCUjp7QjS0+2lsC9DY5qcvFHnXtlkZLvKzIpw8dwqVxT7c7pGHscos6EJYx+vLI69g5FmVFxQVM29mlB27G2juDHGwJUgkGmPz7lY2727F9VeYXO5jxsQ8ZkzMZ0qFD2/8mcVFRUW4bdA5MK7+dyT1GrvELo52PNb6rt4QL2+s46WN9bR3vzM6bdbkIq44ZybVVfkWRieEEAJg0axy1JQiHl+zhzUb64lEY7y6pYHXtjYwb1opZ540gYUzysjMcEbbItkr4gvir3k9YdkrwH8Pse3S+LpErwKnYxTn04AfDazQWh9SSh2IL7dNcTZLLBajqd3Pnrou9jd2s2VXO40dLQTD7+54AxTmZTGpPJcTyvPwuYPsP1ifts/UE+J45HG7KfeFKfCEUJNKOdAUoL4tSE9fhFgMDjT5OdDk54WNTQDk5XjIz4bFqpKaaRVMqcon15tpWfwdHR38/Y238flG12Hx+7s5d8ksSkrS73EkaeC4qPUtHQE27Gxh464W9IEOogmz8ZYXebn0rBksVuUyZ4MQQtiIz5vJJz+oOH/pFJ5+fT+vbD5MJBpjy55WtuxpJdebwfwTS5k/rZS500psfZtfsh3xCUCL1ro/YVkj4FVKlQ6652sCxr1iDNp2bsL6+iHWT0oyJlsLhiI0dQRoavfT1BGguT1AQ5ufg0099Pb1D/u6gtwsKotzqCrxUVmSgy+hgd3TFUpF6EIIC3h9eVRUlTGxyjhh19kT4mBTD4fb/DS3B4jE53voCUToCcBT/6znqX8ah9KivCwqinIojx87pk4qJi/LTWFuFnk5mWR4xvcMcTQWIxiK0BeK0NTRR1/ESyScSbg/Sn8kSrg/hjHex2WM7wVcLnDhIhzKZPuBTsp7XHizMvBme/BmZeDL9pDhkDPZaSytan00GqO1q4/GNj+HmnvZU9/J7vquo658D6ipLubcxZNYMKPsmKPNhBBCWKesMIcrPzSbD59ezT82HebVrYdp6wrS29dP7bZGarc1Ahjtoap8qqvymVSRR2VRDiUFXlsc45PtiPuAwZVr4PvBs5cMt232KNenXDQWIxqNEYvFiEbj3x9ZZtw7FgxHjK9QhFB/lGAoQiDYT5c/RLc/HP8y/t/eE6Sr99id5uxMDyV5bgrzcykvzqGy2Jc20/ILIcbO5XJRlJ9NUX42808sJRKN0tLRR2tXH21dQVrae+mOXzEH6OgJ0dET4u1DQ9+OkpPtIS8nk7ycLPJ9mXizPHjcLtxuV/xfNx6XixgxQv1Rwv1RQuGI8dVvHP/64h3vYCgyzAietlF/vrVvDx1npsdNXjw+X3YGOd4Mcr2Z+LIz8HnjX9kZ+LzGNpkeNxkZbjI9bjIzjv5/pseNx2N8Rlc8p+KYbF/rw/1Rtu1rozcQJhSOEAxH4/8aX93+MJ09QTp6Q7R1BekfPMFKgimVeSyaWc6psyuYWCYjzYQQwknKCnO4ePl0LjxzGjv2t7P2rUa27m2jrcsoPQ1tfhra/NRubzzyGo/bRWmBl4K8LApzs8j3ZeHN9JCV6SY700NWpofsTA/ZWR5mTyki36R5epLt7fXx7uI58P3gZ2QNt61/lOtHxTOGKzwd3UFue2QDh1v9RKNGZzsVz4d3u1yUFXqpLPUxa0oxE0pymFyRR2WJj42bt9MZKRzdz3G7CAYD+HtGd+93sK8XlydrXLZ3u91Ewhn0BfuJRqNJ//zxjEVid2bsVsaSDrHnZ0F+mYepZT4CvREWzCzD3+/lUIufpo4+WjuDtHSFaO0K0h85+sAWCEYIBCM0dww/eZwdhCPRIa9WjpeBq/Iul3FcdrkgNyeTqy+Y856fDT2WmmRDtq/19z+1nde2NiTzIwBjYMakijxOPKGQEycWMHd6KWWF3qR/jh0M5MSYZ2H4Ew3vldvtoi/QY+rVo2SPlSMZql6a8T7DScV7jOV9RsrLeL3HWFn9PmPJTbLvMd5S8T59gV7AWXVtwcwyFswsIxaLUd/Sy7a9bew93MXew90cbuk98rjnSDRmjFjuCBzzZ5YWeLn9hmW4E07kj1dOku2I1wFlSim31npgT60CAlrrwbP01MXXJaoCDo9y/Wi4CgpyktjcUFycyy+/fk7SrzPTOWctSfIVS02JQwghxHHP9rX+pk9LDSwuzmX69MkpeCeVgvcQQojxVVKSx7xZlVaHMaJku/MbgTDGJCsD3gesHWLbWuCMQcvO4J3JX2qBMwdWKKUmY9wzVptkTEIIIYQYP1LrhRBCCJO5YkmOyVZK3Q0sAz6DUUx/B1yltV6tlKoEOrXWfUqpfGAn8DBwL/AF4GPAjPizRU8DXsR4tMk64Gfx1148Lp9MCCGEEGMitV4IIYQw11gGuN8IrAdeAO4Cvqm1Xh1fdxi4DEBr3Q18BFiOUXyXAOdrrQPx9bXA54FvYzz6pBWj4AshhBDCWlLrhRBCCBMlfUVcCCGEEEIIIYQQY+ecafCEEEIIIYQQQog0IB1xIYQQQgghhBAihaQjLoQQQgghhBBCpJB0xIUQQgghhBBCiBSSjrgQQgghhBBCCJFCGVYH8F4opZ4FHtJar0xYVgLcB/wL0Ax8S2v9kEUhjkgptRB4E4gBrvjidVrrJdZFNTylVDbwK+ASwA/crrW+w9qoRkcpdRGwindyHQMe11pfZmlgI4jnex3wRa31mviyqRj79+nAPuArWuu/WRXjcIaJ/efADRz9O7hBa/0rywKNU0pNBO4EzsbYt/8I3KS1Dtk958eI3bY5B1BKnQj8EuN51a3AL7TWt8XXTcXeeR8pdlvn3YmcVi/N5ORabDYn1nozObkdYTantVPM5uR2kNnMbGc58oq4UsqllLoLOHeI1b8H8oGlwA+A+5VSp6QyviTMATYAVQlf51ka0chuA04GzgKuA76tlLrE0ohGbw7wBO/keQLwOUsjGkG8QDyMEXei1UA9sBh4EPiTUmpSisMb0Qix1wDfwMj9wO/gN6mNbliPA16MTtXlwAXA9+Lr/oy9cz5S7LbNuVLKBTwNNAILgS8ANyulLo9vYtu8jyJ22+bdwZxWL83k5FpsNkfVejM5uR1hNoe2U8zm5HaQ2UxrZznuinj8rMSDwDSgY9C66cCHgWqt9UFgh1LqdIxC9ZlUxzoKNcAOrXWz1YEci1LKB3wWOE9rvQnYpJS6Bbge4+yz3dUAWx2S6xrg/4ZY/gFgOnCa1roP+LFS6hyMffu7qY1yaMPFHlcD3KK1bkphSMeklFLAEqBSa90SX/Yt4Fal1F8xjjVL7ZjzkWLHKAy2zHlcJUbH6jqtdS+wWyn1PHCmUqoRG+edEWIHHsHeeXcqx9RLM6VBLTabY2q9mZzcjjCbE9spZnNyO8hsZreznHhF/GTgAMZZma5B65YCB+Kd8AGvYAylsKM5wNtWBzFKCzBO3LyesOwVjJw7gZNy/X7geYz91pWwfCnwZvxAOMBu+/eQsSul8oETsOfvoAE4f+AAm6AQOA1753yo2F1Aoc1zjta6QWt9Rbwji1JqGfA+4CVsnvdhYl8OvGj3vDuYk47hZnJ6LTab7CcGJ7cjzObEdorZnNwOMpup7SzHXRHXWj8FPAVgnKQ4ygSMoROJGgG7Dp+oAdxKqc0YO/tfgP/UWndbG9aQJgAtWuv+hGWNgFcpVaq1brUortFSwIeUUv8DeIBHMeYPCFsb1rtpre8Z+P+gfdz2+/cIsddg3Ddzs1LqfIx7au9InN/BKlrrTuC5ge/jw46vxyjUts75CLH/HRvnfDCl1D5gMsaxfRXwM2yc90RDxL4Eh+TdYZxUL83k9FpsNsfUejM5uR1hNie2U8zm5HaQ2cxuZ9muI66U8mKcXRjKYa21f4SX+4DgoGVBIHs8YkvWMT5LM3AisBu4CijGaHyuBC5ORXxJGi63YFF+R0spNQXIAQLApRhDbO7CuN/jKxaGlixb7d9Jmg1Ege0YE16cBdyrlOrUWv/ZysCGcCuwCDgVuBFn5fxWjHuWTwVOwTk5vwTj3qq7gZ/irH19IPZ7MI7h63FO3m0jzeqlmRxbi82WRrXeTE46tqaak9opZnNyO8hs49rOsl1HHGPYzIsYZxgGuxhjEo7h9PHuHSMbY4Y7Kxzrs5QCAa11BEApdSWwTilVpbVuSF2YozJcbsG6/I6K1vpA/ErBwJwCm5VSHuABpdSNWuuhfj921AeUDFpm5f49alrrlUqpJxJ+B1uVUrOAazEmAbEFpdRPgC8Bl2mttyulHJPzwbED252QcwCt9ZsASqkbgYeA/8XobCWyZd4TYv8KxvwlBYAj8m4z6VQvzeTYWmy2NKr1ZnJMTUs1p7RTzObkdpDZzGhn2a4jrrV+mbHfu16HcWUiURVw+D0FNUZj+Cw74v+egHFPgp3UAWVKKbfWOhpfVoXRMOoY4XW2MESMOzDOkpdgDCVxgjrePcOnZft3sob5HZxtRSxDiT+J4fPAv2mtV8cXOyLnw8Ru65wrpSqA0wedNd4OZGHkt2bQS2yT92PEnq+1bhv0Etvk3a7SrF6aydG12GxpUuvN5IiaZhU718xUcHI7yGxmtbOcOFnbSGqB6vjM6gPOjC+3FaVUjVKqSylVnbB4ERAGdlkU1kg2YsR2WsKy9wFrrQln9JRSH1RKtcSHPg5YBLQ67H66WuDk+GM3Bthy/x5MKfUdpdTgZ04uAt6yIp7BlFLfBq4BPq61fjRhle1zPlzsds85xrDRVUqpxJOnpwBNGBPBLLZx3oeLvRn4ss3z7jgOrJdmcmwtNlsa1Xoz2b6mWcUBNdNUTm4Hmc3Mdpbtroi/F1rrvUqpZ4EHlVJfxpg05wqM2Wzt5i1gJ3BffEhjMcY9hvfGJwawFa11QCm1ErhHKfUZjEkavopxv57dvYYxhOZ+pdR3Me41vAX4iaVRJe9l4CDwO6XU94AVGPeoXGVlUKP0JPBf8aHHqzGe//vvGPfTWCr+KJObgR8CrymlKhNW2zrnx4jdtjmPWwusA34bj3Eaxt/k94E12DjvjBx7LfbOuxM5ql6ayeG12GzpUuvNZOuaZjG710zTOLkdZDaz21lOvyI+1P0+n8J4rFktcBPwaa31+pRGNQrxe5VWYMS6BvgT8DeMSRHs6kaMiYhewJgA5ZuJwzPsSmvdg/HHUY7RgL4PuEdrfbulgY3OkX08PgzxQowhQeuATwAXaa0PWRTbsSTGvg74GMbf5xaMGSev0Fq/YVFsiVZgHAtvxpgZtB5jyFV9POcXYd+cjxS7nXOeuD/3YjSg7wV+rrX+RXzdCmya92PEbuu8O5FD66WZHFmLzebwWm8mJ7cjzOaUdorZnNwOMpup7SxXLCZzVwghhBBCCCGEEKni9CviQgghhBBCCCGEo0hHXAghhBBCCCGESCHpiAshhBBCCCGEECkkHXEhhBBCCCGEECKFpCMuhBBCCCGEEEKkkHTEhRBCCCGEEEKIFJKOuBBCCCGEEEIIkULSERdCCCGEEEIIIVJIOuJCCCGEEEIIIUQKSUdcCCGEEEIIIYRIIemICyGEEEIIIYQQKSQdcSGEEEIIIYQQIoX+Hz+7rVFAoNi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76" y="3120526"/>
            <a:ext cx="6537279" cy="19401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34038"/>
              </p:ext>
            </p:extLst>
          </p:nvPr>
        </p:nvGraphicFramePr>
        <p:xfrm>
          <a:off x="2951069" y="1712316"/>
          <a:ext cx="3241861" cy="59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Packager Shell Object" showAsIcon="1" r:id="rId4" imgW="2050920" imgH="375840" progId="Package">
                  <p:embed/>
                </p:oleObj>
              </mc:Choice>
              <mc:Fallback>
                <p:oleObj name="Packager Shell Object" showAsIcon="1" r:id="rId4" imgW="205092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1069" y="1712316"/>
                        <a:ext cx="3241861" cy="59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0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23379"/>
              </p:ext>
            </p:extLst>
          </p:nvPr>
        </p:nvGraphicFramePr>
        <p:xfrm>
          <a:off x="5520351" y="1041108"/>
          <a:ext cx="2367492" cy="604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Packager Shell Object" showAsIcon="1" r:id="rId4" imgW="1473840" imgH="375840" progId="Package">
                  <p:embed/>
                </p:oleObj>
              </mc:Choice>
              <mc:Fallback>
                <p:oleObj name="Packager Shell Object" showAsIcon="1" r:id="rId4" imgW="147384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0351" y="1041108"/>
                        <a:ext cx="2367492" cy="604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646981" y="1518249"/>
            <a:ext cx="3519577" cy="2337759"/>
            <a:chOff x="646981" y="1518249"/>
            <a:chExt cx="3519577" cy="2337759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646981" y="1518249"/>
              <a:ext cx="1" cy="2337759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646982" y="3856008"/>
              <a:ext cx="3519576" cy="0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1078302" y="3096883"/>
            <a:ext cx="94890" cy="1035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58816" y="3140015"/>
            <a:ext cx="94890" cy="1035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0639" y="3045124"/>
            <a:ext cx="94890" cy="1035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18560" y="2993366"/>
            <a:ext cx="94890" cy="1035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13450" y="2912852"/>
            <a:ext cx="94890" cy="1035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78303" y="2868283"/>
            <a:ext cx="94890" cy="1035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19554" y="3073880"/>
            <a:ext cx="94890" cy="10351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00068" y="3117012"/>
            <a:ext cx="94890" cy="10351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61891" y="3022121"/>
            <a:ext cx="94890" cy="10351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59812" y="2970363"/>
            <a:ext cx="94890" cy="10351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54702" y="2889849"/>
            <a:ext cx="94890" cy="10351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19555" y="2845280"/>
            <a:ext cx="94890" cy="10351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337654"/>
              </p:ext>
            </p:extLst>
          </p:nvPr>
        </p:nvGraphicFramePr>
        <p:xfrm>
          <a:off x="4683156" y="2784426"/>
          <a:ext cx="4041881" cy="588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Packager Shell Object" showAsIcon="1" r:id="rId6" imgW="2586240" imgH="375840" progId="Package">
                  <p:embed/>
                </p:oleObj>
              </mc:Choice>
              <mc:Fallback>
                <p:oleObj name="Packager Shell Object" showAsIcon="1" r:id="rId6" imgW="258624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3156" y="2784426"/>
                        <a:ext cx="4041881" cy="588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368814"/>
              </p:ext>
            </p:extLst>
          </p:nvPr>
        </p:nvGraphicFramePr>
        <p:xfrm>
          <a:off x="5111191" y="1879999"/>
          <a:ext cx="3185812" cy="609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Packager Shell Object" showAsIcon="1" r:id="rId8" imgW="1967400" imgH="375840" progId="Package">
                  <p:embed/>
                </p:oleObj>
              </mc:Choice>
              <mc:Fallback>
                <p:oleObj name="Packager Shell Object" showAsIcon="1" r:id="rId8" imgW="196740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11191" y="1879999"/>
                        <a:ext cx="3185812" cy="609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365490" y="2793522"/>
            <a:ext cx="1190085" cy="531243"/>
            <a:chOff x="1365490" y="2793522"/>
            <a:chExt cx="1190085" cy="531243"/>
          </a:xfrm>
          <a:solidFill>
            <a:schemeClr val="bg1">
              <a:lumMod val="8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1365490" y="3022122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6004" y="3065254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07827" y="2970363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05748" y="2918605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00638" y="2838091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65491" y="2793522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92650" y="3178116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73164" y="3221248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4987" y="3126357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32908" y="3074599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27798" y="2994085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92651" y="2949516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851445" y="3045124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31959" y="3088256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93782" y="2993365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91703" y="2941607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86593" y="2861093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51446" y="2816524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00532" y="3068127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81046" y="3111259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42869" y="3016368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40790" y="2964610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35680" y="2884096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00533" y="2839527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18348" y="3148640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98862" y="3191772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460685" y="3096881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58606" y="3045123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453496" y="2964609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318349" y="2920040"/>
              <a:ext cx="94890" cy="10351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772122" y="333905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Good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398862" y="3322609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Bad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88189" y="2828311"/>
            <a:ext cx="3802552" cy="491406"/>
            <a:chOff x="388189" y="2828311"/>
            <a:chExt cx="3802552" cy="49140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88189" y="3073879"/>
              <a:ext cx="349369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5133" name="Picture 13" descr="Image result for eye icon point of view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335" y="2828311"/>
              <a:ext cx="491406" cy="491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/>
          <p:cNvGrpSpPr/>
          <p:nvPr/>
        </p:nvGrpSpPr>
        <p:grpSpPr>
          <a:xfrm>
            <a:off x="1696829" y="1645736"/>
            <a:ext cx="491406" cy="2520821"/>
            <a:chOff x="1696829" y="1645736"/>
            <a:chExt cx="491406" cy="2520821"/>
          </a:xfrm>
        </p:grpSpPr>
        <p:cxnSp>
          <p:nvCxnSpPr>
            <p:cNvPr id="31" name="Straight Connector 30"/>
            <p:cNvCxnSpPr/>
            <p:nvPr/>
          </p:nvCxnSpPr>
          <p:spPr>
            <a:xfrm flipH="1" flipV="1">
              <a:off x="1922972" y="2027206"/>
              <a:ext cx="5751" cy="213935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68" name="Picture 13" descr="Image result for eye icon point of view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29" y="1645736"/>
              <a:ext cx="491406" cy="491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971757"/>
              </p:ext>
            </p:extLst>
          </p:nvPr>
        </p:nvGraphicFramePr>
        <p:xfrm>
          <a:off x="5527769" y="3606147"/>
          <a:ext cx="2360074" cy="6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Packager Shell Object" showAsIcon="1" r:id="rId11" imgW="1397520" imgH="375840" progId="Package">
                  <p:embed/>
                </p:oleObj>
              </mc:Choice>
              <mc:Fallback>
                <p:oleObj name="Packager Shell Object" showAsIcon="1" r:id="rId11" imgW="139752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27769" y="3606147"/>
                        <a:ext cx="2360074" cy="63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73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Integration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941843"/>
              </p:ext>
            </p:extLst>
          </p:nvPr>
        </p:nvGraphicFramePr>
        <p:xfrm>
          <a:off x="7134020" y="2804021"/>
          <a:ext cx="3105559" cy="683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Packager Shell Object" showAsIcon="1" r:id="rId3" imgW="1710360" imgH="375840" progId="Package">
                  <p:embed/>
                </p:oleObj>
              </mc:Choice>
              <mc:Fallback>
                <p:oleObj name="Packager Shell Object" showAsIcon="1" r:id="rId3" imgW="171036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4020" y="2804021"/>
                        <a:ext cx="3105559" cy="683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5683" y="1029466"/>
            <a:ext cx="7940516" cy="21208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57200" y="2625634"/>
            <a:ext cx="6126480" cy="31350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90784" y="3621726"/>
            <a:ext cx="7955617" cy="10875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17713" y="4356649"/>
            <a:ext cx="7447119" cy="31350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4" y="791052"/>
            <a:ext cx="6453460" cy="40525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71154" y="2403566"/>
            <a:ext cx="4167052" cy="167204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92" y="1162595"/>
            <a:ext cx="3603360" cy="34294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446415" y="1150382"/>
            <a:ext cx="2482154" cy="16896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5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Scaling (Critical Variance)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769276"/>
            <a:ext cx="4376057" cy="42160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829" y="769276"/>
            <a:ext cx="4245428" cy="180155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43" y="1819852"/>
            <a:ext cx="5571309" cy="15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Separation (70/30)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943"/>
            <a:ext cx="3860074" cy="3947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26" y="666943"/>
            <a:ext cx="3860074" cy="39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smtClean="0"/>
              <a:t>BACKUP:</a:t>
            </a:r>
            <a:br>
              <a:rPr lang="en-US" sz="3200" b="1" smtClean="0"/>
            </a:br>
            <a:r>
              <a:rPr lang="en-US" sz="3200" b="1" smtClean="0"/>
              <a:t>Factory </a:t>
            </a:r>
            <a:r>
              <a:rPr lang="en-US" sz="3200" b="1" dirty="0" smtClean="0"/>
              <a:t>Improvement Tracking (FIT) for Auto (F4A)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5613" y="3488723"/>
            <a:ext cx="6330212" cy="1021283"/>
          </a:xfrm>
        </p:spPr>
        <p:txBody>
          <a:bodyPr>
            <a:noAutofit/>
          </a:bodyPr>
          <a:lstStyle/>
          <a:p>
            <a:r>
              <a:rPr lang="en-US" sz="1400" dirty="0" smtClean="0"/>
              <a:t>Intel Corporation</a:t>
            </a:r>
          </a:p>
          <a:p>
            <a:r>
              <a:rPr lang="en-US" sz="1400" dirty="0" smtClean="0"/>
              <a:t>Patricia, </a:t>
            </a:r>
            <a:r>
              <a:rPr lang="en-US" sz="1400" dirty="0" err="1" smtClean="0"/>
              <a:t>Rafa</a:t>
            </a:r>
            <a:r>
              <a:rPr lang="en-US" sz="1400" dirty="0" smtClean="0"/>
              <a:t>, Vivienne, Seshu (speaker)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64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123363" y="452862"/>
            <a:ext cx="4882589" cy="4409611"/>
            <a:chOff x="4123363" y="46455"/>
            <a:chExt cx="4882589" cy="4409611"/>
          </a:xfrm>
        </p:grpSpPr>
        <p:sp>
          <p:nvSpPr>
            <p:cNvPr id="14" name="Isosceles Triangle 13"/>
            <p:cNvSpPr/>
            <p:nvPr/>
          </p:nvSpPr>
          <p:spPr>
            <a:xfrm rot="16200000">
              <a:off x="2361720" y="1903699"/>
              <a:ext cx="4305300" cy="782013"/>
            </a:xfrm>
            <a:prstGeom prst="triangle">
              <a:avLst>
                <a:gd name="adj" fmla="val 5838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5376" y="150766"/>
              <a:ext cx="4100576" cy="43053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0" tIns="0" rIns="0" bIns="0" rtlCol="0">
              <a:noAutofit/>
            </a:bodyPr>
            <a:lstStyle/>
            <a:p>
              <a:pPr algn="ctr"/>
              <a:r>
                <a:rPr lang="en-US" sz="1400" b="1" u="sng" dirty="0" smtClean="0"/>
                <a:t>FIT4Auto Database (HW and SW)</a:t>
              </a:r>
            </a:p>
            <a:p>
              <a:endParaRPr lang="en-US" sz="1400" dirty="0" smtClean="0"/>
            </a:p>
            <a:p>
              <a:r>
                <a:rPr lang="en-US" sz="1400" b="1" dirty="0" smtClean="0"/>
                <a:t>Problem Statement</a:t>
              </a:r>
            </a:p>
            <a:p>
              <a:pPr algn="just"/>
              <a:r>
                <a:rPr lang="en-IE" sz="1100" dirty="0"/>
                <a:t>Intel does not have a continuous improvement system, that will support the zero defect approach and be customer visible, as required by automotive customers</a:t>
              </a:r>
              <a:endParaRPr lang="en-US" sz="1100" dirty="0" smtClean="0"/>
            </a:p>
            <a:p>
              <a:endParaRPr lang="en-US" sz="1400" dirty="0"/>
            </a:p>
            <a:p>
              <a:r>
                <a:rPr lang="en-US" sz="1400" b="1" dirty="0" smtClean="0"/>
                <a:t>Vision</a:t>
              </a:r>
            </a:p>
            <a:p>
              <a:r>
                <a:rPr lang="en-IE" sz="1100" dirty="0"/>
                <a:t>Design a new system that can assess the customer failures and combine factory test data, failure analysis understanding, and product improvements driven to demonstrate a continuous improvement system to our automotive customers and deliver the required communication in the correct </a:t>
              </a:r>
              <a:r>
                <a:rPr lang="en-IE" sz="1100" dirty="0" smtClean="0"/>
                <a:t>format</a:t>
              </a:r>
            </a:p>
            <a:p>
              <a:endParaRPr lang="en-US" sz="1400" dirty="0"/>
            </a:p>
            <a:p>
              <a:r>
                <a:rPr lang="en-US" sz="1400" b="1" dirty="0" smtClean="0"/>
                <a:t>Scope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E" sz="1100" dirty="0"/>
                <a:t>Provide Root Cause &amp; Corrective Action data system for all Customer Automotive (TSD) returns and demonstrate a continuous improvement with a 0 DPM approach</a:t>
              </a:r>
              <a:r>
                <a:rPr lang="en-IE" sz="1100" dirty="0" smtClean="0"/>
                <a:t>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E" sz="1100" dirty="0"/>
                <a:t>Combine Factory data (15yrs), test &amp; FA data to demonstrate &amp; communicate our Continuous Improvement efforts to our customers in the way they need </a:t>
              </a:r>
              <a:r>
                <a:rPr lang="en-IE" sz="1100" dirty="0" smtClean="0"/>
                <a:t>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Deliver </a:t>
              </a:r>
              <a:r>
                <a:rPr lang="en-US" sz="1100" dirty="0"/>
                <a:t>the FIT-4-Automotive data requirements to Data Retention Team for 15 year retention</a:t>
              </a:r>
              <a:endParaRPr lang="en-US" sz="1100" dirty="0" smtClean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57593" y="46455"/>
              <a:ext cx="885418" cy="433137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72352" y="4528293"/>
            <a:ext cx="2133600" cy="273844"/>
          </a:xfrm>
        </p:spPr>
        <p:txBody>
          <a:bodyPr/>
          <a:lstStyle/>
          <a:p>
            <a:fld id="{1A6205C5-86E7-438C-8AE8-5A0B9CAC1EF6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188533"/>
            <a:ext cx="8229600" cy="868680"/>
          </a:xfrm>
        </p:spPr>
        <p:txBody>
          <a:bodyPr/>
          <a:lstStyle/>
          <a:p>
            <a:r>
              <a:rPr lang="en-IE" dirty="0" smtClean="0"/>
              <a:t>FIT4Auto Scope and Vision</a:t>
            </a:r>
            <a:endParaRPr lang="en-IE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21484236"/>
              </p:ext>
            </p:extLst>
          </p:nvPr>
        </p:nvGraphicFramePr>
        <p:xfrm>
          <a:off x="-752475" y="628650"/>
          <a:ext cx="6362700" cy="4332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821561" y="2705048"/>
            <a:ext cx="12613" cy="441749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5437" y="1721594"/>
            <a:ext cx="69369" cy="283780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99536" y="1945926"/>
            <a:ext cx="844049" cy="519831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135715" y="1021197"/>
            <a:ext cx="808370" cy="433137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337"/>
            <a:ext cx="8229600" cy="421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7508"/>
            <a:ext cx="8229600" cy="38014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data lake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Business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Imperatives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Demo(s)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 descr="Image result for product retu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423" y="10878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2" y="2120883"/>
            <a:ext cx="3908105" cy="187270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05C5-86E7-438C-8AE8-5A0B9CAC1EF6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400" dirty="0" smtClean="0"/>
              <a:t>Unit Data – Volume Data </a:t>
            </a:r>
            <a:r>
              <a:rPr lang="en-IE" sz="2400" dirty="0" smtClean="0">
                <a:sym typeface="Wingdings" panose="05000000000000000000" pitchFamily="2" charset="2"/>
              </a:rPr>
              <a:t> Develop Data Lake</a:t>
            </a:r>
            <a:endParaRPr lang="en-IE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43" y="1010193"/>
            <a:ext cx="4576706" cy="3572725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99023104"/>
              </p:ext>
            </p:extLst>
          </p:nvPr>
        </p:nvGraphicFramePr>
        <p:xfrm>
          <a:off x="13487" y="620913"/>
          <a:ext cx="8849711" cy="4351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1530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Template_Widescreen_IT">
  <a:themeElements>
    <a:clrScheme name="Intel New Scheme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939598"/>
      </a:hlink>
      <a:folHlink>
        <a:srgbClr val="ED1C24"/>
      </a:folHlink>
    </a:clrScheme>
    <a:fontScheme name="Intel">
      <a:majorFont>
        <a:latin typeface="Neo Sans Intel Light"/>
        <a:ea typeface=""/>
        <a:cs typeface=""/>
      </a:majorFont>
      <a:minorFont>
        <a:latin typeface="Neo Sans Int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latin typeface="Neo Sans Intel"/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Intel_Template_Widescreen_IT</Template>
  <TotalTime>10613</TotalTime>
  <Words>476</Words>
  <Application>Microsoft Office PowerPoint</Application>
  <PresentationFormat>On-screen Show (16:9)</PresentationFormat>
  <Paragraphs>183</Paragraphs>
  <Slides>18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Intel Clear</vt:lpstr>
      <vt:lpstr>Lucida Grande</vt:lpstr>
      <vt:lpstr>Neo Sans Intel</vt:lpstr>
      <vt:lpstr>Neo Sans Intel Light</vt:lpstr>
      <vt:lpstr>Neo Sans Intel Medium</vt:lpstr>
      <vt:lpstr>Wingdings</vt:lpstr>
      <vt:lpstr>Intel_Template_Widescreen_IT</vt:lpstr>
      <vt:lpstr>Packager Shell Object</vt:lpstr>
      <vt:lpstr>Presentation</vt:lpstr>
      <vt:lpstr>TH Capture/TH Escape Screening -- Automation</vt:lpstr>
      <vt:lpstr>Data Integration</vt:lpstr>
      <vt:lpstr>Feature Engineering</vt:lpstr>
      <vt:lpstr>Dimensional Scaling (Critical Variance)</vt:lpstr>
      <vt:lpstr>Planar Separation (70/30)</vt:lpstr>
      <vt:lpstr>BACKUP: Factory Improvement Tracking (FIT) for Auto (F4A)</vt:lpstr>
      <vt:lpstr>FIT4Auto Scope and Vision</vt:lpstr>
      <vt:lpstr>Agenda</vt:lpstr>
      <vt:lpstr>Unit Data – Volume Data  Develop Data Lake</vt:lpstr>
      <vt:lpstr>Why Data Lake?</vt:lpstr>
      <vt:lpstr>Bad apples v Good apples</vt:lpstr>
      <vt:lpstr>Data Lake</vt:lpstr>
      <vt:lpstr>Customer Imperatives</vt:lpstr>
      <vt:lpstr>Customer Imperatives</vt:lpstr>
      <vt:lpstr>Customer Imperatives</vt:lpstr>
      <vt:lpstr>PowerPoint Presentation</vt:lpstr>
      <vt:lpstr>Descriptive Statistics</vt:lpstr>
      <vt:lpstr>Predictive Analytics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28pt Light Title of Presentation Title of Presentation Line Two</dc:title>
  <dc:creator>Ghosh, Joydeep</dc:creator>
  <cp:lastModifiedBy>Edala, Seshu</cp:lastModifiedBy>
  <cp:revision>881</cp:revision>
  <dcterms:created xsi:type="dcterms:W3CDTF">2013-08-14T20:28:15Z</dcterms:created>
  <dcterms:modified xsi:type="dcterms:W3CDTF">2018-04-18T14:43:56Z</dcterms:modified>
</cp:coreProperties>
</file>