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149EE-129F-F647-875A-16FB130D6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710DD-3E88-1A05-46FA-5D00E69AF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8F3A7-233D-E370-1BD3-AC5DE2F7A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3CCD-48B9-324D-B919-92AD4FAABD61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DE09-E0D1-0A14-2F17-BBEE916BD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DA303-7267-5CC0-92C4-8FA82756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FB150-19DA-1C40-A512-4D2CC37C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94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D787-E8CD-4D40-7486-E5265504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868E7-2081-9C1D-8245-D70412C17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BF9F6-2515-F27B-FF51-BA3A3B069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3CCD-48B9-324D-B919-92AD4FAABD61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B9953-FC42-063D-15E5-C7008DC10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49398-7002-4719-75E2-0CECD1BD7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FB150-19DA-1C40-A512-4D2CC37C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2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373E7A-A190-4C24-7F24-DFEBC9F2D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A78D5F-C8D6-1E51-1D85-AE440EF29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F6783-2E92-44DA-52B0-ABF2D596E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3CCD-48B9-324D-B919-92AD4FAABD61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E9A32-9C2C-3979-FDEE-C231E1FD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D4077-8923-F08D-AEAC-DBE1C25F5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FB150-19DA-1C40-A512-4D2CC37C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3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D472-A2D1-6EC5-6B55-FB4444C1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3435E-1715-D654-53F3-B03033731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A598B-AF74-A09F-7DED-72922546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3CCD-48B9-324D-B919-92AD4FAABD61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B28BC-D3D5-06F6-38FD-BDEA63F2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AAC67-C1AD-D658-4D9A-E75119BA0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FB150-19DA-1C40-A512-4D2CC37C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0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AF90-DF70-19C6-30FB-B101C1717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4CBAB-BFF2-41AF-7D13-369F4D5A3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F029C-0B58-F226-7AFD-24660303B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3CCD-48B9-324D-B919-92AD4FAABD61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C3535-D372-7DCB-9304-6652E2F3A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9F570-2F65-6E91-685B-9885D1864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FB150-19DA-1C40-A512-4D2CC37C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0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DEC72-8B61-4E87-C16B-051F96DD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58A85-C48B-699F-F007-D786FBCB8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25853-E76D-358F-F646-8189E2FB8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A311C-A99B-B3F4-BFE1-2E3B4FFA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3CCD-48B9-324D-B919-92AD4FAABD61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604D0-63E7-2F21-88DA-15AAD6FC9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71F1D-6F5F-1C10-F0F3-5AC50CC8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FB150-19DA-1C40-A512-4D2CC37C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8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BDD84-294B-D02F-5EE6-35DC01FE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895-FEDF-B47B-C872-B420777C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B4A24-952A-C8D9-97C3-25F67FEC2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E6806D-9226-4960-51F1-15FF89A7B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D49CA6-D091-97DE-AB1F-14A7E95A9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65D7FE-8646-3740-08C9-34EFF703A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3CCD-48B9-324D-B919-92AD4FAABD61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08EC61-326D-9B0C-C7A7-901B65C2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E590B5-64B2-D373-51FE-69E3923E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FB150-19DA-1C40-A512-4D2CC37C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6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C1D16-35A6-1797-D6F7-3B05075C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70C060-F03D-FD6C-0435-85C0212B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3CCD-48B9-324D-B919-92AD4FAABD61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C894A-0EF6-F793-CA0F-98071BCE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BE5B8A-4336-3E5F-2574-CEED398F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FB150-19DA-1C40-A512-4D2CC37C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54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725095-B7B6-4940-18AA-8D19B29D1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3CCD-48B9-324D-B919-92AD4FAABD61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025B7B-C62F-F4E5-3D01-FF68AE84B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A68C9-69FA-29E2-386E-D89E27C96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FB150-19DA-1C40-A512-4D2CC37C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3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12998-AEF6-B08D-DC96-F5315DB3E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7E1AE-37E8-D7AF-BF1B-13402632B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12234-6E0C-C240-943C-A6B44EB5E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8F3E9-D161-30FB-865C-512788265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3CCD-48B9-324D-B919-92AD4FAABD61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6C194-380F-C2E7-B691-380EF697D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70DD5-EBE8-6511-31C4-DF97F27C6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FB150-19DA-1C40-A512-4D2CC37C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2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9EE00-F5A7-7058-7B38-95A7CDDA0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F8DC09-C5C0-AA5F-DDC3-11956660D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1CFF1-B20C-3698-3B60-C3A295E5E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9A792-3328-17C4-5BFB-CC08278F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3CCD-48B9-324D-B919-92AD4FAABD61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C1ACF-74F6-39E9-A135-82329CD27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F4B2E-1E23-DA56-B030-93B21C79C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FB150-19DA-1C40-A512-4D2CC37C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3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EB49DD-0729-CACD-D4D9-74B307E80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62921-32FB-78A5-0063-B1AF51BBF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73F6C-11C3-D2EB-78CC-A1386DBD6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33CCD-48B9-324D-B919-92AD4FAABD61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219DA-6B29-9961-6F3D-B9C091627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70F4B-8207-37C0-5EDF-F356A60F1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FB150-19DA-1C40-A512-4D2CC37C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1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0CCE65DF-03DC-2711-39F5-0FDE9C9A9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9800" y="514350"/>
            <a:ext cx="77724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68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1198983-CB14-34DF-8C1C-3FD2E36F6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9800" y="514350"/>
            <a:ext cx="77724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71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407C5037-0C13-2321-0C9C-497767EE8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9800" y="514350"/>
            <a:ext cx="77724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2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1A9FC828-B8FA-AA72-DBD5-8E6EFC0AB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9800" y="514350"/>
            <a:ext cx="77724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80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FC18ADD-7337-9587-4E45-5F78A7506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9800" y="514350"/>
            <a:ext cx="77724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0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2ECB31AF-99C8-3160-874F-B88247C5F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9800" y="514350"/>
            <a:ext cx="77724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039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A19678B-5C1C-A094-4031-F3AB4DA14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9800" y="514350"/>
            <a:ext cx="77724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01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7B30315-AD69-D03E-32C3-296CF29CC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9800" y="514350"/>
            <a:ext cx="77724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00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21CC887-DC39-E375-AD80-6192B85BD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9800" y="514350"/>
            <a:ext cx="77724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70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F5CB64A-B31C-15A6-F183-1CBC0C3E0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9800" y="514350"/>
            <a:ext cx="77724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22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 Patricia Nye</dc:creator>
  <cp:lastModifiedBy>Grace Patricia Nye</cp:lastModifiedBy>
  <cp:revision>1</cp:revision>
  <dcterms:created xsi:type="dcterms:W3CDTF">2023-11-18T00:41:12Z</dcterms:created>
  <dcterms:modified xsi:type="dcterms:W3CDTF">2023-11-18T00:45:43Z</dcterms:modified>
</cp:coreProperties>
</file>