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EBBEE-16D9-4B09-A00F-345437853A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547912-41F1-412C-80CA-826F322F5688}">
      <dgm:prSet/>
      <dgm:spPr/>
      <dgm:t>
        <a:bodyPr/>
        <a:lstStyle/>
        <a:p>
          <a:r>
            <a:rPr lang="en-US"/>
            <a:t>Researched about the necessity of using HSV instead of RGB color space</a:t>
          </a:r>
        </a:p>
      </dgm:t>
    </dgm:pt>
    <dgm:pt modelId="{22E750A0-7FD9-4A70-9F98-8BDBBED35C02}" type="parTrans" cxnId="{9F38E505-AAB5-47E2-B6E1-862CF82F6D1B}">
      <dgm:prSet/>
      <dgm:spPr/>
      <dgm:t>
        <a:bodyPr/>
        <a:lstStyle/>
        <a:p>
          <a:endParaRPr lang="en-US"/>
        </a:p>
      </dgm:t>
    </dgm:pt>
    <dgm:pt modelId="{52F92920-4811-407A-BED4-F945F252BC79}" type="sibTrans" cxnId="{9F38E505-AAB5-47E2-B6E1-862CF82F6D1B}">
      <dgm:prSet/>
      <dgm:spPr/>
      <dgm:t>
        <a:bodyPr/>
        <a:lstStyle/>
        <a:p>
          <a:endParaRPr lang="en-US"/>
        </a:p>
      </dgm:t>
    </dgm:pt>
    <dgm:pt modelId="{6E7DB654-16CF-407C-B823-B180E7C1FD9A}">
      <dgm:prSet/>
      <dgm:spPr/>
      <dgm:t>
        <a:bodyPr/>
        <a:lstStyle/>
        <a:p>
          <a:r>
            <a:rPr lang="en-IN"/>
            <a:t>Identified the libraries required for the project</a:t>
          </a:r>
          <a:endParaRPr lang="en-US"/>
        </a:p>
      </dgm:t>
    </dgm:pt>
    <dgm:pt modelId="{8ABEFAEF-AA48-4FFB-AF64-8CEA87BEBE67}" type="parTrans" cxnId="{C7C80D30-B6A6-442C-BBDB-CE454060153B}">
      <dgm:prSet/>
      <dgm:spPr/>
      <dgm:t>
        <a:bodyPr/>
        <a:lstStyle/>
        <a:p>
          <a:endParaRPr lang="en-US"/>
        </a:p>
      </dgm:t>
    </dgm:pt>
    <dgm:pt modelId="{AC23FB9F-5C61-4D09-837D-3793ED8CFF0A}" type="sibTrans" cxnId="{C7C80D30-B6A6-442C-BBDB-CE454060153B}">
      <dgm:prSet/>
      <dgm:spPr/>
      <dgm:t>
        <a:bodyPr/>
        <a:lstStyle/>
        <a:p>
          <a:endParaRPr lang="en-US"/>
        </a:p>
      </dgm:t>
    </dgm:pt>
    <dgm:pt modelId="{630A4846-2287-49E6-AB2D-2EE931C6855A}">
      <dgm:prSet/>
      <dgm:spPr/>
      <dgm:t>
        <a:bodyPr/>
        <a:lstStyle/>
        <a:p>
          <a:r>
            <a:rPr lang="en-IN"/>
            <a:t>Broken down Epics into smaller tasks and assigned to each person</a:t>
          </a:r>
          <a:endParaRPr lang="en-US"/>
        </a:p>
      </dgm:t>
    </dgm:pt>
    <dgm:pt modelId="{8F672560-0116-4185-BF90-592E0A85AE04}" type="parTrans" cxnId="{DFCC7F7F-60AD-43A5-8364-2789F0DE39D1}">
      <dgm:prSet/>
      <dgm:spPr/>
      <dgm:t>
        <a:bodyPr/>
        <a:lstStyle/>
        <a:p>
          <a:endParaRPr lang="en-US"/>
        </a:p>
      </dgm:t>
    </dgm:pt>
    <dgm:pt modelId="{37852441-FACC-4166-8889-E2A387180D97}" type="sibTrans" cxnId="{DFCC7F7F-60AD-43A5-8364-2789F0DE39D1}">
      <dgm:prSet/>
      <dgm:spPr/>
      <dgm:t>
        <a:bodyPr/>
        <a:lstStyle/>
        <a:p>
          <a:endParaRPr lang="en-US"/>
        </a:p>
      </dgm:t>
    </dgm:pt>
    <dgm:pt modelId="{C80273AE-BE66-48B2-87C9-524FBE329D5D}" type="pres">
      <dgm:prSet presAssocID="{E34EBBEE-16D9-4B09-A00F-345437853A5C}" presName="root" presStyleCnt="0">
        <dgm:presLayoutVars>
          <dgm:dir/>
          <dgm:resizeHandles val="exact"/>
        </dgm:presLayoutVars>
      </dgm:prSet>
      <dgm:spPr/>
    </dgm:pt>
    <dgm:pt modelId="{ACAEA8AC-EFD4-4587-AD8C-3BC4C83F2377}" type="pres">
      <dgm:prSet presAssocID="{7A547912-41F1-412C-80CA-826F322F5688}" presName="compNode" presStyleCnt="0"/>
      <dgm:spPr/>
    </dgm:pt>
    <dgm:pt modelId="{98FE7010-7975-47B9-B9D2-E6F3F41730FC}" type="pres">
      <dgm:prSet presAssocID="{7A547912-41F1-412C-80CA-826F322F5688}" presName="bgRect" presStyleLbl="bgShp" presStyleIdx="0" presStyleCnt="3"/>
      <dgm:spPr/>
    </dgm:pt>
    <dgm:pt modelId="{663CAEF5-D785-466A-B87A-B82863CF8707}" type="pres">
      <dgm:prSet presAssocID="{7A547912-41F1-412C-80CA-826F322F56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175715-1AB4-4846-83F4-8284393C25CB}" type="pres">
      <dgm:prSet presAssocID="{7A547912-41F1-412C-80CA-826F322F5688}" presName="spaceRect" presStyleCnt="0"/>
      <dgm:spPr/>
    </dgm:pt>
    <dgm:pt modelId="{362019D7-8806-4644-A564-E397CF63BAEC}" type="pres">
      <dgm:prSet presAssocID="{7A547912-41F1-412C-80CA-826F322F5688}" presName="parTx" presStyleLbl="revTx" presStyleIdx="0" presStyleCnt="3">
        <dgm:presLayoutVars>
          <dgm:chMax val="0"/>
          <dgm:chPref val="0"/>
        </dgm:presLayoutVars>
      </dgm:prSet>
      <dgm:spPr/>
    </dgm:pt>
    <dgm:pt modelId="{4653B036-B183-4CBA-BEF1-617FA30526ED}" type="pres">
      <dgm:prSet presAssocID="{52F92920-4811-407A-BED4-F945F252BC79}" presName="sibTrans" presStyleCnt="0"/>
      <dgm:spPr/>
    </dgm:pt>
    <dgm:pt modelId="{341CCE22-4661-4814-A713-7CD8BFAF03D0}" type="pres">
      <dgm:prSet presAssocID="{6E7DB654-16CF-407C-B823-B180E7C1FD9A}" presName="compNode" presStyleCnt="0"/>
      <dgm:spPr/>
    </dgm:pt>
    <dgm:pt modelId="{7EE73AB9-E9AF-4B37-A10B-A9728CDF427E}" type="pres">
      <dgm:prSet presAssocID="{6E7DB654-16CF-407C-B823-B180E7C1FD9A}" presName="bgRect" presStyleLbl="bgShp" presStyleIdx="1" presStyleCnt="3"/>
      <dgm:spPr/>
    </dgm:pt>
    <dgm:pt modelId="{40B0FE08-CA6C-49C0-A4F2-08D1F8B21FDC}" type="pres">
      <dgm:prSet presAssocID="{6E7DB654-16CF-407C-B823-B180E7C1FD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F213D1A-D5A7-41E1-A307-C04ABBF6DEE9}" type="pres">
      <dgm:prSet presAssocID="{6E7DB654-16CF-407C-B823-B180E7C1FD9A}" presName="spaceRect" presStyleCnt="0"/>
      <dgm:spPr/>
    </dgm:pt>
    <dgm:pt modelId="{30B76331-4FC2-456F-B8FC-9E70D8B8B6BF}" type="pres">
      <dgm:prSet presAssocID="{6E7DB654-16CF-407C-B823-B180E7C1FD9A}" presName="parTx" presStyleLbl="revTx" presStyleIdx="1" presStyleCnt="3">
        <dgm:presLayoutVars>
          <dgm:chMax val="0"/>
          <dgm:chPref val="0"/>
        </dgm:presLayoutVars>
      </dgm:prSet>
      <dgm:spPr/>
    </dgm:pt>
    <dgm:pt modelId="{3AF9A4C1-4F00-48E3-BA61-5D5D080108BC}" type="pres">
      <dgm:prSet presAssocID="{AC23FB9F-5C61-4D09-837D-3793ED8CFF0A}" presName="sibTrans" presStyleCnt="0"/>
      <dgm:spPr/>
    </dgm:pt>
    <dgm:pt modelId="{DBD3C040-194C-4C1D-8763-2CE66EE922F3}" type="pres">
      <dgm:prSet presAssocID="{630A4846-2287-49E6-AB2D-2EE931C6855A}" presName="compNode" presStyleCnt="0"/>
      <dgm:spPr/>
    </dgm:pt>
    <dgm:pt modelId="{A6B5B1F6-4861-44C5-A8BC-EC040B23BDA6}" type="pres">
      <dgm:prSet presAssocID="{630A4846-2287-49E6-AB2D-2EE931C6855A}" presName="bgRect" presStyleLbl="bgShp" presStyleIdx="2" presStyleCnt="3"/>
      <dgm:spPr/>
    </dgm:pt>
    <dgm:pt modelId="{D7FA0E15-2EE6-41F7-9C0D-0FE054BFE0AF}" type="pres">
      <dgm:prSet presAssocID="{630A4846-2287-49E6-AB2D-2EE931C685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91B969-9C24-43D3-9601-051FACE22CC8}" type="pres">
      <dgm:prSet presAssocID="{630A4846-2287-49E6-AB2D-2EE931C6855A}" presName="spaceRect" presStyleCnt="0"/>
      <dgm:spPr/>
    </dgm:pt>
    <dgm:pt modelId="{243BCA44-C5E3-49C5-A20C-044C6308F9EA}" type="pres">
      <dgm:prSet presAssocID="{630A4846-2287-49E6-AB2D-2EE931C685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38E505-AAB5-47E2-B6E1-862CF82F6D1B}" srcId="{E34EBBEE-16D9-4B09-A00F-345437853A5C}" destId="{7A547912-41F1-412C-80CA-826F322F5688}" srcOrd="0" destOrd="0" parTransId="{22E750A0-7FD9-4A70-9F98-8BDBBED35C02}" sibTransId="{52F92920-4811-407A-BED4-F945F252BC79}"/>
    <dgm:cxn modelId="{5C6AAD0C-E471-4C08-A7DB-28204CB85025}" type="presOf" srcId="{E34EBBEE-16D9-4B09-A00F-345437853A5C}" destId="{C80273AE-BE66-48B2-87C9-524FBE329D5D}" srcOrd="0" destOrd="0" presId="urn:microsoft.com/office/officeart/2018/2/layout/IconVerticalSolidList"/>
    <dgm:cxn modelId="{C7C80D30-B6A6-442C-BBDB-CE454060153B}" srcId="{E34EBBEE-16D9-4B09-A00F-345437853A5C}" destId="{6E7DB654-16CF-407C-B823-B180E7C1FD9A}" srcOrd="1" destOrd="0" parTransId="{8ABEFAEF-AA48-4FFB-AF64-8CEA87BEBE67}" sibTransId="{AC23FB9F-5C61-4D09-837D-3793ED8CFF0A}"/>
    <dgm:cxn modelId="{DFCC7F7F-60AD-43A5-8364-2789F0DE39D1}" srcId="{E34EBBEE-16D9-4B09-A00F-345437853A5C}" destId="{630A4846-2287-49E6-AB2D-2EE931C6855A}" srcOrd="2" destOrd="0" parTransId="{8F672560-0116-4185-BF90-592E0A85AE04}" sibTransId="{37852441-FACC-4166-8889-E2A387180D97}"/>
    <dgm:cxn modelId="{BD51B48E-405D-4F65-A6AF-EDE49927F5F7}" type="presOf" srcId="{630A4846-2287-49E6-AB2D-2EE931C6855A}" destId="{243BCA44-C5E3-49C5-A20C-044C6308F9EA}" srcOrd="0" destOrd="0" presId="urn:microsoft.com/office/officeart/2018/2/layout/IconVerticalSolidList"/>
    <dgm:cxn modelId="{F24C4D97-C693-4EB2-9F6C-318A148AAC1B}" type="presOf" srcId="{6E7DB654-16CF-407C-B823-B180E7C1FD9A}" destId="{30B76331-4FC2-456F-B8FC-9E70D8B8B6BF}" srcOrd="0" destOrd="0" presId="urn:microsoft.com/office/officeart/2018/2/layout/IconVerticalSolidList"/>
    <dgm:cxn modelId="{1B8B5AB5-E57C-4FF9-9C2E-8E20AC3B3225}" type="presOf" srcId="{7A547912-41F1-412C-80CA-826F322F5688}" destId="{362019D7-8806-4644-A564-E397CF63BAEC}" srcOrd="0" destOrd="0" presId="urn:microsoft.com/office/officeart/2018/2/layout/IconVerticalSolidList"/>
    <dgm:cxn modelId="{96172655-30F2-4BCD-AA1A-0843095C9455}" type="presParOf" srcId="{C80273AE-BE66-48B2-87C9-524FBE329D5D}" destId="{ACAEA8AC-EFD4-4587-AD8C-3BC4C83F2377}" srcOrd="0" destOrd="0" presId="urn:microsoft.com/office/officeart/2018/2/layout/IconVerticalSolidList"/>
    <dgm:cxn modelId="{A5EB6308-6662-4F78-9D0C-367951FCBCC3}" type="presParOf" srcId="{ACAEA8AC-EFD4-4587-AD8C-3BC4C83F2377}" destId="{98FE7010-7975-47B9-B9D2-E6F3F41730FC}" srcOrd="0" destOrd="0" presId="urn:microsoft.com/office/officeart/2018/2/layout/IconVerticalSolidList"/>
    <dgm:cxn modelId="{36C55792-101D-495A-AB88-FA59FF416165}" type="presParOf" srcId="{ACAEA8AC-EFD4-4587-AD8C-3BC4C83F2377}" destId="{663CAEF5-D785-466A-B87A-B82863CF8707}" srcOrd="1" destOrd="0" presId="urn:microsoft.com/office/officeart/2018/2/layout/IconVerticalSolidList"/>
    <dgm:cxn modelId="{F73DAC1F-9A15-440D-B468-E85736212F5F}" type="presParOf" srcId="{ACAEA8AC-EFD4-4587-AD8C-3BC4C83F2377}" destId="{25175715-1AB4-4846-83F4-8284393C25CB}" srcOrd="2" destOrd="0" presId="urn:microsoft.com/office/officeart/2018/2/layout/IconVerticalSolidList"/>
    <dgm:cxn modelId="{FFD652EE-5B19-46CF-B5B2-9F0F7A74B2FC}" type="presParOf" srcId="{ACAEA8AC-EFD4-4587-AD8C-3BC4C83F2377}" destId="{362019D7-8806-4644-A564-E397CF63BAEC}" srcOrd="3" destOrd="0" presId="urn:microsoft.com/office/officeart/2018/2/layout/IconVerticalSolidList"/>
    <dgm:cxn modelId="{340572E9-3091-4AE0-94FE-62C91BCE6462}" type="presParOf" srcId="{C80273AE-BE66-48B2-87C9-524FBE329D5D}" destId="{4653B036-B183-4CBA-BEF1-617FA30526ED}" srcOrd="1" destOrd="0" presId="urn:microsoft.com/office/officeart/2018/2/layout/IconVerticalSolidList"/>
    <dgm:cxn modelId="{A5A1D61E-C6DA-44CF-9765-CF0839DFAEE9}" type="presParOf" srcId="{C80273AE-BE66-48B2-87C9-524FBE329D5D}" destId="{341CCE22-4661-4814-A713-7CD8BFAF03D0}" srcOrd="2" destOrd="0" presId="urn:microsoft.com/office/officeart/2018/2/layout/IconVerticalSolidList"/>
    <dgm:cxn modelId="{B6762999-6E1A-4AAA-AF9D-AD38E93BA856}" type="presParOf" srcId="{341CCE22-4661-4814-A713-7CD8BFAF03D0}" destId="{7EE73AB9-E9AF-4B37-A10B-A9728CDF427E}" srcOrd="0" destOrd="0" presId="urn:microsoft.com/office/officeart/2018/2/layout/IconVerticalSolidList"/>
    <dgm:cxn modelId="{E66BE6F2-B8D2-4093-9E26-3E78B8BC22BC}" type="presParOf" srcId="{341CCE22-4661-4814-A713-7CD8BFAF03D0}" destId="{40B0FE08-CA6C-49C0-A4F2-08D1F8B21FDC}" srcOrd="1" destOrd="0" presId="urn:microsoft.com/office/officeart/2018/2/layout/IconVerticalSolidList"/>
    <dgm:cxn modelId="{9951E897-1339-4D67-B23B-1A49FB76052A}" type="presParOf" srcId="{341CCE22-4661-4814-A713-7CD8BFAF03D0}" destId="{9F213D1A-D5A7-41E1-A307-C04ABBF6DEE9}" srcOrd="2" destOrd="0" presId="urn:microsoft.com/office/officeart/2018/2/layout/IconVerticalSolidList"/>
    <dgm:cxn modelId="{EE3ABBB1-ED15-4754-99C9-FAB89D204D57}" type="presParOf" srcId="{341CCE22-4661-4814-A713-7CD8BFAF03D0}" destId="{30B76331-4FC2-456F-B8FC-9E70D8B8B6BF}" srcOrd="3" destOrd="0" presId="urn:microsoft.com/office/officeart/2018/2/layout/IconVerticalSolidList"/>
    <dgm:cxn modelId="{651EC49E-9568-4686-AAF1-EB1F1A85713C}" type="presParOf" srcId="{C80273AE-BE66-48B2-87C9-524FBE329D5D}" destId="{3AF9A4C1-4F00-48E3-BA61-5D5D080108BC}" srcOrd="3" destOrd="0" presId="urn:microsoft.com/office/officeart/2018/2/layout/IconVerticalSolidList"/>
    <dgm:cxn modelId="{11D362E0-4B23-404B-9224-95A847F91A8A}" type="presParOf" srcId="{C80273AE-BE66-48B2-87C9-524FBE329D5D}" destId="{DBD3C040-194C-4C1D-8763-2CE66EE922F3}" srcOrd="4" destOrd="0" presId="urn:microsoft.com/office/officeart/2018/2/layout/IconVerticalSolidList"/>
    <dgm:cxn modelId="{D9786E22-5C7B-4EE0-8664-F6AF87019F86}" type="presParOf" srcId="{DBD3C040-194C-4C1D-8763-2CE66EE922F3}" destId="{A6B5B1F6-4861-44C5-A8BC-EC040B23BDA6}" srcOrd="0" destOrd="0" presId="urn:microsoft.com/office/officeart/2018/2/layout/IconVerticalSolidList"/>
    <dgm:cxn modelId="{846C4D17-D699-4A6A-9850-AEB966A1167E}" type="presParOf" srcId="{DBD3C040-194C-4C1D-8763-2CE66EE922F3}" destId="{D7FA0E15-2EE6-41F7-9C0D-0FE054BFE0AF}" srcOrd="1" destOrd="0" presId="urn:microsoft.com/office/officeart/2018/2/layout/IconVerticalSolidList"/>
    <dgm:cxn modelId="{CB6CD3DD-1DDF-4DAB-A30B-1149085E3410}" type="presParOf" srcId="{DBD3C040-194C-4C1D-8763-2CE66EE922F3}" destId="{C991B969-9C24-43D3-9601-051FACE22CC8}" srcOrd="2" destOrd="0" presId="urn:microsoft.com/office/officeart/2018/2/layout/IconVerticalSolidList"/>
    <dgm:cxn modelId="{83AA807E-C02A-4A8E-B2AD-9A4EB87EF53B}" type="presParOf" srcId="{DBD3C040-194C-4C1D-8763-2CE66EE922F3}" destId="{243BCA44-C5E3-49C5-A20C-044C6308F9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EDEAF-6A43-46D6-8B16-49B5C94E73C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77CEA2-EA0F-4F48-8D4D-130EFB5EE816}">
      <dgm:prSet/>
      <dgm:spPr/>
      <dgm:t>
        <a:bodyPr/>
        <a:lstStyle/>
        <a:p>
          <a:r>
            <a:rPr lang="en-US"/>
            <a:t>Understanding the difference between RGB and HSV color spaces</a:t>
          </a:r>
        </a:p>
      </dgm:t>
    </dgm:pt>
    <dgm:pt modelId="{01BFDAE3-855D-490B-BB7E-1595CE7BA7F0}" type="parTrans" cxnId="{27D19089-4527-4091-AC41-985FA261AD07}">
      <dgm:prSet/>
      <dgm:spPr/>
      <dgm:t>
        <a:bodyPr/>
        <a:lstStyle/>
        <a:p>
          <a:endParaRPr lang="en-US"/>
        </a:p>
      </dgm:t>
    </dgm:pt>
    <dgm:pt modelId="{D072C7D1-9D9B-4CDD-B201-5B823D5B6831}" type="sibTrans" cxnId="{27D19089-4527-4091-AC41-985FA261AD0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1BD67A1-EC41-4AF6-AE71-8D7D2F3C3A85}">
      <dgm:prSet/>
      <dgm:spPr/>
      <dgm:t>
        <a:bodyPr/>
        <a:lstStyle/>
        <a:p>
          <a:r>
            <a:rPr lang="en-US"/>
            <a:t>Finding Hue Saturation Value for each colors</a:t>
          </a:r>
        </a:p>
      </dgm:t>
    </dgm:pt>
    <dgm:pt modelId="{9A376CCF-ADCE-41F0-988D-5275BF4C4551}" type="parTrans" cxnId="{7EA1D5DE-8659-416A-8C8C-02A8A5103625}">
      <dgm:prSet/>
      <dgm:spPr/>
      <dgm:t>
        <a:bodyPr/>
        <a:lstStyle/>
        <a:p>
          <a:endParaRPr lang="en-US"/>
        </a:p>
      </dgm:t>
    </dgm:pt>
    <dgm:pt modelId="{026BA305-1480-4914-BA92-DDECE050D6E6}" type="sibTrans" cxnId="{7EA1D5DE-8659-416A-8C8C-02A8A510362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E0377B8-67C0-46B3-9187-7C09EDD9B9F3}" type="pres">
      <dgm:prSet presAssocID="{BF0EDEAF-6A43-46D6-8B16-49B5C94E73CA}" presName="Name0" presStyleCnt="0">
        <dgm:presLayoutVars>
          <dgm:animLvl val="lvl"/>
          <dgm:resizeHandles val="exact"/>
        </dgm:presLayoutVars>
      </dgm:prSet>
      <dgm:spPr/>
    </dgm:pt>
    <dgm:pt modelId="{B57DF2AF-ED04-4EFE-98C0-DE65CB4FFF02}" type="pres">
      <dgm:prSet presAssocID="{4D77CEA2-EA0F-4F48-8D4D-130EFB5EE816}" presName="compositeNode" presStyleCnt="0">
        <dgm:presLayoutVars>
          <dgm:bulletEnabled val="1"/>
        </dgm:presLayoutVars>
      </dgm:prSet>
      <dgm:spPr/>
    </dgm:pt>
    <dgm:pt modelId="{1FCAEE09-9A9F-4A42-BD67-7F055E2E2BE2}" type="pres">
      <dgm:prSet presAssocID="{4D77CEA2-EA0F-4F48-8D4D-130EFB5EE816}" presName="bgRect" presStyleLbl="alignNode1" presStyleIdx="0" presStyleCnt="2"/>
      <dgm:spPr/>
    </dgm:pt>
    <dgm:pt modelId="{6B5B2C6A-D7BF-4DF2-94C4-E3597FD4C71E}" type="pres">
      <dgm:prSet presAssocID="{D072C7D1-9D9B-4CDD-B201-5B823D5B6831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1A3F3DDF-DD45-406C-8090-23C8F6033933}" type="pres">
      <dgm:prSet presAssocID="{4D77CEA2-EA0F-4F48-8D4D-130EFB5EE816}" presName="nodeRect" presStyleLbl="alignNode1" presStyleIdx="0" presStyleCnt="2">
        <dgm:presLayoutVars>
          <dgm:bulletEnabled val="1"/>
        </dgm:presLayoutVars>
      </dgm:prSet>
      <dgm:spPr/>
    </dgm:pt>
    <dgm:pt modelId="{80B876E3-7794-40D8-BB56-C97CE3BF0A38}" type="pres">
      <dgm:prSet presAssocID="{D072C7D1-9D9B-4CDD-B201-5B823D5B6831}" presName="sibTrans" presStyleCnt="0"/>
      <dgm:spPr/>
    </dgm:pt>
    <dgm:pt modelId="{738C2ED7-2C97-4CDA-BEC1-BB7F9D01C5AA}" type="pres">
      <dgm:prSet presAssocID="{C1BD67A1-EC41-4AF6-AE71-8D7D2F3C3A85}" presName="compositeNode" presStyleCnt="0">
        <dgm:presLayoutVars>
          <dgm:bulletEnabled val="1"/>
        </dgm:presLayoutVars>
      </dgm:prSet>
      <dgm:spPr/>
    </dgm:pt>
    <dgm:pt modelId="{5C43709B-4BA5-4061-891A-2A6DEC054BA8}" type="pres">
      <dgm:prSet presAssocID="{C1BD67A1-EC41-4AF6-AE71-8D7D2F3C3A85}" presName="bgRect" presStyleLbl="alignNode1" presStyleIdx="1" presStyleCnt="2"/>
      <dgm:spPr/>
    </dgm:pt>
    <dgm:pt modelId="{63EC0667-A27D-4979-9ECC-BBCFC1110191}" type="pres">
      <dgm:prSet presAssocID="{026BA305-1480-4914-BA92-DDECE050D6E6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6311E909-F0FD-4604-84C8-07FBE39BF71E}" type="pres">
      <dgm:prSet presAssocID="{C1BD67A1-EC41-4AF6-AE71-8D7D2F3C3A85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BCB5040B-280C-48FD-A59F-5B25735117EE}" type="presOf" srcId="{4D77CEA2-EA0F-4F48-8D4D-130EFB5EE816}" destId="{1FCAEE09-9A9F-4A42-BD67-7F055E2E2BE2}" srcOrd="0" destOrd="0" presId="urn:microsoft.com/office/officeart/2016/7/layout/LinearBlockProcessNumbered"/>
    <dgm:cxn modelId="{FCD72213-7172-402B-A311-7385F7603130}" type="presOf" srcId="{C1BD67A1-EC41-4AF6-AE71-8D7D2F3C3A85}" destId="{6311E909-F0FD-4604-84C8-07FBE39BF71E}" srcOrd="1" destOrd="0" presId="urn:microsoft.com/office/officeart/2016/7/layout/LinearBlockProcessNumbered"/>
    <dgm:cxn modelId="{27D19089-4527-4091-AC41-985FA261AD07}" srcId="{BF0EDEAF-6A43-46D6-8B16-49B5C94E73CA}" destId="{4D77CEA2-EA0F-4F48-8D4D-130EFB5EE816}" srcOrd="0" destOrd="0" parTransId="{01BFDAE3-855D-490B-BB7E-1595CE7BA7F0}" sibTransId="{D072C7D1-9D9B-4CDD-B201-5B823D5B6831}"/>
    <dgm:cxn modelId="{96905E8B-4EC5-476F-9E64-A7D2AD54F5C2}" type="presOf" srcId="{BF0EDEAF-6A43-46D6-8B16-49B5C94E73CA}" destId="{5E0377B8-67C0-46B3-9187-7C09EDD9B9F3}" srcOrd="0" destOrd="0" presId="urn:microsoft.com/office/officeart/2016/7/layout/LinearBlockProcessNumbered"/>
    <dgm:cxn modelId="{0B65A1A9-0C21-4B44-9A94-AB14D10559FE}" type="presOf" srcId="{4D77CEA2-EA0F-4F48-8D4D-130EFB5EE816}" destId="{1A3F3DDF-DD45-406C-8090-23C8F6033933}" srcOrd="1" destOrd="0" presId="urn:microsoft.com/office/officeart/2016/7/layout/LinearBlockProcessNumbered"/>
    <dgm:cxn modelId="{9899FFB5-DEB9-472B-83E2-E873D57EC0F7}" type="presOf" srcId="{C1BD67A1-EC41-4AF6-AE71-8D7D2F3C3A85}" destId="{5C43709B-4BA5-4061-891A-2A6DEC054BA8}" srcOrd="0" destOrd="0" presId="urn:microsoft.com/office/officeart/2016/7/layout/LinearBlockProcessNumbered"/>
    <dgm:cxn modelId="{B42A9EB9-1499-4773-89B4-D0ACE0CFF2B1}" type="presOf" srcId="{026BA305-1480-4914-BA92-DDECE050D6E6}" destId="{63EC0667-A27D-4979-9ECC-BBCFC1110191}" srcOrd="0" destOrd="0" presId="urn:microsoft.com/office/officeart/2016/7/layout/LinearBlockProcessNumbered"/>
    <dgm:cxn modelId="{13A971BC-3A63-41B4-80C7-E5646C6DE859}" type="presOf" srcId="{D072C7D1-9D9B-4CDD-B201-5B823D5B6831}" destId="{6B5B2C6A-D7BF-4DF2-94C4-E3597FD4C71E}" srcOrd="0" destOrd="0" presId="urn:microsoft.com/office/officeart/2016/7/layout/LinearBlockProcessNumbered"/>
    <dgm:cxn modelId="{7EA1D5DE-8659-416A-8C8C-02A8A5103625}" srcId="{BF0EDEAF-6A43-46D6-8B16-49B5C94E73CA}" destId="{C1BD67A1-EC41-4AF6-AE71-8D7D2F3C3A85}" srcOrd="1" destOrd="0" parTransId="{9A376CCF-ADCE-41F0-988D-5275BF4C4551}" sibTransId="{026BA305-1480-4914-BA92-DDECE050D6E6}"/>
    <dgm:cxn modelId="{6BFDC190-A93C-460D-A485-D6D86A2F0659}" type="presParOf" srcId="{5E0377B8-67C0-46B3-9187-7C09EDD9B9F3}" destId="{B57DF2AF-ED04-4EFE-98C0-DE65CB4FFF02}" srcOrd="0" destOrd="0" presId="urn:microsoft.com/office/officeart/2016/7/layout/LinearBlockProcessNumbered"/>
    <dgm:cxn modelId="{7943B833-5B97-46C6-AF2D-4BB7B561F27F}" type="presParOf" srcId="{B57DF2AF-ED04-4EFE-98C0-DE65CB4FFF02}" destId="{1FCAEE09-9A9F-4A42-BD67-7F055E2E2BE2}" srcOrd="0" destOrd="0" presId="urn:microsoft.com/office/officeart/2016/7/layout/LinearBlockProcessNumbered"/>
    <dgm:cxn modelId="{69E16C32-6546-48B9-80BB-ABC4FD300AA8}" type="presParOf" srcId="{B57DF2AF-ED04-4EFE-98C0-DE65CB4FFF02}" destId="{6B5B2C6A-D7BF-4DF2-94C4-E3597FD4C71E}" srcOrd="1" destOrd="0" presId="urn:microsoft.com/office/officeart/2016/7/layout/LinearBlockProcessNumbered"/>
    <dgm:cxn modelId="{703EE3D4-1A86-4616-88A6-05C5B6A056D6}" type="presParOf" srcId="{B57DF2AF-ED04-4EFE-98C0-DE65CB4FFF02}" destId="{1A3F3DDF-DD45-406C-8090-23C8F6033933}" srcOrd="2" destOrd="0" presId="urn:microsoft.com/office/officeart/2016/7/layout/LinearBlockProcessNumbered"/>
    <dgm:cxn modelId="{B7F8BB78-77DD-40D5-9FBE-FF547A6998AA}" type="presParOf" srcId="{5E0377B8-67C0-46B3-9187-7C09EDD9B9F3}" destId="{80B876E3-7794-40D8-BB56-C97CE3BF0A38}" srcOrd="1" destOrd="0" presId="urn:microsoft.com/office/officeart/2016/7/layout/LinearBlockProcessNumbered"/>
    <dgm:cxn modelId="{6E998A9E-8402-4C75-8114-F664158438A1}" type="presParOf" srcId="{5E0377B8-67C0-46B3-9187-7C09EDD9B9F3}" destId="{738C2ED7-2C97-4CDA-BEC1-BB7F9D01C5AA}" srcOrd="2" destOrd="0" presId="urn:microsoft.com/office/officeart/2016/7/layout/LinearBlockProcessNumbered"/>
    <dgm:cxn modelId="{D91FF040-4BBA-46D8-9696-2DBDCB66E228}" type="presParOf" srcId="{738C2ED7-2C97-4CDA-BEC1-BB7F9D01C5AA}" destId="{5C43709B-4BA5-4061-891A-2A6DEC054BA8}" srcOrd="0" destOrd="0" presId="urn:microsoft.com/office/officeart/2016/7/layout/LinearBlockProcessNumbered"/>
    <dgm:cxn modelId="{871647B7-F5F0-4FEB-862D-73988930A92C}" type="presParOf" srcId="{738C2ED7-2C97-4CDA-BEC1-BB7F9D01C5AA}" destId="{63EC0667-A27D-4979-9ECC-BBCFC1110191}" srcOrd="1" destOrd="0" presId="urn:microsoft.com/office/officeart/2016/7/layout/LinearBlockProcessNumbered"/>
    <dgm:cxn modelId="{DF93E7AE-2DDB-44F9-8760-2927117F7FF8}" type="presParOf" srcId="{738C2ED7-2C97-4CDA-BEC1-BB7F9D01C5AA}" destId="{6311E909-F0FD-4604-84C8-07FBE39BF71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786566-458C-41BE-9370-680D4A0E56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A2308-A092-4AE9-BEFE-A5C0A6EF1E17}">
      <dgm:prSet/>
      <dgm:spPr/>
      <dgm:t>
        <a:bodyPr/>
        <a:lstStyle/>
        <a:p>
          <a:r>
            <a:rPr lang="en-US"/>
            <a:t>Use of Morphological operations (Erosion a&amp; Dilation)  to remove noises</a:t>
          </a:r>
        </a:p>
      </dgm:t>
    </dgm:pt>
    <dgm:pt modelId="{69D7881C-B1E2-45E5-BA9D-9A3F23A139B3}" type="parTrans" cxnId="{14301790-B2B5-4F38-A098-3D8C6DD6AF6D}">
      <dgm:prSet/>
      <dgm:spPr/>
      <dgm:t>
        <a:bodyPr/>
        <a:lstStyle/>
        <a:p>
          <a:endParaRPr lang="en-US"/>
        </a:p>
      </dgm:t>
    </dgm:pt>
    <dgm:pt modelId="{0A046FF5-AF4A-4E88-8815-14783EBEF3CE}" type="sibTrans" cxnId="{14301790-B2B5-4F38-A098-3D8C6DD6AF6D}">
      <dgm:prSet/>
      <dgm:spPr/>
      <dgm:t>
        <a:bodyPr/>
        <a:lstStyle/>
        <a:p>
          <a:endParaRPr lang="en-US"/>
        </a:p>
      </dgm:t>
    </dgm:pt>
    <dgm:pt modelId="{43B54688-02BB-4C9D-8634-CA5CD81BF397}">
      <dgm:prSet/>
      <dgm:spPr/>
      <dgm:t>
        <a:bodyPr/>
        <a:lstStyle/>
        <a:p>
          <a:r>
            <a:rPr lang="en-US" dirty="0"/>
            <a:t>Using queues to store pixel values</a:t>
          </a:r>
        </a:p>
      </dgm:t>
    </dgm:pt>
    <dgm:pt modelId="{001BCD67-4F15-40B0-AC44-5CF4040B185C}" type="parTrans" cxnId="{C781939B-6546-4DB2-B4B5-F5FD76F5731D}">
      <dgm:prSet/>
      <dgm:spPr/>
      <dgm:t>
        <a:bodyPr/>
        <a:lstStyle/>
        <a:p>
          <a:endParaRPr lang="en-US"/>
        </a:p>
      </dgm:t>
    </dgm:pt>
    <dgm:pt modelId="{21327E84-CB5B-49CE-B06A-151D73573F5D}" type="sibTrans" cxnId="{C781939B-6546-4DB2-B4B5-F5FD76F5731D}">
      <dgm:prSet/>
      <dgm:spPr/>
      <dgm:t>
        <a:bodyPr/>
        <a:lstStyle/>
        <a:p>
          <a:endParaRPr lang="en-US"/>
        </a:p>
      </dgm:t>
    </dgm:pt>
    <dgm:pt modelId="{06BEA833-4A93-4169-B89B-57B895A5494A}" type="pres">
      <dgm:prSet presAssocID="{B7786566-458C-41BE-9370-680D4A0E56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7EF203-3108-4642-8E49-E3576162EAC3}" type="pres">
      <dgm:prSet presAssocID="{BD1A2308-A092-4AE9-BEFE-A5C0A6EF1E17}" presName="hierRoot1" presStyleCnt="0"/>
      <dgm:spPr/>
    </dgm:pt>
    <dgm:pt modelId="{E2E73585-A829-4C87-90B9-68BBF97935C6}" type="pres">
      <dgm:prSet presAssocID="{BD1A2308-A092-4AE9-BEFE-A5C0A6EF1E17}" presName="composite" presStyleCnt="0"/>
      <dgm:spPr/>
    </dgm:pt>
    <dgm:pt modelId="{48B6A673-BEA6-47D4-9294-0B3ECEE91AF5}" type="pres">
      <dgm:prSet presAssocID="{BD1A2308-A092-4AE9-BEFE-A5C0A6EF1E17}" presName="background" presStyleLbl="node0" presStyleIdx="0" presStyleCnt="2"/>
      <dgm:spPr/>
    </dgm:pt>
    <dgm:pt modelId="{E6DD0A34-46D2-46B3-9460-403F365B8039}" type="pres">
      <dgm:prSet presAssocID="{BD1A2308-A092-4AE9-BEFE-A5C0A6EF1E17}" presName="text" presStyleLbl="fgAcc0" presStyleIdx="0" presStyleCnt="2">
        <dgm:presLayoutVars>
          <dgm:chPref val="3"/>
        </dgm:presLayoutVars>
      </dgm:prSet>
      <dgm:spPr/>
    </dgm:pt>
    <dgm:pt modelId="{235AD9A6-2579-40A8-A878-FA882CC40CC3}" type="pres">
      <dgm:prSet presAssocID="{BD1A2308-A092-4AE9-BEFE-A5C0A6EF1E17}" presName="hierChild2" presStyleCnt="0"/>
      <dgm:spPr/>
    </dgm:pt>
    <dgm:pt modelId="{BD3F4238-B854-4828-AF89-FDD6155C479C}" type="pres">
      <dgm:prSet presAssocID="{43B54688-02BB-4C9D-8634-CA5CD81BF397}" presName="hierRoot1" presStyleCnt="0"/>
      <dgm:spPr/>
    </dgm:pt>
    <dgm:pt modelId="{AC18A6B9-84A5-43D6-AC88-67176563E0DC}" type="pres">
      <dgm:prSet presAssocID="{43B54688-02BB-4C9D-8634-CA5CD81BF397}" presName="composite" presStyleCnt="0"/>
      <dgm:spPr/>
    </dgm:pt>
    <dgm:pt modelId="{AE230465-A549-4C40-A9B4-C760724F3ABB}" type="pres">
      <dgm:prSet presAssocID="{43B54688-02BB-4C9D-8634-CA5CD81BF397}" presName="background" presStyleLbl="node0" presStyleIdx="1" presStyleCnt="2"/>
      <dgm:spPr/>
    </dgm:pt>
    <dgm:pt modelId="{3D4562B8-9FC5-4D74-A4DA-8DF79EEC7195}" type="pres">
      <dgm:prSet presAssocID="{43B54688-02BB-4C9D-8634-CA5CD81BF397}" presName="text" presStyleLbl="fgAcc0" presStyleIdx="1" presStyleCnt="2">
        <dgm:presLayoutVars>
          <dgm:chPref val="3"/>
        </dgm:presLayoutVars>
      </dgm:prSet>
      <dgm:spPr/>
    </dgm:pt>
    <dgm:pt modelId="{DEEBF6E2-3C7F-4F93-B031-7A2305E0D6EE}" type="pres">
      <dgm:prSet presAssocID="{43B54688-02BB-4C9D-8634-CA5CD81BF397}" presName="hierChild2" presStyleCnt="0"/>
      <dgm:spPr/>
    </dgm:pt>
  </dgm:ptLst>
  <dgm:cxnLst>
    <dgm:cxn modelId="{B1FD9367-BF28-401E-964B-1E46D0FEBF89}" type="presOf" srcId="{43B54688-02BB-4C9D-8634-CA5CD81BF397}" destId="{3D4562B8-9FC5-4D74-A4DA-8DF79EEC7195}" srcOrd="0" destOrd="0" presId="urn:microsoft.com/office/officeart/2005/8/layout/hierarchy1"/>
    <dgm:cxn modelId="{14301790-B2B5-4F38-A098-3D8C6DD6AF6D}" srcId="{B7786566-458C-41BE-9370-680D4A0E56C1}" destId="{BD1A2308-A092-4AE9-BEFE-A5C0A6EF1E17}" srcOrd="0" destOrd="0" parTransId="{69D7881C-B1E2-45E5-BA9D-9A3F23A139B3}" sibTransId="{0A046FF5-AF4A-4E88-8815-14783EBEF3CE}"/>
    <dgm:cxn modelId="{32B2FC90-8EF1-4DBD-928F-9716A5C8F035}" type="presOf" srcId="{B7786566-458C-41BE-9370-680D4A0E56C1}" destId="{06BEA833-4A93-4169-B89B-57B895A5494A}" srcOrd="0" destOrd="0" presId="urn:microsoft.com/office/officeart/2005/8/layout/hierarchy1"/>
    <dgm:cxn modelId="{C781939B-6546-4DB2-B4B5-F5FD76F5731D}" srcId="{B7786566-458C-41BE-9370-680D4A0E56C1}" destId="{43B54688-02BB-4C9D-8634-CA5CD81BF397}" srcOrd="1" destOrd="0" parTransId="{001BCD67-4F15-40B0-AC44-5CF4040B185C}" sibTransId="{21327E84-CB5B-49CE-B06A-151D73573F5D}"/>
    <dgm:cxn modelId="{5A35C7A7-2971-47F1-9785-0C33579B7287}" type="presOf" srcId="{BD1A2308-A092-4AE9-BEFE-A5C0A6EF1E17}" destId="{E6DD0A34-46D2-46B3-9460-403F365B8039}" srcOrd="0" destOrd="0" presId="urn:microsoft.com/office/officeart/2005/8/layout/hierarchy1"/>
    <dgm:cxn modelId="{BDF3B213-1C61-4870-AD06-2C637029BC2C}" type="presParOf" srcId="{06BEA833-4A93-4169-B89B-57B895A5494A}" destId="{E17EF203-3108-4642-8E49-E3576162EAC3}" srcOrd="0" destOrd="0" presId="urn:microsoft.com/office/officeart/2005/8/layout/hierarchy1"/>
    <dgm:cxn modelId="{FCFD793A-3E11-4855-A6A7-D1C4C954E1AD}" type="presParOf" srcId="{E17EF203-3108-4642-8E49-E3576162EAC3}" destId="{E2E73585-A829-4C87-90B9-68BBF97935C6}" srcOrd="0" destOrd="0" presId="urn:microsoft.com/office/officeart/2005/8/layout/hierarchy1"/>
    <dgm:cxn modelId="{96CD758F-1465-476C-AF8E-E505BF709BD1}" type="presParOf" srcId="{E2E73585-A829-4C87-90B9-68BBF97935C6}" destId="{48B6A673-BEA6-47D4-9294-0B3ECEE91AF5}" srcOrd="0" destOrd="0" presId="urn:microsoft.com/office/officeart/2005/8/layout/hierarchy1"/>
    <dgm:cxn modelId="{9A54501B-D862-4D70-AED5-A2AD0E0B3CF3}" type="presParOf" srcId="{E2E73585-A829-4C87-90B9-68BBF97935C6}" destId="{E6DD0A34-46D2-46B3-9460-403F365B8039}" srcOrd="1" destOrd="0" presId="urn:microsoft.com/office/officeart/2005/8/layout/hierarchy1"/>
    <dgm:cxn modelId="{61680896-7289-4F07-A823-4419A3BD312B}" type="presParOf" srcId="{E17EF203-3108-4642-8E49-E3576162EAC3}" destId="{235AD9A6-2579-40A8-A878-FA882CC40CC3}" srcOrd="1" destOrd="0" presId="urn:microsoft.com/office/officeart/2005/8/layout/hierarchy1"/>
    <dgm:cxn modelId="{CFE310AC-1896-43A0-BFDB-11DED3C7BA83}" type="presParOf" srcId="{06BEA833-4A93-4169-B89B-57B895A5494A}" destId="{BD3F4238-B854-4828-AF89-FDD6155C479C}" srcOrd="1" destOrd="0" presId="urn:microsoft.com/office/officeart/2005/8/layout/hierarchy1"/>
    <dgm:cxn modelId="{435D987E-45C7-41F9-9AD2-E9F97253CB57}" type="presParOf" srcId="{BD3F4238-B854-4828-AF89-FDD6155C479C}" destId="{AC18A6B9-84A5-43D6-AC88-67176563E0DC}" srcOrd="0" destOrd="0" presId="urn:microsoft.com/office/officeart/2005/8/layout/hierarchy1"/>
    <dgm:cxn modelId="{CB6E5C85-5310-452B-962B-B296D0E16BF3}" type="presParOf" srcId="{AC18A6B9-84A5-43D6-AC88-67176563E0DC}" destId="{AE230465-A549-4C40-A9B4-C760724F3ABB}" srcOrd="0" destOrd="0" presId="urn:microsoft.com/office/officeart/2005/8/layout/hierarchy1"/>
    <dgm:cxn modelId="{241212D2-6309-4521-885B-A9CA5478318C}" type="presParOf" srcId="{AC18A6B9-84A5-43D6-AC88-67176563E0DC}" destId="{3D4562B8-9FC5-4D74-A4DA-8DF79EEC7195}" srcOrd="1" destOrd="0" presId="urn:microsoft.com/office/officeart/2005/8/layout/hierarchy1"/>
    <dgm:cxn modelId="{9260203D-8DB1-4643-B124-27963B265363}" type="presParOf" srcId="{BD3F4238-B854-4828-AF89-FDD6155C479C}" destId="{DEEBF6E2-3C7F-4F93-B031-7A2305E0D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E7010-7975-47B9-B9D2-E6F3F41730FC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AEF5-D785-466A-B87A-B82863CF8707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019D7-8806-4644-A564-E397CF63BAEC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Researched about the necessity of using HSV instead of RGB color space</a:t>
          </a:r>
        </a:p>
      </dsp:txBody>
      <dsp:txXfrm>
        <a:off x="1960909" y="725"/>
        <a:ext cx="5279236" cy="1697756"/>
      </dsp:txXfrm>
    </dsp:sp>
    <dsp:sp modelId="{7EE73AB9-E9AF-4B37-A10B-A9728CDF427E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0FE08-CA6C-49C0-A4F2-08D1F8B21FDC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76331-4FC2-456F-B8FC-9E70D8B8B6BF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Identified the libraries required for the project</a:t>
          </a:r>
          <a:endParaRPr lang="en-US" sz="2500" kern="1200"/>
        </a:p>
      </dsp:txBody>
      <dsp:txXfrm>
        <a:off x="1960909" y="2122921"/>
        <a:ext cx="5279236" cy="1697756"/>
      </dsp:txXfrm>
    </dsp:sp>
    <dsp:sp modelId="{A6B5B1F6-4861-44C5-A8BC-EC040B23BDA6}">
      <dsp:nvSpPr>
        <dsp:cNvPr id="0" name=""/>
        <dsp:cNvSpPr/>
      </dsp:nvSpPr>
      <dsp:spPr>
        <a:xfrm>
          <a:off x="0" y="4245117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A0E15-2EE6-41F7-9C0D-0FE054BFE0AF}">
      <dsp:nvSpPr>
        <dsp:cNvPr id="0" name=""/>
        <dsp:cNvSpPr/>
      </dsp:nvSpPr>
      <dsp:spPr>
        <a:xfrm>
          <a:off x="513571" y="4627112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BCA44-C5E3-49C5-A20C-044C6308F9EA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Broken down Epics into smaller tasks and assigned to each person</a:t>
          </a:r>
          <a:endParaRPr lang="en-US" sz="2500" kern="1200"/>
        </a:p>
      </dsp:txBody>
      <dsp:txXfrm>
        <a:off x="1960909" y="4245117"/>
        <a:ext cx="5279236" cy="169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AEE09-9A9F-4A42-BD67-7F055E2E2BE2}">
      <dsp:nvSpPr>
        <dsp:cNvPr id="0" name=""/>
        <dsp:cNvSpPr/>
      </dsp:nvSpPr>
      <dsp:spPr>
        <a:xfrm>
          <a:off x="2952" y="0"/>
          <a:ext cx="4539853" cy="39021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37" tIns="0" rIns="4484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Understanding the difference between RGB and HSV color spaces</a:t>
          </a:r>
        </a:p>
      </dsp:txBody>
      <dsp:txXfrm>
        <a:off x="2952" y="1560859"/>
        <a:ext cx="4539853" cy="2341290"/>
      </dsp:txXfrm>
    </dsp:sp>
    <dsp:sp modelId="{6B5B2C6A-D7BF-4DF2-94C4-E3597FD4C71E}">
      <dsp:nvSpPr>
        <dsp:cNvPr id="0" name=""/>
        <dsp:cNvSpPr/>
      </dsp:nvSpPr>
      <dsp:spPr>
        <a:xfrm>
          <a:off x="2952" y="0"/>
          <a:ext cx="4539853" cy="15608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37" tIns="165100" rIns="4484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952" y="0"/>
        <a:ext cx="4539853" cy="1560859"/>
      </dsp:txXfrm>
    </dsp:sp>
    <dsp:sp modelId="{5C43709B-4BA5-4061-891A-2A6DEC054BA8}">
      <dsp:nvSpPr>
        <dsp:cNvPr id="0" name=""/>
        <dsp:cNvSpPr/>
      </dsp:nvSpPr>
      <dsp:spPr>
        <a:xfrm>
          <a:off x="4905994" y="0"/>
          <a:ext cx="4539853" cy="39021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37" tIns="0" rIns="4484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Finding Hue Saturation Value for each colors</a:t>
          </a:r>
        </a:p>
      </dsp:txBody>
      <dsp:txXfrm>
        <a:off x="4905994" y="1560859"/>
        <a:ext cx="4539853" cy="2341290"/>
      </dsp:txXfrm>
    </dsp:sp>
    <dsp:sp modelId="{63EC0667-A27D-4979-9ECC-BBCFC1110191}">
      <dsp:nvSpPr>
        <dsp:cNvPr id="0" name=""/>
        <dsp:cNvSpPr/>
      </dsp:nvSpPr>
      <dsp:spPr>
        <a:xfrm>
          <a:off x="4905994" y="0"/>
          <a:ext cx="4539853" cy="15608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8437" tIns="165100" rIns="4484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4905994" y="0"/>
        <a:ext cx="4539853" cy="1560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6A673-BEA6-47D4-9294-0B3ECEE91AF5}">
      <dsp:nvSpPr>
        <dsp:cNvPr id="0" name=""/>
        <dsp:cNvSpPr/>
      </dsp:nvSpPr>
      <dsp:spPr>
        <a:xfrm>
          <a:off x="1346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D0A34-46D2-46B3-9460-403F365B8039}">
      <dsp:nvSpPr>
        <dsp:cNvPr id="0" name=""/>
        <dsp:cNvSpPr/>
      </dsp:nvSpPr>
      <dsp:spPr>
        <a:xfrm>
          <a:off x="526600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 of Morphological operations (Erosion a&amp; Dilation)  to remove noises</a:t>
          </a:r>
        </a:p>
      </dsp:txBody>
      <dsp:txXfrm>
        <a:off x="614520" y="931116"/>
        <a:ext cx="4551446" cy="2825986"/>
      </dsp:txXfrm>
    </dsp:sp>
    <dsp:sp modelId="{AE230465-A549-4C40-A9B4-C760724F3ABB}">
      <dsp:nvSpPr>
        <dsp:cNvPr id="0" name=""/>
        <dsp:cNvSpPr/>
      </dsp:nvSpPr>
      <dsp:spPr>
        <a:xfrm>
          <a:off x="5779141" y="344205"/>
          <a:ext cx="4727286" cy="30018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562B8-9FC5-4D74-A4DA-8DF79EEC7195}">
      <dsp:nvSpPr>
        <dsp:cNvPr id="0" name=""/>
        <dsp:cNvSpPr/>
      </dsp:nvSpPr>
      <dsp:spPr>
        <a:xfrm>
          <a:off x="6304395" y="843196"/>
          <a:ext cx="4727286" cy="30018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Using queues to store pixel values</a:t>
          </a:r>
        </a:p>
      </dsp:txBody>
      <dsp:txXfrm>
        <a:off x="6392315" y="931116"/>
        <a:ext cx="4551446" cy="2825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9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0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8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6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February 2,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February 2,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6925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29350-C26D-4FE6-BC1D-F4B54A15C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369" y="2459937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Air 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774C-B2C9-4A47-A29D-8AAA4A364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841" y="2626707"/>
            <a:ext cx="4210167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1400" dirty="0"/>
              <a:t>Team Python thinkers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1505C-415B-4945-AD59-773046DEB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81" r="86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52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EC0C17-AFEE-4029-87C7-D479D942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771525"/>
            <a:ext cx="7667625" cy="631507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Team Members </a:t>
            </a:r>
          </a:p>
          <a:p>
            <a:pPr>
              <a:lnSpc>
                <a:spcPct val="110000"/>
              </a:lnSpc>
            </a:pPr>
            <a:r>
              <a:rPr lang="en-IN" sz="1800" dirty="0" err="1"/>
              <a:t>Anto</a:t>
            </a:r>
            <a:r>
              <a:rPr lang="en-IN" sz="1800" dirty="0"/>
              <a:t> Francis (C0825095)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Omer Volkan </a:t>
            </a:r>
            <a:r>
              <a:rPr lang="en-IN" sz="1800" dirty="0" err="1"/>
              <a:t>Guney</a:t>
            </a:r>
            <a:r>
              <a:rPr lang="en-IN" sz="1800" dirty="0"/>
              <a:t> (C0831373) 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Rupesh Chandran (C0826779)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Sachin Sreekumar (C0825096)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Reporting Week: </a:t>
            </a:r>
            <a:r>
              <a:rPr lang="en-IN" sz="1800" dirty="0"/>
              <a:t>29nd Jan 2022 – 4th Feb 2022</a:t>
            </a:r>
          </a:p>
          <a:p>
            <a:pPr>
              <a:lnSpc>
                <a:spcPct val="110000"/>
              </a:lnSpc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endParaRPr lang="en-IN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Supervised by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dirty="0"/>
              <a:t>Prof. </a:t>
            </a:r>
            <a:r>
              <a:rPr lang="en-IN" sz="1800" dirty="0" err="1"/>
              <a:t>Parissa</a:t>
            </a:r>
            <a:r>
              <a:rPr lang="en-IN" sz="1800" dirty="0"/>
              <a:t> </a:t>
            </a:r>
            <a:r>
              <a:rPr lang="en-IN" sz="1800" dirty="0" err="1"/>
              <a:t>Naraei</a:t>
            </a:r>
            <a:endParaRPr lang="en-IN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6" descr="Welder">
            <a:extLst>
              <a:ext uri="{FF2B5EF4-FFF2-40B4-BE49-F238E27FC236}">
                <a16:creationId xmlns:a16="http://schemas.microsoft.com/office/drawing/2014/main" id="{AAB814A7-F029-431C-BC72-C3ABA3842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9796" y="1028699"/>
            <a:ext cx="4076701" cy="40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5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C4781-6C4C-40E1-851F-D164BEAF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Week’s update</a:t>
            </a:r>
            <a:endParaRPr lang="en-IN" sz="3200">
              <a:solidFill>
                <a:schemeClr val="bg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FBA455D-2169-4CC1-93C9-2C56D2C92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42969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71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19236-64D4-40C1-81AA-70CF7F9A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74031"/>
            <a:ext cx="9448801" cy="1003895"/>
          </a:xfrm>
        </p:spPr>
        <p:txBody>
          <a:bodyPr anchor="b">
            <a:normAutofit/>
          </a:bodyPr>
          <a:lstStyle/>
          <a:p>
            <a:r>
              <a:rPr lang="en-US"/>
              <a:t>Challenges faced</a:t>
            </a:r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EA0E044-5505-49B8-BF75-536B350D6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297064"/>
              </p:ext>
            </p:extLst>
          </p:nvPr>
        </p:nvGraphicFramePr>
        <p:xfrm>
          <a:off x="1371600" y="1913860"/>
          <a:ext cx="9448800" cy="3902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220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01917-6612-493A-84B8-8F48B4CB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Learnings this week</a:t>
            </a:r>
            <a:endParaRPr lang="en-IN" sz="32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4900C2-408D-438D-8A99-24571E303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511764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13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2">
            <a:extLst>
              <a:ext uri="{FF2B5EF4-FFF2-40B4-BE49-F238E27FC236}">
                <a16:creationId xmlns:a16="http://schemas.microsoft.com/office/drawing/2014/main" id="{4643CFF5-3073-44B6-9A56-4CAF096FF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0D16E-3AA5-4AE6-BAA7-530D2572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58800"/>
            <a:ext cx="5868785" cy="1556724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Team collaboration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80BB0-FCB2-4D6C-B7E2-D189772916DE}"/>
              </a:ext>
            </a:extLst>
          </p:cNvPr>
          <p:cNvSpPr txBox="1"/>
          <p:nvPr/>
        </p:nvSpPr>
        <p:spPr>
          <a:xfrm>
            <a:off x="1371599" y="2435629"/>
            <a:ext cx="5868785" cy="33273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Made decision about the libraries we will be using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Assigned individual tasks and decided the duration of each tasks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FD13615C-3ECA-4394-AB14-16464E191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89" r="13244" b="1"/>
          <a:stretch/>
        </p:blipFill>
        <p:spPr>
          <a:xfrm>
            <a:off x="7697585" y="1028700"/>
            <a:ext cx="3105896" cy="4642824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39186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39186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1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78C14-1A88-456B-BA7A-D33897E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Task outline for next week</a:t>
            </a:r>
            <a:endParaRPr lang="en-IN" sz="320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BE27E30-5C9A-4BC3-A62C-4EB18894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409" y="1028702"/>
            <a:ext cx="6273972" cy="4843462"/>
          </a:xfrm>
        </p:spPr>
        <p:txBody>
          <a:bodyPr>
            <a:normAutofit/>
          </a:bodyPr>
          <a:lstStyle/>
          <a:p>
            <a:r>
              <a:rPr lang="en-US" sz="1800" b="1"/>
              <a:t>Final week of planning phase</a:t>
            </a:r>
          </a:p>
          <a:p>
            <a:r>
              <a:rPr lang="en-US" sz="1800"/>
              <a:t>Install necessary packages and softwares</a:t>
            </a:r>
          </a:p>
          <a:p>
            <a:r>
              <a:rPr lang="en-US" sz="1800"/>
              <a:t>Setup git repository</a:t>
            </a:r>
          </a:p>
          <a:p>
            <a:r>
              <a:rPr lang="en-US" sz="1800"/>
              <a:t>Get Jira and Slack ready for project management and 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62101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7" descr="Abstract art">
            <a:extLst>
              <a:ext uri="{FF2B5EF4-FFF2-40B4-BE49-F238E27FC236}">
                <a16:creationId xmlns:a16="http://schemas.microsoft.com/office/drawing/2014/main" id="{2AF85EF8-BDD5-4973-A368-285811CC7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6"/>
          <a:stretch/>
        </p:blipFill>
        <p:spPr>
          <a:xfrm>
            <a:off x="20" y="-1"/>
            <a:ext cx="12191980" cy="685757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9FDB4D-987D-4C87-A179-9D4616AB2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1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9FBB0-77A3-4779-8424-3702992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534" y="504966"/>
            <a:ext cx="8952932" cy="3043213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4800" spc="75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54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Air Canvas</vt:lpstr>
      <vt:lpstr>PowerPoint Presentation</vt:lpstr>
      <vt:lpstr>Week’s update</vt:lpstr>
      <vt:lpstr>Challenges faced</vt:lpstr>
      <vt:lpstr>Learnings this week</vt:lpstr>
      <vt:lpstr>Team collaboration</vt:lpstr>
      <vt:lpstr>Task outline for next week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Canvas</dc:title>
  <dc:creator>Sachin Sreekumar</dc:creator>
  <cp:lastModifiedBy>Sachin Sreekumar</cp:lastModifiedBy>
  <cp:revision>2</cp:revision>
  <dcterms:created xsi:type="dcterms:W3CDTF">2022-02-02T18:25:47Z</dcterms:created>
  <dcterms:modified xsi:type="dcterms:W3CDTF">2022-02-02T21:16:25Z</dcterms:modified>
</cp:coreProperties>
</file>