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4C578-52EC-47EC-9BDC-66B8E8E749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6542D9-C9F5-420E-9443-1DEF54E8DFC3}">
      <dgm:prSet/>
      <dgm:spPr/>
      <dgm:t>
        <a:bodyPr/>
        <a:lstStyle/>
        <a:p>
          <a:r>
            <a:rPr lang="en-IN" b="0" baseline="0"/>
            <a:t>Familiarised with Jira</a:t>
          </a:r>
          <a:endParaRPr lang="en-US"/>
        </a:p>
      </dgm:t>
    </dgm:pt>
    <dgm:pt modelId="{B89FAA85-F7ED-47D8-9B3A-3C234B921D50}" type="parTrans" cxnId="{26103CEC-F270-4B88-BF72-FDBE611E5C7D}">
      <dgm:prSet/>
      <dgm:spPr/>
      <dgm:t>
        <a:bodyPr/>
        <a:lstStyle/>
        <a:p>
          <a:endParaRPr lang="en-US"/>
        </a:p>
      </dgm:t>
    </dgm:pt>
    <dgm:pt modelId="{4D62A6B4-7624-49D9-808A-FCAFF4B0D023}" type="sibTrans" cxnId="{26103CEC-F270-4B88-BF72-FDBE611E5C7D}">
      <dgm:prSet/>
      <dgm:spPr/>
      <dgm:t>
        <a:bodyPr/>
        <a:lstStyle/>
        <a:p>
          <a:endParaRPr lang="en-US"/>
        </a:p>
      </dgm:t>
    </dgm:pt>
    <dgm:pt modelId="{0B01066C-AB6B-48FB-A812-0049DEF9112B}">
      <dgm:prSet/>
      <dgm:spPr/>
      <dgm:t>
        <a:bodyPr/>
        <a:lstStyle/>
        <a:p>
          <a:r>
            <a:rPr lang="en-IN" b="0" baseline="0" dirty="0"/>
            <a:t>Identified the tasks within each module and assigned each task to respective team members in Jira.</a:t>
          </a:r>
          <a:endParaRPr lang="en-US" dirty="0"/>
        </a:p>
      </dgm:t>
    </dgm:pt>
    <dgm:pt modelId="{923D9663-99AB-4A69-AEDB-E96FB4A4894F}" type="parTrans" cxnId="{63734F34-AA74-4DC2-B306-A47D0664EB2C}">
      <dgm:prSet/>
      <dgm:spPr/>
      <dgm:t>
        <a:bodyPr/>
        <a:lstStyle/>
        <a:p>
          <a:endParaRPr lang="en-US"/>
        </a:p>
      </dgm:t>
    </dgm:pt>
    <dgm:pt modelId="{7D023C32-CDE3-4088-A51C-97BC7995BF82}" type="sibTrans" cxnId="{63734F34-AA74-4DC2-B306-A47D0664EB2C}">
      <dgm:prSet/>
      <dgm:spPr/>
      <dgm:t>
        <a:bodyPr/>
        <a:lstStyle/>
        <a:p>
          <a:endParaRPr lang="en-US"/>
        </a:p>
      </dgm:t>
    </dgm:pt>
    <dgm:pt modelId="{F4E3044C-D7E1-47CC-BFDB-C92C7B35D85F}">
      <dgm:prSet/>
      <dgm:spPr/>
      <dgm:t>
        <a:bodyPr/>
        <a:lstStyle/>
        <a:p>
          <a:r>
            <a:rPr lang="en-IN" b="0" baseline="0" dirty="0"/>
            <a:t>Discussed about the challenges in implementation.</a:t>
          </a:r>
          <a:endParaRPr lang="en-US" dirty="0"/>
        </a:p>
      </dgm:t>
    </dgm:pt>
    <dgm:pt modelId="{A4977550-1228-4104-A7AF-8F12F2CB7730}" type="parTrans" cxnId="{215F214D-9BA1-496B-9E9E-2F18E4E5357E}">
      <dgm:prSet/>
      <dgm:spPr/>
      <dgm:t>
        <a:bodyPr/>
        <a:lstStyle/>
        <a:p>
          <a:endParaRPr lang="en-US"/>
        </a:p>
      </dgm:t>
    </dgm:pt>
    <dgm:pt modelId="{3C56E962-50BB-41E1-94F2-9A6501AEC367}" type="sibTrans" cxnId="{215F214D-9BA1-496B-9E9E-2F18E4E5357E}">
      <dgm:prSet/>
      <dgm:spPr/>
      <dgm:t>
        <a:bodyPr/>
        <a:lstStyle/>
        <a:p>
          <a:endParaRPr lang="en-US"/>
        </a:p>
      </dgm:t>
    </dgm:pt>
    <dgm:pt modelId="{C49FDB91-34B1-47CB-BED0-90D8509016BC}" type="pres">
      <dgm:prSet presAssocID="{5474C578-52EC-47EC-9BDC-66B8E8E749B6}" presName="linear" presStyleCnt="0">
        <dgm:presLayoutVars>
          <dgm:animLvl val="lvl"/>
          <dgm:resizeHandles val="exact"/>
        </dgm:presLayoutVars>
      </dgm:prSet>
      <dgm:spPr/>
    </dgm:pt>
    <dgm:pt modelId="{D1F7E1E5-D9BB-495C-8842-6E7A71110C5E}" type="pres">
      <dgm:prSet presAssocID="{C06542D9-C9F5-420E-9443-1DEF54E8DF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867ADA-A52A-4119-861C-E8E670457C13}" type="pres">
      <dgm:prSet presAssocID="{4D62A6B4-7624-49D9-808A-FCAFF4B0D023}" presName="spacer" presStyleCnt="0"/>
      <dgm:spPr/>
    </dgm:pt>
    <dgm:pt modelId="{B7696AEE-D7E8-40F7-985E-96F7F28BBFF3}" type="pres">
      <dgm:prSet presAssocID="{0B01066C-AB6B-48FB-A812-0049DEF911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1646F9-2FAD-421A-8F80-C1982473AAB2}" type="pres">
      <dgm:prSet presAssocID="{7D023C32-CDE3-4088-A51C-97BC7995BF82}" presName="spacer" presStyleCnt="0"/>
      <dgm:spPr/>
    </dgm:pt>
    <dgm:pt modelId="{0649B85E-1C75-449C-909F-1F88177BA864}" type="pres">
      <dgm:prSet presAssocID="{F4E3044C-D7E1-47CC-BFDB-C92C7B35D8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5A5C0C-935E-4CDC-BACB-0E2B2E8B62EF}" type="presOf" srcId="{F4E3044C-D7E1-47CC-BFDB-C92C7B35D85F}" destId="{0649B85E-1C75-449C-909F-1F88177BA864}" srcOrd="0" destOrd="0" presId="urn:microsoft.com/office/officeart/2005/8/layout/vList2"/>
    <dgm:cxn modelId="{63734F34-AA74-4DC2-B306-A47D0664EB2C}" srcId="{5474C578-52EC-47EC-9BDC-66B8E8E749B6}" destId="{0B01066C-AB6B-48FB-A812-0049DEF9112B}" srcOrd="1" destOrd="0" parTransId="{923D9663-99AB-4A69-AEDB-E96FB4A4894F}" sibTransId="{7D023C32-CDE3-4088-A51C-97BC7995BF82}"/>
    <dgm:cxn modelId="{55FF4C65-7517-4206-B0CC-7CA97EAF13B5}" type="presOf" srcId="{C06542D9-C9F5-420E-9443-1DEF54E8DFC3}" destId="{D1F7E1E5-D9BB-495C-8842-6E7A71110C5E}" srcOrd="0" destOrd="0" presId="urn:microsoft.com/office/officeart/2005/8/layout/vList2"/>
    <dgm:cxn modelId="{215F214D-9BA1-496B-9E9E-2F18E4E5357E}" srcId="{5474C578-52EC-47EC-9BDC-66B8E8E749B6}" destId="{F4E3044C-D7E1-47CC-BFDB-C92C7B35D85F}" srcOrd="2" destOrd="0" parTransId="{A4977550-1228-4104-A7AF-8F12F2CB7730}" sibTransId="{3C56E962-50BB-41E1-94F2-9A6501AEC367}"/>
    <dgm:cxn modelId="{9DB99071-2C6A-42C5-B3BE-1F09E4C6285A}" type="presOf" srcId="{5474C578-52EC-47EC-9BDC-66B8E8E749B6}" destId="{C49FDB91-34B1-47CB-BED0-90D8509016BC}" srcOrd="0" destOrd="0" presId="urn:microsoft.com/office/officeart/2005/8/layout/vList2"/>
    <dgm:cxn modelId="{4A7D8C8A-4988-4927-B936-DE7DE3EAE998}" type="presOf" srcId="{0B01066C-AB6B-48FB-A812-0049DEF9112B}" destId="{B7696AEE-D7E8-40F7-985E-96F7F28BBFF3}" srcOrd="0" destOrd="0" presId="urn:microsoft.com/office/officeart/2005/8/layout/vList2"/>
    <dgm:cxn modelId="{26103CEC-F270-4B88-BF72-FDBE611E5C7D}" srcId="{5474C578-52EC-47EC-9BDC-66B8E8E749B6}" destId="{C06542D9-C9F5-420E-9443-1DEF54E8DFC3}" srcOrd="0" destOrd="0" parTransId="{B89FAA85-F7ED-47D8-9B3A-3C234B921D50}" sibTransId="{4D62A6B4-7624-49D9-808A-FCAFF4B0D023}"/>
    <dgm:cxn modelId="{3AC7BAB8-18C3-4342-9B81-E35B9CCAE878}" type="presParOf" srcId="{C49FDB91-34B1-47CB-BED0-90D8509016BC}" destId="{D1F7E1E5-D9BB-495C-8842-6E7A71110C5E}" srcOrd="0" destOrd="0" presId="urn:microsoft.com/office/officeart/2005/8/layout/vList2"/>
    <dgm:cxn modelId="{BB48474C-08FA-4EC5-8285-7AB9F6344837}" type="presParOf" srcId="{C49FDB91-34B1-47CB-BED0-90D8509016BC}" destId="{1B867ADA-A52A-4119-861C-E8E670457C13}" srcOrd="1" destOrd="0" presId="urn:microsoft.com/office/officeart/2005/8/layout/vList2"/>
    <dgm:cxn modelId="{676D1E23-12A3-4145-BF77-D81EC1E4E091}" type="presParOf" srcId="{C49FDB91-34B1-47CB-BED0-90D8509016BC}" destId="{B7696AEE-D7E8-40F7-985E-96F7F28BBFF3}" srcOrd="2" destOrd="0" presId="urn:microsoft.com/office/officeart/2005/8/layout/vList2"/>
    <dgm:cxn modelId="{4F01434B-D9C9-4F3E-9504-05AA5E979B52}" type="presParOf" srcId="{C49FDB91-34B1-47CB-BED0-90D8509016BC}" destId="{F51646F9-2FAD-421A-8F80-C1982473AAB2}" srcOrd="3" destOrd="0" presId="urn:microsoft.com/office/officeart/2005/8/layout/vList2"/>
    <dgm:cxn modelId="{4CC3A732-3ACB-4D94-83BA-03D1CBE0C283}" type="presParOf" srcId="{C49FDB91-34B1-47CB-BED0-90D8509016BC}" destId="{0649B85E-1C75-449C-909F-1F88177BA8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E1E5-D9BB-495C-8842-6E7A71110C5E}">
      <dsp:nvSpPr>
        <dsp:cNvPr id="0" name=""/>
        <dsp:cNvSpPr/>
      </dsp:nvSpPr>
      <dsp:spPr>
        <a:xfrm>
          <a:off x="0" y="39833"/>
          <a:ext cx="5076826" cy="16116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baseline="0"/>
            <a:t>Familiarised with Jira</a:t>
          </a:r>
          <a:endParaRPr lang="en-US" sz="1900" kern="1200"/>
        </a:p>
      </dsp:txBody>
      <dsp:txXfrm>
        <a:off x="78675" y="118508"/>
        <a:ext cx="4919476" cy="1454324"/>
      </dsp:txXfrm>
    </dsp:sp>
    <dsp:sp modelId="{B7696AEE-D7E8-40F7-985E-96F7F28BBFF3}">
      <dsp:nvSpPr>
        <dsp:cNvPr id="0" name=""/>
        <dsp:cNvSpPr/>
      </dsp:nvSpPr>
      <dsp:spPr>
        <a:xfrm>
          <a:off x="0" y="1706228"/>
          <a:ext cx="5076826" cy="1611674"/>
        </a:xfrm>
        <a:prstGeom prst="roundRect">
          <a:avLst/>
        </a:prstGeom>
        <a:solidFill>
          <a:schemeClr val="accent2">
            <a:hueOff val="717123"/>
            <a:satOff val="-1853"/>
            <a:lumOff val="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baseline="0" dirty="0"/>
            <a:t>Identified the tasks within each module and assigned each task to respective team members in Jira.</a:t>
          </a:r>
          <a:endParaRPr lang="en-US" sz="1900" kern="1200" dirty="0"/>
        </a:p>
      </dsp:txBody>
      <dsp:txXfrm>
        <a:off x="78675" y="1784903"/>
        <a:ext cx="4919476" cy="1454324"/>
      </dsp:txXfrm>
    </dsp:sp>
    <dsp:sp modelId="{0649B85E-1C75-449C-909F-1F88177BA864}">
      <dsp:nvSpPr>
        <dsp:cNvPr id="0" name=""/>
        <dsp:cNvSpPr/>
      </dsp:nvSpPr>
      <dsp:spPr>
        <a:xfrm>
          <a:off x="0" y="3372623"/>
          <a:ext cx="5076826" cy="1611674"/>
        </a:xfrm>
        <a:prstGeom prst="roundRect">
          <a:avLst/>
        </a:prstGeom>
        <a:solidFill>
          <a:schemeClr val="accent2">
            <a:hueOff val="1434246"/>
            <a:satOff val="-370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baseline="0" dirty="0"/>
            <a:t>Discussed about the challenges in implementation.</a:t>
          </a:r>
          <a:endParaRPr lang="en-US" sz="1900" kern="1200" dirty="0"/>
        </a:p>
      </dsp:txBody>
      <dsp:txXfrm>
        <a:off x="78675" y="3451298"/>
        <a:ext cx="4919476" cy="145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9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7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8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75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8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8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50C3B-5A3B-4875-8259-B012AC8C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IN" dirty="0"/>
              <a:t>Air Canvas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8326C-D866-41F5-9C59-6605FAB1E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 algn="r"/>
            <a:r>
              <a:rPr lang="en-IN" dirty="0"/>
              <a:t>-Python Thinkers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1F554A5E-B19F-4486-BB04-86DD7F99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4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42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466AA-C21A-4C23-8137-04C53295B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F2DAE4-2F3C-4594-A107-2435D1D07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69641-D02C-48F0-8852-5FE363D48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4EFF6A-7C71-4EFA-B386-711A102C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4C19DC-E477-4A4D-81AC-7A8CD2E3B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8D5A3F-DB59-492A-AAD4-DDB33C65E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CD2426-E724-4490-8DAF-44913DC0A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F4763F-257F-4661-BBBE-F60DBD259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8466B8-FA9F-41C1-9FC8-CE7F859F1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8CEEDC-820E-402C-ACC8-D657846AD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E9B0A7-7EDC-4112-97B6-52DAEEA5A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593FC2-93D9-4849-B727-D3A46E4BB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D68E5A-40AD-4DDB-ACD1-2CC982195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6D0196-667E-4411-97BF-A9706C75B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45C615-9118-43DB-A0E7-DEB9870C512D}"/>
              </a:ext>
            </a:extLst>
          </p:cNvPr>
          <p:cNvSpPr txBox="1"/>
          <p:nvPr/>
        </p:nvSpPr>
        <p:spPr>
          <a:xfrm>
            <a:off x="1219200" y="9274"/>
            <a:ext cx="9834282" cy="693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Project: Air Canvas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Team: Python Thinkers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Team Members 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Anto Francis (C0825095)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Omer Volkan Guney(C0831373) 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Rupesh Chandran(C0826779)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Sachin Sreekumar (C0825096)</a:t>
            </a:r>
          </a:p>
          <a:p>
            <a:pPr algn="ctr">
              <a:lnSpc>
                <a:spcPct val="150000"/>
              </a:lnSpc>
            </a:pP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Reporting Week: 22nd Jan 2022 – 28th Jan 2022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IN" b="1" dirty="0"/>
              <a:t>Supervised by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Prof. </a:t>
            </a:r>
            <a:r>
              <a:rPr lang="en-IN" dirty="0" err="1"/>
              <a:t>Parissa</a:t>
            </a:r>
            <a:r>
              <a:rPr lang="en-IN" dirty="0"/>
              <a:t> </a:t>
            </a:r>
            <a:r>
              <a:rPr lang="en-IN" dirty="0" err="1"/>
              <a:t>Naraei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4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E4C72-D044-4074-A940-BF6F4779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IN" dirty="0"/>
              <a:t>Week’s Update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E49FD6-4120-4638-A979-1A7D216F4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38139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6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FF215-D86E-4009-8EE1-FFD0E3F3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5E8-48BE-4131-96B1-CED98988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Fingertip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Lack of pen up and down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Plotting hand gestures in real time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fingerprint in black and white">
            <a:extLst>
              <a:ext uri="{FF2B5EF4-FFF2-40B4-BE49-F238E27FC236}">
                <a16:creationId xmlns:a16="http://schemas.microsoft.com/office/drawing/2014/main" id="{5C489F93-7101-44C4-93F4-2706317EA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6" r="27493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Books on a shelf">
            <a:extLst>
              <a:ext uri="{FF2B5EF4-FFF2-40B4-BE49-F238E27FC236}">
                <a16:creationId xmlns:a16="http://schemas.microsoft.com/office/drawing/2014/main" id="{AC4D4785-7372-49EB-8882-0692FD51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"/>
          <a:stretch/>
        </p:blipFill>
        <p:spPr>
          <a:xfrm>
            <a:off x="-19030" y="-142865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89FB0-8915-45A7-8AC4-88B470F3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n-IN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3BB6-2858-4A9B-AA27-798E274A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/>
              <a:t>Different Libraries in OpenCV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the HSV (Hue, Saturation, Value) color space for Color Tracking.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50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F2B3F-5988-4091-BF85-F5C99F04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IN" dirty="0"/>
              <a:t>Team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7D30-37DF-4034-8402-B9077AC6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Microsoft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Tuesdays &amp; Thursdays 3:00 pm – 4:00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9FC2DF0-171A-4986-9BA2-E0601A4D0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39" r="12740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822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AE209-B85A-4AD5-9CDF-54E97EC7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IN"/>
              <a:t>Task Outline for Next Week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A314D8-E178-4A57-9F8A-56B82373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/>
              <a:t>Research and find solutions for the challenges identified in the implementation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/>
              <a:t>Explore and familiarise the libraries required for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/>
              <a:t>Break already identified tasks inti smaller tasks if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/>
              <a:t>Explore future aspects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/>
          </a:p>
        </p:txBody>
      </p:sp>
      <p:pic>
        <p:nvPicPr>
          <p:cNvPr id="11" name="Graphic 6" descr="Magnifying glass">
            <a:extLst>
              <a:ext uri="{FF2B5EF4-FFF2-40B4-BE49-F238E27FC236}">
                <a16:creationId xmlns:a16="http://schemas.microsoft.com/office/drawing/2014/main" id="{A0E80026-3DF8-4BFB-B9A6-AEABD001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6396EA-9C0E-44CC-A093-E2626438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DB08-443B-45F5-AF38-5914C8D2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Detect the tip of the finger without using collared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8048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362D-6A86-4A6A-8BD3-01B183931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912041"/>
            <a:ext cx="8394306" cy="1396053"/>
          </a:xfrm>
        </p:spPr>
        <p:txBody>
          <a:bodyPr anchor="b">
            <a:normAutofit/>
          </a:bodyPr>
          <a:lstStyle/>
          <a:p>
            <a:pPr algn="ctr"/>
            <a:r>
              <a:rPr lang="en-IN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FB1E291-D9CA-4354-AA32-75058031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55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1B3023"/>
      </a:dk2>
      <a:lt2>
        <a:srgbClr val="F1F0F3"/>
      </a:lt2>
      <a:accent1>
        <a:srgbClr val="9CA57D"/>
      </a:accent1>
      <a:accent2>
        <a:srgbClr val="86A973"/>
      </a:accent2>
      <a:accent3>
        <a:srgbClr val="7FAA81"/>
      </a:accent3>
      <a:accent4>
        <a:srgbClr val="75AB8F"/>
      </a:accent4>
      <a:accent5>
        <a:srgbClr val="7EA7A2"/>
      </a:accent5>
      <a:accent6>
        <a:srgbClr val="7BA5B8"/>
      </a:accent6>
      <a:hlink>
        <a:srgbClr val="7C6DB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Arial</vt:lpstr>
      <vt:lpstr>Corbel</vt:lpstr>
      <vt:lpstr>SketchLinesVTI</vt:lpstr>
      <vt:lpstr>Air Canvas</vt:lpstr>
      <vt:lpstr>PowerPoint Presentation</vt:lpstr>
      <vt:lpstr>Week’s Update</vt:lpstr>
      <vt:lpstr>Challenges</vt:lpstr>
      <vt:lpstr>Learnings</vt:lpstr>
      <vt:lpstr>Team Collaboration</vt:lpstr>
      <vt:lpstr>Task Outline for Next Week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Anto Francis</dc:creator>
  <cp:lastModifiedBy>Anto Francis</cp:lastModifiedBy>
  <cp:revision>1</cp:revision>
  <dcterms:created xsi:type="dcterms:W3CDTF">2022-01-28T19:26:43Z</dcterms:created>
  <dcterms:modified xsi:type="dcterms:W3CDTF">2022-01-29T03:56:35Z</dcterms:modified>
</cp:coreProperties>
</file>