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 custT="1"/>
      <dgm:spPr/>
      <dgm:t>
        <a:bodyPr/>
        <a:lstStyle/>
        <a:p>
          <a:r>
            <a:rPr lang="en-US" sz="1900" b="1" kern="1200" dirty="0"/>
            <a:t>I</a:t>
          </a:r>
          <a:r>
            <a:rPr lang="en-US" sz="1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d</a:t>
          </a:r>
          <a:r>
            <a:rPr lang="en-US" sz="1900" b="1" kern="1200" dirty="0"/>
            <a:t>entified the contours from the mask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 custT="1"/>
      <dgm:spPr/>
      <dgm:t>
        <a:bodyPr/>
        <a:lstStyle/>
        <a:p>
          <a:r>
            <a:rPr lang="en-US" sz="1900" b="1" dirty="0"/>
            <a:t>Created data structure for storing pixel points for each colors</a:t>
          </a:r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 custT="1"/>
      <dgm:spPr/>
      <dgm:t>
        <a:bodyPr/>
        <a:lstStyle/>
        <a:p>
          <a:r>
            <a:rPr lang="en-US" sz="1900" b="1" dirty="0"/>
            <a:t>Identified the biggest contour from the list and marked it using a circle.</a:t>
          </a:r>
          <a:endParaRPr lang="en-US" sz="1900" dirty="0"/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 custLinFactNeighborX="0" custLinFactNeighborY="-472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65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 custT="1"/>
      <dgm:spPr/>
      <dgm:t>
        <a:bodyPr/>
        <a:lstStyle/>
        <a:p>
          <a:r>
            <a:rPr lang="en-US" sz="3600" dirty="0"/>
            <a:t>Removal of noise from the contours</a:t>
          </a:r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 custT="1"/>
      <dgm:spPr/>
      <dgm:t>
        <a:bodyPr/>
        <a:lstStyle/>
        <a:p>
          <a:r>
            <a:rPr lang="en-US" sz="3600" dirty="0"/>
            <a:t>Finding the right HSV values for colors</a:t>
          </a:r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2"/>
      <dgm:spPr/>
    </dgm:pt>
    <dgm:pt modelId="{E6DD0A34-46D2-46B3-9460-403F365B8039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2"/>
      <dgm:spPr/>
    </dgm:pt>
    <dgm:pt modelId="{3D4562B8-9FC5-4D74-A4DA-8DF79EEC7195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</dgm:ptLst>
  <dgm:cxnLst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0" y="0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</a:t>
          </a:r>
          <a:r>
            <a:rPr lang="en-US" sz="1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d</a:t>
          </a:r>
          <a:r>
            <a:rPr lang="en-US" sz="1900" b="1" kern="1200" dirty="0"/>
            <a:t>entified the contours from the mask</a:t>
          </a:r>
        </a:p>
      </dsp:txBody>
      <dsp:txXfrm>
        <a:off x="1960909" y="725"/>
        <a:ext cx="5279236" cy="1697756"/>
      </dsp:txXfrm>
    </dsp:sp>
    <dsp:sp modelId="{7EE73AB9-E9AF-4B37-A10B-A9728CDF427E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Created data structure for storing pixel points for each colors</a:t>
          </a:r>
        </a:p>
      </dsp:txBody>
      <dsp:txXfrm>
        <a:off x="1960909" y="2122921"/>
        <a:ext cx="5279236" cy="1697756"/>
      </dsp:txXfrm>
    </dsp:sp>
    <dsp:sp modelId="{A6B5B1F6-4861-44C5-A8BC-EC040B23BDA6}">
      <dsp:nvSpPr>
        <dsp:cNvPr id="0" name=""/>
        <dsp:cNvSpPr/>
      </dsp:nvSpPr>
      <dsp:spPr>
        <a:xfrm>
          <a:off x="0" y="4110230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519659" y="4504761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Identified the biggest contour from the list and marked it using a circle.</a:t>
          </a:r>
          <a:endParaRPr lang="en-US" sz="1900" kern="1200" dirty="0"/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Removal of noise from the contours</a:t>
          </a:r>
        </a:p>
      </dsp:txBody>
      <dsp:txXfrm>
        <a:off x="614520" y="931116"/>
        <a:ext cx="4551446" cy="2825986"/>
      </dsp:txXfrm>
    </dsp:sp>
    <dsp:sp modelId="{AE230465-A549-4C40-A9B4-C760724F3ABB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Finding the right HSV values for colors</a:t>
          </a:r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11,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Feb 27, 2022 to Mar 12,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7648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Third phase of the project is completed. Starting the last phase from next week.</a:t>
            </a:r>
            <a:endParaRPr lang="tr-TR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EF6AA-C592-47EA-A101-D9A27F68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44" y="1559941"/>
            <a:ext cx="6869831" cy="45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Challenges</a:t>
            </a:r>
            <a:r>
              <a:rPr lang="tr-TR" sz="3200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199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Researched about HSV color values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Code reviews were done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Setting the point in contour to draw the pixel on the screen.</a:t>
            </a:r>
          </a:p>
          <a:p>
            <a:r>
              <a:rPr lang="en-US" sz="1800" dirty="0"/>
              <a:t>Selection of color by pointing on the color boxes on top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Air Canvas</vt:lpstr>
      <vt:lpstr>PowerPoint Presentation</vt:lpstr>
      <vt:lpstr>Week’s update</vt:lpstr>
      <vt:lpstr>Week’s update</vt:lpstr>
      <vt:lpstr>Challenges/Learnings this week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Sachin Sreekumar</cp:lastModifiedBy>
  <cp:revision>6</cp:revision>
  <dcterms:created xsi:type="dcterms:W3CDTF">2022-02-02T18:25:47Z</dcterms:created>
  <dcterms:modified xsi:type="dcterms:W3CDTF">2022-03-11T17:35:17Z</dcterms:modified>
</cp:coreProperties>
</file>