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64" r:id="rId5"/>
    <p:sldId id="260" r:id="rId6"/>
    <p:sldId id="265" r:id="rId7"/>
    <p:sldId id="266" r:id="rId8"/>
    <p:sldId id="267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4EBBEE-16D9-4B09-A00F-345437853A5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A547912-41F1-412C-80CA-826F322F5688}">
      <dgm:prSet/>
      <dgm:spPr/>
      <dgm:t>
        <a:bodyPr/>
        <a:lstStyle/>
        <a:p>
          <a:r>
            <a:rPr lang="en-CA" b="1" dirty="0"/>
            <a:t>Canvas creation</a:t>
          </a:r>
        </a:p>
      </dgm:t>
    </dgm:pt>
    <dgm:pt modelId="{22E750A0-7FD9-4A70-9F98-8BDBBED35C02}" type="parTrans" cxnId="{9F38E505-AAB5-47E2-B6E1-862CF82F6D1B}">
      <dgm:prSet/>
      <dgm:spPr/>
      <dgm:t>
        <a:bodyPr/>
        <a:lstStyle/>
        <a:p>
          <a:endParaRPr lang="en-US"/>
        </a:p>
      </dgm:t>
    </dgm:pt>
    <dgm:pt modelId="{52F92920-4811-407A-BED4-F945F252BC79}" type="sibTrans" cxnId="{9F38E505-AAB5-47E2-B6E1-862CF82F6D1B}">
      <dgm:prSet/>
      <dgm:spPr/>
      <dgm:t>
        <a:bodyPr/>
        <a:lstStyle/>
        <a:p>
          <a:endParaRPr lang="en-US"/>
        </a:p>
      </dgm:t>
    </dgm:pt>
    <dgm:pt modelId="{6E7DB654-16CF-407C-B823-B180E7C1FD9A}">
      <dgm:prSet/>
      <dgm:spPr/>
      <dgm:t>
        <a:bodyPr/>
        <a:lstStyle/>
        <a:p>
          <a:r>
            <a:rPr lang="en-US" b="1" dirty="0"/>
            <a:t>Created ink buttons on the canvas</a:t>
          </a:r>
          <a:endParaRPr lang="en-US" dirty="0"/>
        </a:p>
      </dgm:t>
    </dgm:pt>
    <dgm:pt modelId="{8ABEFAEF-AA48-4FFB-AF64-8CEA87BEBE67}" type="parTrans" cxnId="{C7C80D30-B6A6-442C-BBDB-CE454060153B}">
      <dgm:prSet/>
      <dgm:spPr/>
      <dgm:t>
        <a:bodyPr/>
        <a:lstStyle/>
        <a:p>
          <a:endParaRPr lang="en-US"/>
        </a:p>
      </dgm:t>
    </dgm:pt>
    <dgm:pt modelId="{AC23FB9F-5C61-4D09-837D-3793ED8CFF0A}" type="sibTrans" cxnId="{C7C80D30-B6A6-442C-BBDB-CE454060153B}">
      <dgm:prSet/>
      <dgm:spPr/>
      <dgm:t>
        <a:bodyPr/>
        <a:lstStyle/>
        <a:p>
          <a:endParaRPr lang="en-US"/>
        </a:p>
      </dgm:t>
    </dgm:pt>
    <dgm:pt modelId="{630A4846-2287-49E6-AB2D-2EE931C6855A}">
      <dgm:prSet/>
      <dgm:spPr/>
      <dgm:t>
        <a:bodyPr/>
        <a:lstStyle/>
        <a:p>
          <a:r>
            <a:rPr lang="en-US" b="1" dirty="0"/>
            <a:t>Created color point arrays</a:t>
          </a:r>
        </a:p>
      </dgm:t>
    </dgm:pt>
    <dgm:pt modelId="{8F672560-0116-4185-BF90-592E0A85AE04}" type="parTrans" cxnId="{DFCC7F7F-60AD-43A5-8364-2789F0DE39D1}">
      <dgm:prSet/>
      <dgm:spPr/>
      <dgm:t>
        <a:bodyPr/>
        <a:lstStyle/>
        <a:p>
          <a:endParaRPr lang="en-US"/>
        </a:p>
      </dgm:t>
    </dgm:pt>
    <dgm:pt modelId="{37852441-FACC-4166-8889-E2A387180D97}" type="sibTrans" cxnId="{DFCC7F7F-60AD-43A5-8364-2789F0DE39D1}">
      <dgm:prSet/>
      <dgm:spPr/>
      <dgm:t>
        <a:bodyPr/>
        <a:lstStyle/>
        <a:p>
          <a:endParaRPr lang="en-US"/>
        </a:p>
      </dgm:t>
    </dgm:pt>
    <dgm:pt modelId="{C80273AE-BE66-48B2-87C9-524FBE329D5D}" type="pres">
      <dgm:prSet presAssocID="{E34EBBEE-16D9-4B09-A00F-345437853A5C}" presName="root" presStyleCnt="0">
        <dgm:presLayoutVars>
          <dgm:dir/>
          <dgm:resizeHandles val="exact"/>
        </dgm:presLayoutVars>
      </dgm:prSet>
      <dgm:spPr/>
    </dgm:pt>
    <dgm:pt modelId="{ACAEA8AC-EFD4-4587-AD8C-3BC4C83F2377}" type="pres">
      <dgm:prSet presAssocID="{7A547912-41F1-412C-80CA-826F322F5688}" presName="compNode" presStyleCnt="0"/>
      <dgm:spPr/>
    </dgm:pt>
    <dgm:pt modelId="{98FE7010-7975-47B9-B9D2-E6F3F41730FC}" type="pres">
      <dgm:prSet presAssocID="{7A547912-41F1-412C-80CA-826F322F5688}" presName="bgRect" presStyleLbl="bgShp" presStyleIdx="0" presStyleCnt="3"/>
      <dgm:spPr/>
    </dgm:pt>
    <dgm:pt modelId="{663CAEF5-D785-466A-B87A-B82863CF8707}" type="pres">
      <dgm:prSet presAssocID="{7A547912-41F1-412C-80CA-826F322F56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5175715-1AB4-4846-83F4-8284393C25CB}" type="pres">
      <dgm:prSet presAssocID="{7A547912-41F1-412C-80CA-826F322F5688}" presName="spaceRect" presStyleCnt="0"/>
      <dgm:spPr/>
    </dgm:pt>
    <dgm:pt modelId="{362019D7-8806-4644-A564-E397CF63BAEC}" type="pres">
      <dgm:prSet presAssocID="{7A547912-41F1-412C-80CA-826F322F5688}" presName="parTx" presStyleLbl="revTx" presStyleIdx="0" presStyleCnt="3">
        <dgm:presLayoutVars>
          <dgm:chMax val="0"/>
          <dgm:chPref val="0"/>
        </dgm:presLayoutVars>
      </dgm:prSet>
      <dgm:spPr/>
    </dgm:pt>
    <dgm:pt modelId="{4653B036-B183-4CBA-BEF1-617FA30526ED}" type="pres">
      <dgm:prSet presAssocID="{52F92920-4811-407A-BED4-F945F252BC79}" presName="sibTrans" presStyleCnt="0"/>
      <dgm:spPr/>
    </dgm:pt>
    <dgm:pt modelId="{341CCE22-4661-4814-A713-7CD8BFAF03D0}" type="pres">
      <dgm:prSet presAssocID="{6E7DB654-16CF-407C-B823-B180E7C1FD9A}" presName="compNode" presStyleCnt="0"/>
      <dgm:spPr/>
    </dgm:pt>
    <dgm:pt modelId="{7EE73AB9-E9AF-4B37-A10B-A9728CDF427E}" type="pres">
      <dgm:prSet presAssocID="{6E7DB654-16CF-407C-B823-B180E7C1FD9A}" presName="bgRect" presStyleLbl="bgShp" presStyleIdx="1" presStyleCnt="3"/>
      <dgm:spPr/>
    </dgm:pt>
    <dgm:pt modelId="{40B0FE08-CA6C-49C0-A4F2-08D1F8B21FDC}" type="pres">
      <dgm:prSet presAssocID="{6E7DB654-16CF-407C-B823-B180E7C1FD9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F213D1A-D5A7-41E1-A307-C04ABBF6DEE9}" type="pres">
      <dgm:prSet presAssocID="{6E7DB654-16CF-407C-B823-B180E7C1FD9A}" presName="spaceRect" presStyleCnt="0"/>
      <dgm:spPr/>
    </dgm:pt>
    <dgm:pt modelId="{30B76331-4FC2-456F-B8FC-9E70D8B8B6BF}" type="pres">
      <dgm:prSet presAssocID="{6E7DB654-16CF-407C-B823-B180E7C1FD9A}" presName="parTx" presStyleLbl="revTx" presStyleIdx="1" presStyleCnt="3">
        <dgm:presLayoutVars>
          <dgm:chMax val="0"/>
          <dgm:chPref val="0"/>
        </dgm:presLayoutVars>
      </dgm:prSet>
      <dgm:spPr/>
    </dgm:pt>
    <dgm:pt modelId="{3AF9A4C1-4F00-48E3-BA61-5D5D080108BC}" type="pres">
      <dgm:prSet presAssocID="{AC23FB9F-5C61-4D09-837D-3793ED8CFF0A}" presName="sibTrans" presStyleCnt="0"/>
      <dgm:spPr/>
    </dgm:pt>
    <dgm:pt modelId="{DBD3C040-194C-4C1D-8763-2CE66EE922F3}" type="pres">
      <dgm:prSet presAssocID="{630A4846-2287-49E6-AB2D-2EE931C6855A}" presName="compNode" presStyleCnt="0"/>
      <dgm:spPr/>
    </dgm:pt>
    <dgm:pt modelId="{A6B5B1F6-4861-44C5-A8BC-EC040B23BDA6}" type="pres">
      <dgm:prSet presAssocID="{630A4846-2287-49E6-AB2D-2EE931C6855A}" presName="bgRect" presStyleLbl="bgShp" presStyleIdx="2" presStyleCnt="3" custLinFactNeighborX="-4643" custLinFactNeighborY="-7945"/>
      <dgm:spPr/>
    </dgm:pt>
    <dgm:pt modelId="{D7FA0E15-2EE6-41F7-9C0D-0FE054BFE0AF}" type="pres">
      <dgm:prSet presAssocID="{630A4846-2287-49E6-AB2D-2EE931C6855A}" presName="iconRect" presStyleLbl="node1" presStyleIdx="2" presStyleCnt="3" custLinFactNeighborX="652" custLinFactNeighborY="-1310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İnternet"/>
        </a:ext>
      </dgm:extLst>
    </dgm:pt>
    <dgm:pt modelId="{C991B969-9C24-43D3-9601-051FACE22CC8}" type="pres">
      <dgm:prSet presAssocID="{630A4846-2287-49E6-AB2D-2EE931C6855A}" presName="spaceRect" presStyleCnt="0"/>
      <dgm:spPr/>
    </dgm:pt>
    <dgm:pt modelId="{243BCA44-C5E3-49C5-A20C-044C6308F9EA}" type="pres">
      <dgm:prSet presAssocID="{630A4846-2287-49E6-AB2D-2EE931C685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F38E505-AAB5-47E2-B6E1-862CF82F6D1B}" srcId="{E34EBBEE-16D9-4B09-A00F-345437853A5C}" destId="{7A547912-41F1-412C-80CA-826F322F5688}" srcOrd="0" destOrd="0" parTransId="{22E750A0-7FD9-4A70-9F98-8BDBBED35C02}" sibTransId="{52F92920-4811-407A-BED4-F945F252BC79}"/>
    <dgm:cxn modelId="{5C6AAD0C-E471-4C08-A7DB-28204CB85025}" type="presOf" srcId="{E34EBBEE-16D9-4B09-A00F-345437853A5C}" destId="{C80273AE-BE66-48B2-87C9-524FBE329D5D}" srcOrd="0" destOrd="0" presId="urn:microsoft.com/office/officeart/2018/2/layout/IconVerticalSolidList"/>
    <dgm:cxn modelId="{C7C80D30-B6A6-442C-BBDB-CE454060153B}" srcId="{E34EBBEE-16D9-4B09-A00F-345437853A5C}" destId="{6E7DB654-16CF-407C-B823-B180E7C1FD9A}" srcOrd="1" destOrd="0" parTransId="{8ABEFAEF-AA48-4FFB-AF64-8CEA87BEBE67}" sibTransId="{AC23FB9F-5C61-4D09-837D-3793ED8CFF0A}"/>
    <dgm:cxn modelId="{DFCC7F7F-60AD-43A5-8364-2789F0DE39D1}" srcId="{E34EBBEE-16D9-4B09-A00F-345437853A5C}" destId="{630A4846-2287-49E6-AB2D-2EE931C6855A}" srcOrd="2" destOrd="0" parTransId="{8F672560-0116-4185-BF90-592E0A85AE04}" sibTransId="{37852441-FACC-4166-8889-E2A387180D97}"/>
    <dgm:cxn modelId="{BD51B48E-405D-4F65-A6AF-EDE49927F5F7}" type="presOf" srcId="{630A4846-2287-49E6-AB2D-2EE931C6855A}" destId="{243BCA44-C5E3-49C5-A20C-044C6308F9EA}" srcOrd="0" destOrd="0" presId="urn:microsoft.com/office/officeart/2018/2/layout/IconVerticalSolidList"/>
    <dgm:cxn modelId="{F24C4D97-C693-4EB2-9F6C-318A148AAC1B}" type="presOf" srcId="{6E7DB654-16CF-407C-B823-B180E7C1FD9A}" destId="{30B76331-4FC2-456F-B8FC-9E70D8B8B6BF}" srcOrd="0" destOrd="0" presId="urn:microsoft.com/office/officeart/2018/2/layout/IconVerticalSolidList"/>
    <dgm:cxn modelId="{1B8B5AB5-E57C-4FF9-9C2E-8E20AC3B3225}" type="presOf" srcId="{7A547912-41F1-412C-80CA-826F322F5688}" destId="{362019D7-8806-4644-A564-E397CF63BAEC}" srcOrd="0" destOrd="0" presId="urn:microsoft.com/office/officeart/2018/2/layout/IconVerticalSolidList"/>
    <dgm:cxn modelId="{96172655-30F2-4BCD-AA1A-0843095C9455}" type="presParOf" srcId="{C80273AE-BE66-48B2-87C9-524FBE329D5D}" destId="{ACAEA8AC-EFD4-4587-AD8C-3BC4C83F2377}" srcOrd="0" destOrd="0" presId="urn:microsoft.com/office/officeart/2018/2/layout/IconVerticalSolidList"/>
    <dgm:cxn modelId="{A5EB6308-6662-4F78-9D0C-367951FCBCC3}" type="presParOf" srcId="{ACAEA8AC-EFD4-4587-AD8C-3BC4C83F2377}" destId="{98FE7010-7975-47B9-B9D2-E6F3F41730FC}" srcOrd="0" destOrd="0" presId="urn:microsoft.com/office/officeart/2018/2/layout/IconVerticalSolidList"/>
    <dgm:cxn modelId="{36C55792-101D-495A-AB88-FA59FF416165}" type="presParOf" srcId="{ACAEA8AC-EFD4-4587-AD8C-3BC4C83F2377}" destId="{663CAEF5-D785-466A-B87A-B82863CF8707}" srcOrd="1" destOrd="0" presId="urn:microsoft.com/office/officeart/2018/2/layout/IconVerticalSolidList"/>
    <dgm:cxn modelId="{F73DAC1F-9A15-440D-B468-E85736212F5F}" type="presParOf" srcId="{ACAEA8AC-EFD4-4587-AD8C-3BC4C83F2377}" destId="{25175715-1AB4-4846-83F4-8284393C25CB}" srcOrd="2" destOrd="0" presId="urn:microsoft.com/office/officeart/2018/2/layout/IconVerticalSolidList"/>
    <dgm:cxn modelId="{FFD652EE-5B19-46CF-B5B2-9F0F7A74B2FC}" type="presParOf" srcId="{ACAEA8AC-EFD4-4587-AD8C-3BC4C83F2377}" destId="{362019D7-8806-4644-A564-E397CF63BAEC}" srcOrd="3" destOrd="0" presId="urn:microsoft.com/office/officeart/2018/2/layout/IconVerticalSolidList"/>
    <dgm:cxn modelId="{340572E9-3091-4AE0-94FE-62C91BCE6462}" type="presParOf" srcId="{C80273AE-BE66-48B2-87C9-524FBE329D5D}" destId="{4653B036-B183-4CBA-BEF1-617FA30526ED}" srcOrd="1" destOrd="0" presId="urn:microsoft.com/office/officeart/2018/2/layout/IconVerticalSolidList"/>
    <dgm:cxn modelId="{A5A1D61E-C6DA-44CF-9765-CF0839DFAEE9}" type="presParOf" srcId="{C80273AE-BE66-48B2-87C9-524FBE329D5D}" destId="{341CCE22-4661-4814-A713-7CD8BFAF03D0}" srcOrd="2" destOrd="0" presId="urn:microsoft.com/office/officeart/2018/2/layout/IconVerticalSolidList"/>
    <dgm:cxn modelId="{B6762999-6E1A-4AAA-AF9D-AD38E93BA856}" type="presParOf" srcId="{341CCE22-4661-4814-A713-7CD8BFAF03D0}" destId="{7EE73AB9-E9AF-4B37-A10B-A9728CDF427E}" srcOrd="0" destOrd="0" presId="urn:microsoft.com/office/officeart/2018/2/layout/IconVerticalSolidList"/>
    <dgm:cxn modelId="{E66BE6F2-B8D2-4093-9E26-3E78B8BC22BC}" type="presParOf" srcId="{341CCE22-4661-4814-A713-7CD8BFAF03D0}" destId="{40B0FE08-CA6C-49C0-A4F2-08D1F8B21FDC}" srcOrd="1" destOrd="0" presId="urn:microsoft.com/office/officeart/2018/2/layout/IconVerticalSolidList"/>
    <dgm:cxn modelId="{9951E897-1339-4D67-B23B-1A49FB76052A}" type="presParOf" srcId="{341CCE22-4661-4814-A713-7CD8BFAF03D0}" destId="{9F213D1A-D5A7-41E1-A307-C04ABBF6DEE9}" srcOrd="2" destOrd="0" presId="urn:microsoft.com/office/officeart/2018/2/layout/IconVerticalSolidList"/>
    <dgm:cxn modelId="{EE3ABBB1-ED15-4754-99C9-FAB89D204D57}" type="presParOf" srcId="{341CCE22-4661-4814-A713-7CD8BFAF03D0}" destId="{30B76331-4FC2-456F-B8FC-9E70D8B8B6BF}" srcOrd="3" destOrd="0" presId="urn:microsoft.com/office/officeart/2018/2/layout/IconVerticalSolidList"/>
    <dgm:cxn modelId="{651EC49E-9568-4686-AAF1-EB1F1A85713C}" type="presParOf" srcId="{C80273AE-BE66-48B2-87C9-524FBE329D5D}" destId="{3AF9A4C1-4F00-48E3-BA61-5D5D080108BC}" srcOrd="3" destOrd="0" presId="urn:microsoft.com/office/officeart/2018/2/layout/IconVerticalSolidList"/>
    <dgm:cxn modelId="{11D362E0-4B23-404B-9224-95A847F91A8A}" type="presParOf" srcId="{C80273AE-BE66-48B2-87C9-524FBE329D5D}" destId="{DBD3C040-194C-4C1D-8763-2CE66EE922F3}" srcOrd="4" destOrd="0" presId="urn:microsoft.com/office/officeart/2018/2/layout/IconVerticalSolidList"/>
    <dgm:cxn modelId="{D9786E22-5C7B-4EE0-8664-F6AF87019F86}" type="presParOf" srcId="{DBD3C040-194C-4C1D-8763-2CE66EE922F3}" destId="{A6B5B1F6-4861-44C5-A8BC-EC040B23BDA6}" srcOrd="0" destOrd="0" presId="urn:microsoft.com/office/officeart/2018/2/layout/IconVerticalSolidList"/>
    <dgm:cxn modelId="{846C4D17-D699-4A6A-9850-AEB966A1167E}" type="presParOf" srcId="{DBD3C040-194C-4C1D-8763-2CE66EE922F3}" destId="{D7FA0E15-2EE6-41F7-9C0D-0FE054BFE0AF}" srcOrd="1" destOrd="0" presId="urn:microsoft.com/office/officeart/2018/2/layout/IconVerticalSolidList"/>
    <dgm:cxn modelId="{CB6CD3DD-1DDF-4DAB-A30B-1149085E3410}" type="presParOf" srcId="{DBD3C040-194C-4C1D-8763-2CE66EE922F3}" destId="{C991B969-9C24-43D3-9601-051FACE22CC8}" srcOrd="2" destOrd="0" presId="urn:microsoft.com/office/officeart/2018/2/layout/IconVerticalSolidList"/>
    <dgm:cxn modelId="{83AA807E-C02A-4A8E-B2AD-9A4EB87EF53B}" type="presParOf" srcId="{DBD3C040-194C-4C1D-8763-2CE66EE922F3}" destId="{243BCA44-C5E3-49C5-A20C-044C6308F9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786566-458C-41BE-9370-680D4A0E56C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1A2308-A092-4AE9-BEFE-A5C0A6EF1E17}">
      <dgm:prSet/>
      <dgm:spPr/>
      <dgm:t>
        <a:bodyPr/>
        <a:lstStyle/>
        <a:p>
          <a:r>
            <a:rPr lang="en-US" dirty="0"/>
            <a:t>Create Canvas</a:t>
          </a:r>
        </a:p>
      </dgm:t>
    </dgm:pt>
    <dgm:pt modelId="{69D7881C-B1E2-45E5-BA9D-9A3F23A139B3}" type="parTrans" cxnId="{14301790-B2B5-4F38-A098-3D8C6DD6AF6D}">
      <dgm:prSet/>
      <dgm:spPr/>
      <dgm:t>
        <a:bodyPr/>
        <a:lstStyle/>
        <a:p>
          <a:endParaRPr lang="en-US"/>
        </a:p>
      </dgm:t>
    </dgm:pt>
    <dgm:pt modelId="{0A046FF5-AF4A-4E88-8815-14783EBEF3CE}" type="sibTrans" cxnId="{14301790-B2B5-4F38-A098-3D8C6DD6AF6D}">
      <dgm:prSet/>
      <dgm:spPr/>
      <dgm:t>
        <a:bodyPr/>
        <a:lstStyle/>
        <a:p>
          <a:endParaRPr lang="en-US"/>
        </a:p>
      </dgm:t>
    </dgm:pt>
    <dgm:pt modelId="{43B54688-02BB-4C9D-8634-CA5CD81BF397}">
      <dgm:prSet/>
      <dgm:spPr/>
      <dgm:t>
        <a:bodyPr/>
        <a:lstStyle/>
        <a:p>
          <a:r>
            <a:rPr lang="en-US" dirty="0"/>
            <a:t>Create ink buttons</a:t>
          </a:r>
        </a:p>
      </dgm:t>
    </dgm:pt>
    <dgm:pt modelId="{001BCD67-4F15-40B0-AC44-5CF4040B185C}" type="parTrans" cxnId="{C781939B-6546-4DB2-B4B5-F5FD76F5731D}">
      <dgm:prSet/>
      <dgm:spPr/>
      <dgm:t>
        <a:bodyPr/>
        <a:lstStyle/>
        <a:p>
          <a:endParaRPr lang="en-US"/>
        </a:p>
      </dgm:t>
    </dgm:pt>
    <dgm:pt modelId="{21327E84-CB5B-49CE-B06A-151D73573F5D}" type="sibTrans" cxnId="{C781939B-6546-4DB2-B4B5-F5FD76F5731D}">
      <dgm:prSet/>
      <dgm:spPr/>
      <dgm:t>
        <a:bodyPr/>
        <a:lstStyle/>
        <a:p>
          <a:endParaRPr lang="en-US"/>
        </a:p>
      </dgm:t>
    </dgm:pt>
    <dgm:pt modelId="{30603FA3-F3CD-4BAF-A45F-9BD2992586AC}">
      <dgm:prSet/>
      <dgm:spPr/>
      <dgm:t>
        <a:bodyPr/>
        <a:lstStyle/>
        <a:p>
          <a:r>
            <a:rPr lang="en-US" dirty="0"/>
            <a:t>Create arrays for color points</a:t>
          </a:r>
        </a:p>
      </dgm:t>
    </dgm:pt>
    <dgm:pt modelId="{9B476ED3-6085-49BF-8733-7F9E2EA86DCB}" type="parTrans" cxnId="{55CD1B6A-482A-4A4C-AAB3-85758932F544}">
      <dgm:prSet/>
      <dgm:spPr/>
      <dgm:t>
        <a:bodyPr/>
        <a:lstStyle/>
        <a:p>
          <a:endParaRPr lang="en-CA"/>
        </a:p>
      </dgm:t>
    </dgm:pt>
    <dgm:pt modelId="{5C86071B-FD76-4357-8074-79609B422C7E}" type="sibTrans" cxnId="{55CD1B6A-482A-4A4C-AAB3-85758932F544}">
      <dgm:prSet/>
      <dgm:spPr/>
      <dgm:t>
        <a:bodyPr/>
        <a:lstStyle/>
        <a:p>
          <a:endParaRPr lang="en-CA"/>
        </a:p>
      </dgm:t>
    </dgm:pt>
    <dgm:pt modelId="{06BEA833-4A93-4169-B89B-57B895A5494A}" type="pres">
      <dgm:prSet presAssocID="{B7786566-458C-41BE-9370-680D4A0E56C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17EF203-3108-4642-8E49-E3576162EAC3}" type="pres">
      <dgm:prSet presAssocID="{BD1A2308-A092-4AE9-BEFE-A5C0A6EF1E17}" presName="hierRoot1" presStyleCnt="0"/>
      <dgm:spPr/>
    </dgm:pt>
    <dgm:pt modelId="{E2E73585-A829-4C87-90B9-68BBF97935C6}" type="pres">
      <dgm:prSet presAssocID="{BD1A2308-A092-4AE9-BEFE-A5C0A6EF1E17}" presName="composite" presStyleCnt="0"/>
      <dgm:spPr/>
    </dgm:pt>
    <dgm:pt modelId="{48B6A673-BEA6-47D4-9294-0B3ECEE91AF5}" type="pres">
      <dgm:prSet presAssocID="{BD1A2308-A092-4AE9-BEFE-A5C0A6EF1E17}" presName="background" presStyleLbl="node0" presStyleIdx="0" presStyleCnt="3"/>
      <dgm:spPr/>
    </dgm:pt>
    <dgm:pt modelId="{E6DD0A34-46D2-46B3-9460-403F365B8039}" type="pres">
      <dgm:prSet presAssocID="{BD1A2308-A092-4AE9-BEFE-A5C0A6EF1E17}" presName="text" presStyleLbl="fgAcc0" presStyleIdx="0" presStyleCnt="3">
        <dgm:presLayoutVars>
          <dgm:chPref val="3"/>
        </dgm:presLayoutVars>
      </dgm:prSet>
      <dgm:spPr/>
    </dgm:pt>
    <dgm:pt modelId="{235AD9A6-2579-40A8-A878-FA882CC40CC3}" type="pres">
      <dgm:prSet presAssocID="{BD1A2308-A092-4AE9-BEFE-A5C0A6EF1E17}" presName="hierChild2" presStyleCnt="0"/>
      <dgm:spPr/>
    </dgm:pt>
    <dgm:pt modelId="{BD3F4238-B854-4828-AF89-FDD6155C479C}" type="pres">
      <dgm:prSet presAssocID="{43B54688-02BB-4C9D-8634-CA5CD81BF397}" presName="hierRoot1" presStyleCnt="0"/>
      <dgm:spPr/>
    </dgm:pt>
    <dgm:pt modelId="{AC18A6B9-84A5-43D6-AC88-67176563E0DC}" type="pres">
      <dgm:prSet presAssocID="{43B54688-02BB-4C9D-8634-CA5CD81BF397}" presName="composite" presStyleCnt="0"/>
      <dgm:spPr/>
    </dgm:pt>
    <dgm:pt modelId="{AE230465-A549-4C40-A9B4-C760724F3ABB}" type="pres">
      <dgm:prSet presAssocID="{43B54688-02BB-4C9D-8634-CA5CD81BF397}" presName="background" presStyleLbl="node0" presStyleIdx="1" presStyleCnt="3"/>
      <dgm:spPr/>
    </dgm:pt>
    <dgm:pt modelId="{3D4562B8-9FC5-4D74-A4DA-8DF79EEC7195}" type="pres">
      <dgm:prSet presAssocID="{43B54688-02BB-4C9D-8634-CA5CD81BF397}" presName="text" presStyleLbl="fgAcc0" presStyleIdx="1" presStyleCnt="3">
        <dgm:presLayoutVars>
          <dgm:chPref val="3"/>
        </dgm:presLayoutVars>
      </dgm:prSet>
      <dgm:spPr/>
    </dgm:pt>
    <dgm:pt modelId="{DEEBF6E2-3C7F-4F93-B031-7A2305E0D6EE}" type="pres">
      <dgm:prSet presAssocID="{43B54688-02BB-4C9D-8634-CA5CD81BF397}" presName="hierChild2" presStyleCnt="0"/>
      <dgm:spPr/>
    </dgm:pt>
    <dgm:pt modelId="{E3CAC3AF-27C8-434C-AA13-FD993C0CB529}" type="pres">
      <dgm:prSet presAssocID="{30603FA3-F3CD-4BAF-A45F-9BD2992586AC}" presName="hierRoot1" presStyleCnt="0"/>
      <dgm:spPr/>
    </dgm:pt>
    <dgm:pt modelId="{9327CCE5-2CD7-458B-BF45-210F7CBE9A13}" type="pres">
      <dgm:prSet presAssocID="{30603FA3-F3CD-4BAF-A45F-9BD2992586AC}" presName="composite" presStyleCnt="0"/>
      <dgm:spPr/>
    </dgm:pt>
    <dgm:pt modelId="{C3A7B54C-CA49-4600-B977-184E03B47412}" type="pres">
      <dgm:prSet presAssocID="{30603FA3-F3CD-4BAF-A45F-9BD2992586AC}" presName="background" presStyleLbl="node0" presStyleIdx="2" presStyleCnt="3"/>
      <dgm:spPr/>
    </dgm:pt>
    <dgm:pt modelId="{190DE07E-1B8C-421E-A34E-A883B8713CCB}" type="pres">
      <dgm:prSet presAssocID="{30603FA3-F3CD-4BAF-A45F-9BD2992586AC}" presName="text" presStyleLbl="fgAcc0" presStyleIdx="2" presStyleCnt="3">
        <dgm:presLayoutVars>
          <dgm:chPref val="3"/>
        </dgm:presLayoutVars>
      </dgm:prSet>
      <dgm:spPr/>
    </dgm:pt>
    <dgm:pt modelId="{EED781CA-E0B5-47FA-AD93-C4829AC6BB7C}" type="pres">
      <dgm:prSet presAssocID="{30603FA3-F3CD-4BAF-A45F-9BD2992586AC}" presName="hierChild2" presStyleCnt="0"/>
      <dgm:spPr/>
    </dgm:pt>
  </dgm:ptLst>
  <dgm:cxnLst>
    <dgm:cxn modelId="{142FE31C-993C-4978-95F9-416DBF9E291D}" type="presOf" srcId="{30603FA3-F3CD-4BAF-A45F-9BD2992586AC}" destId="{190DE07E-1B8C-421E-A34E-A883B8713CCB}" srcOrd="0" destOrd="0" presId="urn:microsoft.com/office/officeart/2005/8/layout/hierarchy1"/>
    <dgm:cxn modelId="{B1FD9367-BF28-401E-964B-1E46D0FEBF89}" type="presOf" srcId="{43B54688-02BB-4C9D-8634-CA5CD81BF397}" destId="{3D4562B8-9FC5-4D74-A4DA-8DF79EEC7195}" srcOrd="0" destOrd="0" presId="urn:microsoft.com/office/officeart/2005/8/layout/hierarchy1"/>
    <dgm:cxn modelId="{55CD1B6A-482A-4A4C-AAB3-85758932F544}" srcId="{B7786566-458C-41BE-9370-680D4A0E56C1}" destId="{30603FA3-F3CD-4BAF-A45F-9BD2992586AC}" srcOrd="2" destOrd="0" parTransId="{9B476ED3-6085-49BF-8733-7F9E2EA86DCB}" sibTransId="{5C86071B-FD76-4357-8074-79609B422C7E}"/>
    <dgm:cxn modelId="{14301790-B2B5-4F38-A098-3D8C6DD6AF6D}" srcId="{B7786566-458C-41BE-9370-680D4A0E56C1}" destId="{BD1A2308-A092-4AE9-BEFE-A5C0A6EF1E17}" srcOrd="0" destOrd="0" parTransId="{69D7881C-B1E2-45E5-BA9D-9A3F23A139B3}" sibTransId="{0A046FF5-AF4A-4E88-8815-14783EBEF3CE}"/>
    <dgm:cxn modelId="{32B2FC90-8EF1-4DBD-928F-9716A5C8F035}" type="presOf" srcId="{B7786566-458C-41BE-9370-680D4A0E56C1}" destId="{06BEA833-4A93-4169-B89B-57B895A5494A}" srcOrd="0" destOrd="0" presId="urn:microsoft.com/office/officeart/2005/8/layout/hierarchy1"/>
    <dgm:cxn modelId="{C781939B-6546-4DB2-B4B5-F5FD76F5731D}" srcId="{B7786566-458C-41BE-9370-680D4A0E56C1}" destId="{43B54688-02BB-4C9D-8634-CA5CD81BF397}" srcOrd="1" destOrd="0" parTransId="{001BCD67-4F15-40B0-AC44-5CF4040B185C}" sibTransId="{21327E84-CB5B-49CE-B06A-151D73573F5D}"/>
    <dgm:cxn modelId="{5A35C7A7-2971-47F1-9785-0C33579B7287}" type="presOf" srcId="{BD1A2308-A092-4AE9-BEFE-A5C0A6EF1E17}" destId="{E6DD0A34-46D2-46B3-9460-403F365B8039}" srcOrd="0" destOrd="0" presId="urn:microsoft.com/office/officeart/2005/8/layout/hierarchy1"/>
    <dgm:cxn modelId="{BDF3B213-1C61-4870-AD06-2C637029BC2C}" type="presParOf" srcId="{06BEA833-4A93-4169-B89B-57B895A5494A}" destId="{E17EF203-3108-4642-8E49-E3576162EAC3}" srcOrd="0" destOrd="0" presId="urn:microsoft.com/office/officeart/2005/8/layout/hierarchy1"/>
    <dgm:cxn modelId="{FCFD793A-3E11-4855-A6A7-D1C4C954E1AD}" type="presParOf" srcId="{E17EF203-3108-4642-8E49-E3576162EAC3}" destId="{E2E73585-A829-4C87-90B9-68BBF97935C6}" srcOrd="0" destOrd="0" presId="urn:microsoft.com/office/officeart/2005/8/layout/hierarchy1"/>
    <dgm:cxn modelId="{96CD758F-1465-476C-AF8E-E505BF709BD1}" type="presParOf" srcId="{E2E73585-A829-4C87-90B9-68BBF97935C6}" destId="{48B6A673-BEA6-47D4-9294-0B3ECEE91AF5}" srcOrd="0" destOrd="0" presId="urn:microsoft.com/office/officeart/2005/8/layout/hierarchy1"/>
    <dgm:cxn modelId="{9A54501B-D862-4D70-AED5-A2AD0E0B3CF3}" type="presParOf" srcId="{E2E73585-A829-4C87-90B9-68BBF97935C6}" destId="{E6DD0A34-46D2-46B3-9460-403F365B8039}" srcOrd="1" destOrd="0" presId="urn:microsoft.com/office/officeart/2005/8/layout/hierarchy1"/>
    <dgm:cxn modelId="{61680896-7289-4F07-A823-4419A3BD312B}" type="presParOf" srcId="{E17EF203-3108-4642-8E49-E3576162EAC3}" destId="{235AD9A6-2579-40A8-A878-FA882CC40CC3}" srcOrd="1" destOrd="0" presId="urn:microsoft.com/office/officeart/2005/8/layout/hierarchy1"/>
    <dgm:cxn modelId="{CFE310AC-1896-43A0-BFDB-11DED3C7BA83}" type="presParOf" srcId="{06BEA833-4A93-4169-B89B-57B895A5494A}" destId="{BD3F4238-B854-4828-AF89-FDD6155C479C}" srcOrd="1" destOrd="0" presId="urn:microsoft.com/office/officeart/2005/8/layout/hierarchy1"/>
    <dgm:cxn modelId="{435D987E-45C7-41F9-9AD2-E9F97253CB57}" type="presParOf" srcId="{BD3F4238-B854-4828-AF89-FDD6155C479C}" destId="{AC18A6B9-84A5-43D6-AC88-67176563E0DC}" srcOrd="0" destOrd="0" presId="urn:microsoft.com/office/officeart/2005/8/layout/hierarchy1"/>
    <dgm:cxn modelId="{CB6E5C85-5310-452B-962B-B296D0E16BF3}" type="presParOf" srcId="{AC18A6B9-84A5-43D6-AC88-67176563E0DC}" destId="{AE230465-A549-4C40-A9B4-C760724F3ABB}" srcOrd="0" destOrd="0" presId="urn:microsoft.com/office/officeart/2005/8/layout/hierarchy1"/>
    <dgm:cxn modelId="{241212D2-6309-4521-885B-A9CA5478318C}" type="presParOf" srcId="{AC18A6B9-84A5-43D6-AC88-67176563E0DC}" destId="{3D4562B8-9FC5-4D74-A4DA-8DF79EEC7195}" srcOrd="1" destOrd="0" presId="urn:microsoft.com/office/officeart/2005/8/layout/hierarchy1"/>
    <dgm:cxn modelId="{9260203D-8DB1-4643-B124-27963B265363}" type="presParOf" srcId="{BD3F4238-B854-4828-AF89-FDD6155C479C}" destId="{DEEBF6E2-3C7F-4F93-B031-7A2305E0D6EE}" srcOrd="1" destOrd="0" presId="urn:microsoft.com/office/officeart/2005/8/layout/hierarchy1"/>
    <dgm:cxn modelId="{AE0CD551-F0E7-42CE-A0B2-78AB27573B50}" type="presParOf" srcId="{06BEA833-4A93-4169-B89B-57B895A5494A}" destId="{E3CAC3AF-27C8-434C-AA13-FD993C0CB529}" srcOrd="2" destOrd="0" presId="urn:microsoft.com/office/officeart/2005/8/layout/hierarchy1"/>
    <dgm:cxn modelId="{3C7147A1-4065-4FDC-A5F5-6B6D6CDDAE48}" type="presParOf" srcId="{E3CAC3AF-27C8-434C-AA13-FD993C0CB529}" destId="{9327CCE5-2CD7-458B-BF45-210F7CBE9A13}" srcOrd="0" destOrd="0" presId="urn:microsoft.com/office/officeart/2005/8/layout/hierarchy1"/>
    <dgm:cxn modelId="{52B09C2B-7C58-4697-9441-730B808E2986}" type="presParOf" srcId="{9327CCE5-2CD7-458B-BF45-210F7CBE9A13}" destId="{C3A7B54C-CA49-4600-B977-184E03B47412}" srcOrd="0" destOrd="0" presId="urn:microsoft.com/office/officeart/2005/8/layout/hierarchy1"/>
    <dgm:cxn modelId="{4328F647-A514-476C-AF8C-050A3F5A6ECB}" type="presParOf" srcId="{9327CCE5-2CD7-458B-BF45-210F7CBE9A13}" destId="{190DE07E-1B8C-421E-A34E-A883B8713CCB}" srcOrd="1" destOrd="0" presId="urn:microsoft.com/office/officeart/2005/8/layout/hierarchy1"/>
    <dgm:cxn modelId="{9CEEF1EC-E0E6-45E9-875A-244A0427BE00}" type="presParOf" srcId="{E3CAC3AF-27C8-434C-AA13-FD993C0CB529}" destId="{EED781CA-E0B5-47FA-AD93-C4829AC6BB7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FE7010-7975-47B9-B9D2-E6F3F41730FC}">
      <dsp:nvSpPr>
        <dsp:cNvPr id="0" name=""/>
        <dsp:cNvSpPr/>
      </dsp:nvSpPr>
      <dsp:spPr>
        <a:xfrm>
          <a:off x="0" y="725"/>
          <a:ext cx="7240146" cy="16977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3CAEF5-D785-466A-B87A-B82863CF8707}">
      <dsp:nvSpPr>
        <dsp:cNvPr id="0" name=""/>
        <dsp:cNvSpPr/>
      </dsp:nvSpPr>
      <dsp:spPr>
        <a:xfrm>
          <a:off x="513571" y="382720"/>
          <a:ext cx="933766" cy="9337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019D7-8806-4644-A564-E397CF63BAEC}">
      <dsp:nvSpPr>
        <dsp:cNvPr id="0" name=""/>
        <dsp:cNvSpPr/>
      </dsp:nvSpPr>
      <dsp:spPr>
        <a:xfrm>
          <a:off x="1960909" y="725"/>
          <a:ext cx="5279236" cy="1697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679" tIns="179679" rIns="179679" bIns="17967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1" kern="1200" dirty="0"/>
            <a:t>Canvas creation</a:t>
          </a:r>
        </a:p>
      </dsp:txBody>
      <dsp:txXfrm>
        <a:off x="1960909" y="725"/>
        <a:ext cx="5279236" cy="1697756"/>
      </dsp:txXfrm>
    </dsp:sp>
    <dsp:sp modelId="{7EE73AB9-E9AF-4B37-A10B-A9728CDF427E}">
      <dsp:nvSpPr>
        <dsp:cNvPr id="0" name=""/>
        <dsp:cNvSpPr/>
      </dsp:nvSpPr>
      <dsp:spPr>
        <a:xfrm>
          <a:off x="0" y="2122921"/>
          <a:ext cx="7240146" cy="16977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0FE08-CA6C-49C0-A4F2-08D1F8B21FDC}">
      <dsp:nvSpPr>
        <dsp:cNvPr id="0" name=""/>
        <dsp:cNvSpPr/>
      </dsp:nvSpPr>
      <dsp:spPr>
        <a:xfrm>
          <a:off x="513571" y="2504916"/>
          <a:ext cx="933766" cy="9337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76331-4FC2-456F-B8FC-9E70D8B8B6BF}">
      <dsp:nvSpPr>
        <dsp:cNvPr id="0" name=""/>
        <dsp:cNvSpPr/>
      </dsp:nvSpPr>
      <dsp:spPr>
        <a:xfrm>
          <a:off x="1960909" y="2122921"/>
          <a:ext cx="5279236" cy="1697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679" tIns="179679" rIns="179679" bIns="17967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Created ink buttons on the canvas</a:t>
          </a:r>
          <a:endParaRPr lang="en-US" sz="2500" kern="1200" dirty="0"/>
        </a:p>
      </dsp:txBody>
      <dsp:txXfrm>
        <a:off x="1960909" y="2122921"/>
        <a:ext cx="5279236" cy="1697756"/>
      </dsp:txXfrm>
    </dsp:sp>
    <dsp:sp modelId="{A6B5B1F6-4861-44C5-A8BC-EC040B23BDA6}">
      <dsp:nvSpPr>
        <dsp:cNvPr id="0" name=""/>
        <dsp:cNvSpPr/>
      </dsp:nvSpPr>
      <dsp:spPr>
        <a:xfrm>
          <a:off x="0" y="4110230"/>
          <a:ext cx="7240146" cy="16977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FA0E15-2EE6-41F7-9C0D-0FE054BFE0AF}">
      <dsp:nvSpPr>
        <dsp:cNvPr id="0" name=""/>
        <dsp:cNvSpPr/>
      </dsp:nvSpPr>
      <dsp:spPr>
        <a:xfrm>
          <a:off x="519659" y="4504761"/>
          <a:ext cx="933766" cy="9337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BCA44-C5E3-49C5-A20C-044C6308F9EA}">
      <dsp:nvSpPr>
        <dsp:cNvPr id="0" name=""/>
        <dsp:cNvSpPr/>
      </dsp:nvSpPr>
      <dsp:spPr>
        <a:xfrm>
          <a:off x="1960909" y="4245117"/>
          <a:ext cx="5279236" cy="1697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679" tIns="179679" rIns="179679" bIns="17967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Created color point arrays</a:t>
          </a:r>
        </a:p>
      </dsp:txBody>
      <dsp:txXfrm>
        <a:off x="1960909" y="4245117"/>
        <a:ext cx="5279236" cy="1697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6A673-BEA6-47D4-9294-0B3ECEE91AF5}">
      <dsp:nvSpPr>
        <dsp:cNvPr id="0" name=""/>
        <dsp:cNvSpPr/>
      </dsp:nvSpPr>
      <dsp:spPr>
        <a:xfrm>
          <a:off x="0" y="945627"/>
          <a:ext cx="3103039" cy="1970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D0A34-46D2-46B3-9460-403F365B8039}">
      <dsp:nvSpPr>
        <dsp:cNvPr id="0" name=""/>
        <dsp:cNvSpPr/>
      </dsp:nvSpPr>
      <dsp:spPr>
        <a:xfrm>
          <a:off x="344782" y="1273171"/>
          <a:ext cx="3103039" cy="19704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Create Canvas</a:t>
          </a:r>
        </a:p>
      </dsp:txBody>
      <dsp:txXfrm>
        <a:off x="402494" y="1330883"/>
        <a:ext cx="2987615" cy="1855006"/>
      </dsp:txXfrm>
    </dsp:sp>
    <dsp:sp modelId="{AE230465-A549-4C40-A9B4-C760724F3ABB}">
      <dsp:nvSpPr>
        <dsp:cNvPr id="0" name=""/>
        <dsp:cNvSpPr/>
      </dsp:nvSpPr>
      <dsp:spPr>
        <a:xfrm>
          <a:off x="3792603" y="945627"/>
          <a:ext cx="3103039" cy="1970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562B8-9FC5-4D74-A4DA-8DF79EEC7195}">
      <dsp:nvSpPr>
        <dsp:cNvPr id="0" name=""/>
        <dsp:cNvSpPr/>
      </dsp:nvSpPr>
      <dsp:spPr>
        <a:xfrm>
          <a:off x="4137385" y="1273171"/>
          <a:ext cx="3103039" cy="19704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Create ink buttons</a:t>
          </a:r>
        </a:p>
      </dsp:txBody>
      <dsp:txXfrm>
        <a:off x="4195097" y="1330883"/>
        <a:ext cx="2987615" cy="1855006"/>
      </dsp:txXfrm>
    </dsp:sp>
    <dsp:sp modelId="{C3A7B54C-CA49-4600-B977-184E03B47412}">
      <dsp:nvSpPr>
        <dsp:cNvPr id="0" name=""/>
        <dsp:cNvSpPr/>
      </dsp:nvSpPr>
      <dsp:spPr>
        <a:xfrm>
          <a:off x="7585207" y="945627"/>
          <a:ext cx="3103039" cy="1970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DE07E-1B8C-421E-A34E-A883B8713CCB}">
      <dsp:nvSpPr>
        <dsp:cNvPr id="0" name=""/>
        <dsp:cNvSpPr/>
      </dsp:nvSpPr>
      <dsp:spPr>
        <a:xfrm>
          <a:off x="7929989" y="1273171"/>
          <a:ext cx="3103039" cy="19704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Create arrays for color points</a:t>
          </a:r>
        </a:p>
      </dsp:txBody>
      <dsp:txXfrm>
        <a:off x="7987701" y="1330883"/>
        <a:ext cx="2987615" cy="1855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Saturday, February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9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Saturday, February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Saturday, February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0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Saturday, February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8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Saturday, February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7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Saturday, February 19,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3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Saturday, February 19,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0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Saturday, February 19,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Saturday, February 19,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0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Saturday, February 19,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69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Saturday, February 19,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8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Saturday, February 19,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6925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29350-C26D-4FE6-BC1D-F4B54A15C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1369" y="2459937"/>
            <a:ext cx="4350870" cy="2947210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Air Canvas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B774C-B2C9-4A47-A29D-8AAA4A364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1841" y="2626707"/>
            <a:ext cx="4210167" cy="1192815"/>
          </a:xfrm>
        </p:spPr>
        <p:txBody>
          <a:bodyPr anchor="b">
            <a:normAutofit/>
          </a:bodyPr>
          <a:lstStyle/>
          <a:p>
            <a:pPr algn="l"/>
            <a:r>
              <a:rPr lang="en-US" sz="1400" dirty="0"/>
              <a:t>Team Python thinkers</a:t>
            </a:r>
            <a:endParaRPr lang="en-IN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1505C-415B-4945-AD59-773046DEB7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81" r="869" b="-1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0152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28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78C14-1A88-456B-BA7A-D33897E05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Task outline for next week</a:t>
            </a:r>
            <a:endParaRPr lang="en-IN" sz="3200">
              <a:solidFill>
                <a:schemeClr val="bg1"/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BE27E30-5C9A-4BC3-A62C-4EB18894B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>
            <a:normAutofit/>
          </a:bodyPr>
          <a:lstStyle/>
          <a:p>
            <a:r>
              <a:rPr lang="en-CA" sz="1800" b="1" dirty="0"/>
              <a:t>Next, we have to create trackbar for setting the colors for our marker object.</a:t>
            </a:r>
          </a:p>
          <a:p>
            <a:r>
              <a:rPr lang="en-CA" sz="1800" dirty="0"/>
              <a:t>We have to further investigate on trackbar and how to implement.</a:t>
            </a:r>
          </a:p>
          <a:p>
            <a:r>
              <a:rPr lang="en-CA" sz="1800" dirty="0"/>
              <a:t>Upon understanding, we will be able to break down tasks further.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62101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17" descr="Abstract art">
            <a:extLst>
              <a:ext uri="{FF2B5EF4-FFF2-40B4-BE49-F238E27FC236}">
                <a16:creationId xmlns:a16="http://schemas.microsoft.com/office/drawing/2014/main" id="{2AF85EF8-BDD5-4973-A368-285811CC7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6"/>
          <a:stretch/>
        </p:blipFill>
        <p:spPr>
          <a:xfrm>
            <a:off x="20" y="-1"/>
            <a:ext cx="12191980" cy="6857571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19FDB4D-987D-4C87-A179-9D4616AB2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9FBB0-77A3-4779-8424-3702992D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534" y="504966"/>
            <a:ext cx="8952932" cy="3043213"/>
          </a:xfrm>
        </p:spPr>
        <p:txBody>
          <a:bodyPr vert="horz" lIns="0" tIns="0" rIns="0" bIns="0" rtlCol="0" anchor="b">
            <a:normAutofit/>
          </a:bodyPr>
          <a:lstStyle/>
          <a:p>
            <a:pPr algn="ctr"/>
            <a:r>
              <a:rPr lang="en-US" sz="4800" spc="75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4544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EC0C17-AFEE-4029-87C7-D479D9420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426290"/>
            <a:ext cx="7667625" cy="631507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sz="1800" b="1" dirty="0"/>
              <a:t>Team Members </a:t>
            </a:r>
          </a:p>
          <a:p>
            <a:pPr>
              <a:lnSpc>
                <a:spcPct val="110000"/>
              </a:lnSpc>
            </a:pPr>
            <a:r>
              <a:rPr lang="en-IN" sz="1800" dirty="0" err="1"/>
              <a:t>Anto</a:t>
            </a:r>
            <a:r>
              <a:rPr lang="en-IN" sz="1800" dirty="0"/>
              <a:t> Francis (C0825095)</a:t>
            </a:r>
          </a:p>
          <a:p>
            <a:pPr>
              <a:lnSpc>
                <a:spcPct val="110000"/>
              </a:lnSpc>
            </a:pPr>
            <a:r>
              <a:rPr lang="en-IN" sz="1800" dirty="0"/>
              <a:t>Omer Volkan </a:t>
            </a:r>
            <a:r>
              <a:rPr lang="en-IN" sz="1800" dirty="0" err="1"/>
              <a:t>Guney</a:t>
            </a:r>
            <a:r>
              <a:rPr lang="en-IN" sz="1800" dirty="0"/>
              <a:t> (C0831373) </a:t>
            </a:r>
          </a:p>
          <a:p>
            <a:pPr>
              <a:lnSpc>
                <a:spcPct val="110000"/>
              </a:lnSpc>
            </a:pPr>
            <a:r>
              <a:rPr lang="en-IN" sz="1800" dirty="0"/>
              <a:t>Rupesh Chandran (C0826779)</a:t>
            </a:r>
          </a:p>
          <a:p>
            <a:pPr>
              <a:lnSpc>
                <a:spcPct val="110000"/>
              </a:lnSpc>
            </a:pPr>
            <a:r>
              <a:rPr lang="en-IN" sz="1800" dirty="0"/>
              <a:t>Sachin Sreekumar (C0825096)</a:t>
            </a:r>
          </a:p>
          <a:p>
            <a:pPr>
              <a:lnSpc>
                <a:spcPct val="110000"/>
              </a:lnSpc>
            </a:pPr>
            <a:endParaRPr lang="en-IN" sz="1800" dirty="0"/>
          </a:p>
          <a:p>
            <a:pPr>
              <a:lnSpc>
                <a:spcPct val="110000"/>
              </a:lnSpc>
            </a:pPr>
            <a:endParaRPr lang="en-IN" sz="1800" dirty="0"/>
          </a:p>
          <a:p>
            <a:pPr marL="0" indent="0">
              <a:lnSpc>
                <a:spcPct val="110000"/>
              </a:lnSpc>
              <a:buNone/>
            </a:pPr>
            <a:r>
              <a:rPr lang="en-IN" sz="1800" b="1" dirty="0"/>
              <a:t>Reporting Week: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Feb 13, 2022 to Feb 19, 2022</a:t>
            </a:r>
            <a:endParaRPr lang="en-IN" sz="1800" dirty="0"/>
          </a:p>
          <a:p>
            <a:pPr>
              <a:lnSpc>
                <a:spcPct val="110000"/>
              </a:lnSpc>
            </a:pPr>
            <a:endParaRPr lang="en-IN" sz="1800" dirty="0"/>
          </a:p>
          <a:p>
            <a:pPr marL="0" indent="0">
              <a:lnSpc>
                <a:spcPct val="110000"/>
              </a:lnSpc>
              <a:buNone/>
            </a:pPr>
            <a:endParaRPr lang="en-IN" sz="1800" dirty="0"/>
          </a:p>
          <a:p>
            <a:pPr marL="0" indent="0">
              <a:lnSpc>
                <a:spcPct val="110000"/>
              </a:lnSpc>
              <a:buNone/>
            </a:pPr>
            <a:r>
              <a:rPr lang="en-IN" sz="1800" b="1" dirty="0"/>
              <a:t>Supervised by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800" dirty="0"/>
              <a:t>Prof. </a:t>
            </a:r>
            <a:r>
              <a:rPr lang="en-IN" sz="1800" dirty="0" err="1"/>
              <a:t>Parissa</a:t>
            </a:r>
            <a:r>
              <a:rPr lang="en-IN" sz="1800" dirty="0"/>
              <a:t> </a:t>
            </a:r>
            <a:r>
              <a:rPr lang="en-IN" sz="1800" dirty="0" err="1"/>
              <a:t>Naraei</a:t>
            </a:r>
            <a:endParaRPr lang="en-IN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6" descr="Welder">
            <a:extLst>
              <a:ext uri="{FF2B5EF4-FFF2-40B4-BE49-F238E27FC236}">
                <a16:creationId xmlns:a16="http://schemas.microsoft.com/office/drawing/2014/main" id="{AAB814A7-F029-431C-BC72-C3ABA3842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9796" y="1028699"/>
            <a:ext cx="4076701" cy="407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5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C4781-6C4C-40E1-851F-D164BEAFA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Week’s update</a:t>
            </a:r>
            <a:endParaRPr lang="en-IN" sz="3200" dirty="0">
              <a:solidFill>
                <a:schemeClr val="bg1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FBA455D-2169-4CC1-93C9-2C56D2C92B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229995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871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4781-6C4C-40E1-851F-D164BEAFA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Week’s update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DDF83BC-C978-4508-AFBA-804A93874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71723"/>
            <a:ext cx="9722224" cy="1451206"/>
          </a:xfrm>
        </p:spPr>
        <p:txBody>
          <a:bodyPr>
            <a:normAutofit/>
          </a:bodyPr>
          <a:lstStyle/>
          <a:p>
            <a:r>
              <a:rPr lang="en-CA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Stepping forward to second phase of the project</a:t>
            </a:r>
            <a:endParaRPr lang="tr-TR" sz="18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CA" sz="1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</a:t>
            </a:r>
            <a:r>
              <a:rPr lang="tr-T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</a:t>
            </a:r>
            <a:r>
              <a:rPr lang="tr-TR" sz="1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roject milestone</a:t>
            </a:r>
            <a:r>
              <a:rPr lang="en-CA" sz="1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</a:t>
            </a:r>
            <a:r>
              <a:rPr lang="tr-TR" sz="1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CA" sz="1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tr-TR" sz="1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reating the Canvas</a:t>
            </a:r>
            <a:r>
              <a:rPr lang="en-CA" sz="1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color elements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B4AD02-71DD-408B-A308-1D4CD42A6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522" y="1890087"/>
            <a:ext cx="7635902" cy="44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9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01917-6612-493A-84B8-8F48B4CB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tr-TR" sz="3200" dirty="0" err="1">
                <a:solidFill>
                  <a:schemeClr val="bg1"/>
                </a:solidFill>
              </a:rPr>
              <a:t>Challenges</a:t>
            </a:r>
            <a:r>
              <a:rPr lang="tr-TR" sz="3200" dirty="0">
                <a:solidFill>
                  <a:schemeClr val="bg1"/>
                </a:solidFill>
              </a:rPr>
              <a:t>/</a:t>
            </a:r>
            <a:r>
              <a:rPr lang="en-US" sz="3200" dirty="0">
                <a:solidFill>
                  <a:schemeClr val="bg1"/>
                </a:solidFill>
              </a:rPr>
              <a:t>Learnings this week</a:t>
            </a:r>
            <a:endParaRPr lang="en-IN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4900C2-408D-438D-8A99-24571E303E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329463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513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2">
            <a:extLst>
              <a:ext uri="{FF2B5EF4-FFF2-40B4-BE49-F238E27FC236}">
                <a16:creationId xmlns:a16="http://schemas.microsoft.com/office/drawing/2014/main" id="{4643CFF5-3073-44B6-9A56-4CAF096F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0D16E-3AA5-4AE6-BAA7-530D2572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58800"/>
            <a:ext cx="5868785" cy="1556724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Canvas creation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280BB0-FCB2-4D6C-B7E2-D189772916DE}"/>
              </a:ext>
            </a:extLst>
          </p:cNvPr>
          <p:cNvSpPr txBox="1"/>
          <p:nvPr/>
        </p:nvSpPr>
        <p:spPr>
          <a:xfrm>
            <a:off x="1371599" y="2435629"/>
            <a:ext cx="5868785" cy="33273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Canvas refers to the workspace where the input is accounted.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Assigned individual tasks and decided the duration of each tasks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We coded a workspace of resolution 471x636 pixels with 3 color stages making it a 3-layer matrix.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Cv2 </a:t>
            </a:r>
            <a:r>
              <a:rPr lang="en-US" sz="1600" dirty="0" err="1"/>
              <a:t>namedwindow</a:t>
            </a:r>
            <a:r>
              <a:rPr lang="en-US" sz="1600" dirty="0"/>
              <a:t> library is used with window </a:t>
            </a:r>
            <a:r>
              <a:rPr lang="en-US" sz="1600" dirty="0" err="1"/>
              <a:t>autosize</a:t>
            </a:r>
            <a:r>
              <a:rPr lang="en-US" sz="1600" dirty="0"/>
              <a:t> parameter to implement the window</a:t>
            </a:r>
            <a:endParaRPr lang="tr-TR" sz="1600" dirty="0"/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0" name="Rectangle 44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391868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Rectangle 46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39186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1BE426-0CB7-4E3A-BC47-D543E78AF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576" y="2849069"/>
            <a:ext cx="4395124" cy="35325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46C8BD-8F27-4E1C-B69F-18D6EE4FC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503" y="1572733"/>
            <a:ext cx="3802710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3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2">
            <a:extLst>
              <a:ext uri="{FF2B5EF4-FFF2-40B4-BE49-F238E27FC236}">
                <a16:creationId xmlns:a16="http://schemas.microsoft.com/office/drawing/2014/main" id="{4643CFF5-3073-44B6-9A56-4CAF096F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0D16E-3AA5-4AE6-BAA7-530D2572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34925"/>
            <a:ext cx="6718041" cy="1556724"/>
          </a:xfrm>
        </p:spPr>
        <p:txBody>
          <a:bodyPr vert="horz" lIns="0" tIns="0" rIns="0" bIns="0" rtlCol="0" anchor="b">
            <a:normAutofit/>
          </a:bodyPr>
          <a:lstStyle/>
          <a:p>
            <a:pPr lvl="0"/>
            <a:r>
              <a:rPr lang="en-US" dirty="0"/>
              <a:t>Create ink buttons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280BB0-FCB2-4D6C-B7E2-D189772916DE}"/>
              </a:ext>
            </a:extLst>
          </p:cNvPr>
          <p:cNvSpPr txBox="1"/>
          <p:nvPr/>
        </p:nvSpPr>
        <p:spPr>
          <a:xfrm>
            <a:off x="409574" y="1911754"/>
            <a:ext cx="5868785" cy="33273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In-order to enable user to input different </a:t>
            </a:r>
            <a:r>
              <a:rPr lang="en-US" sz="1600" dirty="0" err="1"/>
              <a:t>colours</a:t>
            </a:r>
            <a:r>
              <a:rPr lang="en-US" sz="1600" dirty="0"/>
              <a:t>, primary colors, red, green and blue, and also additional yellow ink buttons are created.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0" name="Rectangle 44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391868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Rectangle 46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39186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1C949B-9FB9-4FC5-817B-855163D90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390" y="2855609"/>
            <a:ext cx="4179724" cy="33273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CADBF7-D403-4D5E-9443-01D9E67AE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938" y="1118698"/>
            <a:ext cx="4450466" cy="11354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2D8CA1-2913-4856-B3A6-83C69322C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664" y="2508142"/>
            <a:ext cx="3177815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86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2">
            <a:extLst>
              <a:ext uri="{FF2B5EF4-FFF2-40B4-BE49-F238E27FC236}">
                <a16:creationId xmlns:a16="http://schemas.microsoft.com/office/drawing/2014/main" id="{4643CFF5-3073-44B6-9A56-4CAF096F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0D16E-3AA5-4AE6-BAA7-530D2572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58800"/>
            <a:ext cx="6718041" cy="1556724"/>
          </a:xfrm>
        </p:spPr>
        <p:txBody>
          <a:bodyPr vert="horz" lIns="0" tIns="0" rIns="0" bIns="0" rtlCol="0" anchor="b">
            <a:normAutofit/>
          </a:bodyPr>
          <a:lstStyle/>
          <a:p>
            <a:pPr lvl="0"/>
            <a:r>
              <a:rPr lang="en-US" dirty="0"/>
              <a:t>Create color arrays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280BB0-FCB2-4D6C-B7E2-D189772916DE}"/>
              </a:ext>
            </a:extLst>
          </p:cNvPr>
          <p:cNvSpPr txBox="1"/>
          <p:nvPr/>
        </p:nvSpPr>
        <p:spPr>
          <a:xfrm>
            <a:off x="1371599" y="2435629"/>
            <a:ext cx="5868785" cy="33273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handling color points of different color, array has been defined for each color point with maximum points set to 1024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0" name="Rectangle 44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391868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Rectangle 46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39186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1C949B-9FB9-4FC5-817B-855163D90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055" y="2971863"/>
            <a:ext cx="4179724" cy="3327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5FF203-0246-4D67-8437-CF5911FFE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34" y="3429000"/>
            <a:ext cx="7155800" cy="28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8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2">
            <a:extLst>
              <a:ext uri="{FF2B5EF4-FFF2-40B4-BE49-F238E27FC236}">
                <a16:creationId xmlns:a16="http://schemas.microsoft.com/office/drawing/2014/main" id="{4643CFF5-3073-44B6-9A56-4CAF096F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0D16E-3AA5-4AE6-BAA7-530D2572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58800"/>
            <a:ext cx="5868785" cy="1556724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Team collaboration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280BB0-FCB2-4D6C-B7E2-D189772916DE}"/>
              </a:ext>
            </a:extLst>
          </p:cNvPr>
          <p:cNvSpPr txBox="1"/>
          <p:nvPr/>
        </p:nvSpPr>
        <p:spPr>
          <a:xfrm>
            <a:off x="1371599" y="2435629"/>
            <a:ext cx="5868785" cy="33273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1600" dirty="0" err="1"/>
              <a:t>We</a:t>
            </a:r>
            <a:r>
              <a:rPr lang="tr-TR" sz="1600" dirty="0"/>
              <a:t> </a:t>
            </a:r>
            <a:r>
              <a:rPr lang="tr-TR" sz="1600" dirty="0" err="1"/>
              <a:t>have</a:t>
            </a:r>
            <a:r>
              <a:rPr lang="tr-TR" sz="1600" dirty="0"/>
              <a:t> m</a:t>
            </a:r>
            <a:r>
              <a:rPr lang="en-US" sz="1600" dirty="0" err="1"/>
              <a:t>ade</a:t>
            </a:r>
            <a:r>
              <a:rPr lang="en-US" sz="1600" dirty="0"/>
              <a:t> decision</a:t>
            </a:r>
            <a:r>
              <a:rPr lang="tr-TR" sz="1600" dirty="0"/>
              <a:t>s</a:t>
            </a:r>
            <a:r>
              <a:rPr lang="en-US" sz="1600" dirty="0"/>
              <a:t> about the</a:t>
            </a:r>
            <a:r>
              <a:rPr lang="tr-TR" sz="1600" dirty="0"/>
              <a:t> </a:t>
            </a:r>
            <a:r>
              <a:rPr lang="tr-TR" sz="1600" dirty="0" err="1"/>
              <a:t>subtask</a:t>
            </a:r>
            <a:r>
              <a:rPr lang="tr-TR" sz="1600" dirty="0"/>
              <a:t> </a:t>
            </a:r>
            <a:r>
              <a:rPr lang="tr-TR" sz="1600" dirty="0" err="1"/>
              <a:t>for</a:t>
            </a:r>
            <a:r>
              <a:rPr lang="tr-TR" sz="1600" dirty="0"/>
              <a:t> </a:t>
            </a:r>
            <a:r>
              <a:rPr lang="tr-TR" sz="1600" dirty="0" err="1"/>
              <a:t>the</a:t>
            </a:r>
            <a:r>
              <a:rPr lang="tr-TR" sz="1600" dirty="0"/>
              <a:t> </a:t>
            </a:r>
            <a:r>
              <a:rPr lang="tr-TR" sz="1600" dirty="0" err="1"/>
              <a:t>second</a:t>
            </a:r>
            <a:r>
              <a:rPr lang="tr-TR" sz="1600" dirty="0"/>
              <a:t> </a:t>
            </a:r>
            <a:r>
              <a:rPr lang="tr-TR" sz="1600" dirty="0" err="1"/>
              <a:t>stage</a:t>
            </a:r>
            <a:r>
              <a:rPr lang="tr-TR" sz="1600" dirty="0"/>
              <a:t> of </a:t>
            </a:r>
            <a:r>
              <a:rPr lang="tr-TR" sz="1600" dirty="0" err="1"/>
              <a:t>the</a:t>
            </a:r>
            <a:r>
              <a:rPr lang="tr-TR" sz="1600" dirty="0"/>
              <a:t> Project (</a:t>
            </a:r>
            <a:r>
              <a:rPr lang="tr-TR" sz="1600" dirty="0" err="1"/>
              <a:t>Creating</a:t>
            </a:r>
            <a:r>
              <a:rPr lang="tr-TR" sz="1600" dirty="0"/>
              <a:t> </a:t>
            </a:r>
            <a:r>
              <a:rPr lang="tr-TR" sz="1600" dirty="0" err="1"/>
              <a:t>Canvas</a:t>
            </a:r>
            <a:r>
              <a:rPr lang="tr-TR" sz="1600" dirty="0"/>
              <a:t> UI) </a:t>
            </a:r>
            <a:r>
              <a:rPr lang="en-US" sz="1600" dirty="0"/>
              <a:t> we will be using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Assigned individual tasks and decided the duration of each tasks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All project conversations are done using Slack/Teams</a:t>
            </a:r>
            <a:endParaRPr lang="tr-TR" sz="1600" dirty="0"/>
          </a:p>
          <a:p>
            <a:pPr marL="342900" lvl="0" indent="-342900"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/>
              <a:t>The tasks which have been identified in previous week is </a:t>
            </a:r>
            <a:r>
              <a:rPr lang="en-US" sz="1600" dirty="0" err="1"/>
              <a:t>achived</a:t>
            </a:r>
            <a:r>
              <a:rPr lang="en-US" sz="1600" dirty="0"/>
              <a:t> by each team individual by following the deadlines on Jira.</a:t>
            </a:r>
            <a:endParaRPr lang="tr-TR" sz="1600" dirty="0"/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5" name="Picture 4" descr="Hands-on top of each other">
            <a:extLst>
              <a:ext uri="{FF2B5EF4-FFF2-40B4-BE49-F238E27FC236}">
                <a16:creationId xmlns:a16="http://schemas.microsoft.com/office/drawing/2014/main" id="{FD13615C-3ECA-4394-AB14-16464E191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89" r="13244" b="1"/>
          <a:stretch/>
        </p:blipFill>
        <p:spPr>
          <a:xfrm>
            <a:off x="7697585" y="1028700"/>
            <a:ext cx="3105896" cy="4642824"/>
          </a:xfrm>
          <a:prstGeom prst="rect">
            <a:avLst/>
          </a:prstGeom>
        </p:spPr>
      </p:pic>
      <p:sp>
        <p:nvSpPr>
          <p:cNvPr id="50" name="Rectangle 44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391868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Rectangle 46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39186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1514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321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Symbol</vt:lpstr>
      <vt:lpstr>GradientRiseVTI</vt:lpstr>
      <vt:lpstr>Air Canvas</vt:lpstr>
      <vt:lpstr>PowerPoint Presentation</vt:lpstr>
      <vt:lpstr>Week’s update</vt:lpstr>
      <vt:lpstr>Week’s update</vt:lpstr>
      <vt:lpstr>Challenges/Learnings this week</vt:lpstr>
      <vt:lpstr>Canvas creation</vt:lpstr>
      <vt:lpstr>Create ink buttons</vt:lpstr>
      <vt:lpstr>Create color arrays</vt:lpstr>
      <vt:lpstr>Team collaboration</vt:lpstr>
      <vt:lpstr>Task outline for next week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Canvas</dc:title>
  <dc:creator>Sachin Sreekumar</dc:creator>
  <cp:lastModifiedBy>Rupesh Chandran</cp:lastModifiedBy>
  <cp:revision>8</cp:revision>
  <dcterms:created xsi:type="dcterms:W3CDTF">2022-02-02T18:25:47Z</dcterms:created>
  <dcterms:modified xsi:type="dcterms:W3CDTF">2022-02-19T19:38:25Z</dcterms:modified>
</cp:coreProperties>
</file>