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 custT="1"/>
      <dgm:spPr/>
      <dgm:t>
        <a:bodyPr/>
        <a:lstStyle/>
        <a:p>
          <a:r>
            <a:rPr lang="en-US" sz="1900" b="1" kern="1200" dirty="0"/>
            <a:t>Pixel points of each colors that are captured in the queue are drawn on the screen.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 custT="1"/>
      <dgm:spPr/>
      <dgm:t>
        <a:bodyPr/>
        <a:lstStyle/>
        <a:p>
          <a:r>
            <a:rPr lang="en-US" sz="1900" b="1" dirty="0"/>
            <a:t>Unit testing of each functions have been completed. </a:t>
          </a:r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 custT="1"/>
      <dgm:spPr/>
      <dgm:t>
        <a:bodyPr/>
        <a:lstStyle/>
        <a:p>
          <a:r>
            <a:rPr lang="en-US" sz="1900" b="1" dirty="0"/>
            <a:t>Final presentation and Report</a:t>
          </a:r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 custLinFactNeighborX="0" custLinFactNeighborY="-472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 custScaleX="10216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 custScaleX="95055" custLinFactNeighborX="-2549" custLinFactNeighborY="7318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ScaleX="100000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-1363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 custScaleX="97135" custScaleY="157997" custLinFactNeighborX="-26" custLinFactNeighborY="-288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1A2308-A092-4AE9-BEFE-A5C0A6EF1E17}">
      <dgm:prSet/>
      <dgm:spPr/>
      <dgm:t>
        <a:bodyPr/>
        <a:lstStyle/>
        <a:p>
          <a:r>
            <a:rPr lang="en-US"/>
            <a:t>Deployment of our project</a:t>
          </a:r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/>
      <dgm:spPr/>
      <dgm:t>
        <a:bodyPr/>
        <a:lstStyle/>
        <a:p>
          <a:r>
            <a:rPr lang="en-US"/>
            <a:t>Issues</a:t>
          </a:r>
          <a:r>
            <a:rPr lang="en-US" baseline="0"/>
            <a:t> during unit testing.</a:t>
          </a:r>
          <a:endParaRPr lang="en-US"/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2564685A-842C-4593-99E6-441A066ED6F8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3C3611-9DB1-47B7-990A-3CC074D2D5FC}" type="pres">
      <dgm:prSet presAssocID="{BD1A2308-A092-4AE9-BEFE-A5C0A6EF1E17}" presName="hierRoot1" presStyleCnt="0"/>
      <dgm:spPr/>
    </dgm:pt>
    <dgm:pt modelId="{F44D9B4D-A669-49F9-AA37-BF73C484A34B}" type="pres">
      <dgm:prSet presAssocID="{BD1A2308-A092-4AE9-BEFE-A5C0A6EF1E17}" presName="composite" presStyleCnt="0"/>
      <dgm:spPr/>
    </dgm:pt>
    <dgm:pt modelId="{E95001E8-CDD7-400C-B1ED-3CE554BC13B0}" type="pres">
      <dgm:prSet presAssocID="{BD1A2308-A092-4AE9-BEFE-A5C0A6EF1E17}" presName="background" presStyleLbl="node0" presStyleIdx="0" presStyleCnt="2"/>
      <dgm:spPr/>
    </dgm:pt>
    <dgm:pt modelId="{6E860CFC-F400-41AB-B993-435B9DFB7E66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E1043AA3-2F4A-4CE3-A31E-F09AD718FFFB}" type="pres">
      <dgm:prSet presAssocID="{BD1A2308-A092-4AE9-BEFE-A5C0A6EF1E17}" presName="hierChild2" presStyleCnt="0"/>
      <dgm:spPr/>
    </dgm:pt>
    <dgm:pt modelId="{EF7162B4-E83B-496D-9221-07F5C22EC3CB}" type="pres">
      <dgm:prSet presAssocID="{43B54688-02BB-4C9D-8634-CA5CD81BF397}" presName="hierRoot1" presStyleCnt="0"/>
      <dgm:spPr/>
    </dgm:pt>
    <dgm:pt modelId="{4CE3B16F-29E3-4B7B-86D7-1304E4974323}" type="pres">
      <dgm:prSet presAssocID="{43B54688-02BB-4C9D-8634-CA5CD81BF397}" presName="composite" presStyleCnt="0"/>
      <dgm:spPr/>
    </dgm:pt>
    <dgm:pt modelId="{9F0F6093-0398-4FE6-B8B6-9CA1CD58D1FA}" type="pres">
      <dgm:prSet presAssocID="{43B54688-02BB-4C9D-8634-CA5CD81BF397}" presName="background" presStyleLbl="node0" presStyleIdx="1" presStyleCnt="2"/>
      <dgm:spPr/>
    </dgm:pt>
    <dgm:pt modelId="{79779857-253E-47D3-B16A-71F21491B141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414A2E2F-3364-4DEA-AC38-B69ABB985279}" type="pres">
      <dgm:prSet presAssocID="{43B54688-02BB-4C9D-8634-CA5CD81BF397}" presName="hierChild2" presStyleCnt="0"/>
      <dgm:spPr/>
    </dgm:pt>
  </dgm:ptLst>
  <dgm:cxnLst>
    <dgm:cxn modelId="{73E7DF19-FCEE-4883-95DD-90CB48DFC76D}" type="presOf" srcId="{BD1A2308-A092-4AE9-BEFE-A5C0A6EF1E17}" destId="{6E860CFC-F400-41AB-B993-435B9DFB7E66}" srcOrd="0" destOrd="0" presId="urn:microsoft.com/office/officeart/2005/8/layout/hierarchy1"/>
    <dgm:cxn modelId="{2C48BB67-D94B-43EF-8C59-446E4232CB58}" type="presOf" srcId="{43B54688-02BB-4C9D-8634-CA5CD81BF397}" destId="{79779857-253E-47D3-B16A-71F21491B141}" srcOrd="0" destOrd="0" presId="urn:microsoft.com/office/officeart/2005/8/layout/hierarchy1"/>
    <dgm:cxn modelId="{EC559E6D-E351-4A37-BD6D-CF71FC41F4CE}" type="presOf" srcId="{B7786566-458C-41BE-9370-680D4A0E56C1}" destId="{2564685A-842C-4593-99E6-441A066ED6F8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42FE8D68-9F76-4676-AC8C-FE24CF137024}" type="presParOf" srcId="{2564685A-842C-4593-99E6-441A066ED6F8}" destId="{7C3C3611-9DB1-47B7-990A-3CC074D2D5FC}" srcOrd="0" destOrd="0" presId="urn:microsoft.com/office/officeart/2005/8/layout/hierarchy1"/>
    <dgm:cxn modelId="{CB93769C-B1E0-4704-91F9-411AE2F83731}" type="presParOf" srcId="{7C3C3611-9DB1-47B7-990A-3CC074D2D5FC}" destId="{F44D9B4D-A669-49F9-AA37-BF73C484A34B}" srcOrd="0" destOrd="0" presId="urn:microsoft.com/office/officeart/2005/8/layout/hierarchy1"/>
    <dgm:cxn modelId="{C7CB726D-EE90-43C5-941D-4D033E999990}" type="presParOf" srcId="{F44D9B4D-A669-49F9-AA37-BF73C484A34B}" destId="{E95001E8-CDD7-400C-B1ED-3CE554BC13B0}" srcOrd="0" destOrd="0" presId="urn:microsoft.com/office/officeart/2005/8/layout/hierarchy1"/>
    <dgm:cxn modelId="{E509DAE2-FF40-46BC-A3F2-DC6BAC8B86C7}" type="presParOf" srcId="{F44D9B4D-A669-49F9-AA37-BF73C484A34B}" destId="{6E860CFC-F400-41AB-B993-435B9DFB7E66}" srcOrd="1" destOrd="0" presId="urn:microsoft.com/office/officeart/2005/8/layout/hierarchy1"/>
    <dgm:cxn modelId="{653D610C-752A-49AD-B3C1-BEC8C6F6FE78}" type="presParOf" srcId="{7C3C3611-9DB1-47B7-990A-3CC074D2D5FC}" destId="{E1043AA3-2F4A-4CE3-A31E-F09AD718FFFB}" srcOrd="1" destOrd="0" presId="urn:microsoft.com/office/officeart/2005/8/layout/hierarchy1"/>
    <dgm:cxn modelId="{E3DC1620-3ACA-4E6C-8094-0E43CD676F62}" type="presParOf" srcId="{2564685A-842C-4593-99E6-441A066ED6F8}" destId="{EF7162B4-E83B-496D-9221-07F5C22EC3CB}" srcOrd="1" destOrd="0" presId="urn:microsoft.com/office/officeart/2005/8/layout/hierarchy1"/>
    <dgm:cxn modelId="{F8953E8A-A34D-4834-ADB7-32763C086293}" type="presParOf" srcId="{EF7162B4-E83B-496D-9221-07F5C22EC3CB}" destId="{4CE3B16F-29E3-4B7B-86D7-1304E4974323}" srcOrd="0" destOrd="0" presId="urn:microsoft.com/office/officeart/2005/8/layout/hierarchy1"/>
    <dgm:cxn modelId="{877E7680-A712-4B2C-A9B3-7D81117F30AF}" type="presParOf" srcId="{4CE3B16F-29E3-4B7B-86D7-1304E4974323}" destId="{9F0F6093-0398-4FE6-B8B6-9CA1CD58D1FA}" srcOrd="0" destOrd="0" presId="urn:microsoft.com/office/officeart/2005/8/layout/hierarchy1"/>
    <dgm:cxn modelId="{FF20D2E3-792A-464D-9944-C2A1AE10511D}" type="presParOf" srcId="{4CE3B16F-29E3-4B7B-86D7-1304E4974323}" destId="{79779857-253E-47D3-B16A-71F21491B141}" srcOrd="1" destOrd="0" presId="urn:microsoft.com/office/officeart/2005/8/layout/hierarchy1"/>
    <dgm:cxn modelId="{C2DC63E7-095F-4B35-B1AB-4B949C04956A}" type="presParOf" srcId="{EF7162B4-E83B-496D-9221-07F5C22EC3CB}" destId="{414A2E2F-3364-4DEA-AC38-B69ABB9852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-31573" y="4061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414446" y="342771"/>
          <a:ext cx="810944" cy="810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604932" y="11021"/>
          <a:ext cx="6279724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Pixel points of each colors that are captured in the queue are drawn on the screen.</a:t>
          </a:r>
        </a:p>
      </dsp:txBody>
      <dsp:txXfrm>
        <a:off x="1604932" y="11021"/>
        <a:ext cx="6279724" cy="1474443"/>
      </dsp:txXfrm>
    </dsp:sp>
    <dsp:sp modelId="{7EE73AB9-E9AF-4B37-A10B-A9728CDF427E}">
      <dsp:nvSpPr>
        <dsp:cNvPr id="0" name=""/>
        <dsp:cNvSpPr/>
      </dsp:nvSpPr>
      <dsp:spPr>
        <a:xfrm>
          <a:off x="-31573" y="1854076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414446" y="2185825"/>
          <a:ext cx="810944" cy="810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666707" y="1961975"/>
          <a:ext cx="5842811" cy="1474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Unit testing of each functions have been completed. </a:t>
          </a:r>
        </a:p>
      </dsp:txBody>
      <dsp:txXfrm>
        <a:off x="1666707" y="1961975"/>
        <a:ext cx="5842811" cy="1474443"/>
      </dsp:txXfrm>
    </dsp:sp>
    <dsp:sp modelId="{A6B5B1F6-4861-44C5-A8BC-EC040B23BDA6}">
      <dsp:nvSpPr>
        <dsp:cNvPr id="0" name=""/>
        <dsp:cNvSpPr/>
      </dsp:nvSpPr>
      <dsp:spPr>
        <a:xfrm>
          <a:off x="-31573" y="4007552"/>
          <a:ext cx="7853083" cy="1474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303898" y="4350189"/>
          <a:ext cx="810944" cy="810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757863" y="3654622"/>
          <a:ext cx="5970664" cy="23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45" tIns="156045" rIns="156045" bIns="1560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Final presentation and Report</a:t>
          </a:r>
        </a:p>
      </dsp:txBody>
      <dsp:txXfrm>
        <a:off x="1757863" y="3654622"/>
        <a:ext cx="5970664" cy="2329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001E8-CDD7-400C-B1ED-3CE554BC13B0}">
      <dsp:nvSpPr>
        <dsp:cNvPr id="0" name=""/>
        <dsp:cNvSpPr/>
      </dsp:nvSpPr>
      <dsp:spPr>
        <a:xfrm>
          <a:off x="716" y="885776"/>
          <a:ext cx="2513345" cy="1595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860CFC-F400-41AB-B993-435B9DFB7E66}">
      <dsp:nvSpPr>
        <dsp:cNvPr id="0" name=""/>
        <dsp:cNvSpPr/>
      </dsp:nvSpPr>
      <dsp:spPr>
        <a:xfrm>
          <a:off x="279976" y="1151073"/>
          <a:ext cx="2513345" cy="1595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Deployment of our project</a:t>
          </a:r>
        </a:p>
      </dsp:txBody>
      <dsp:txXfrm>
        <a:off x="326720" y="1197817"/>
        <a:ext cx="2419857" cy="1502486"/>
      </dsp:txXfrm>
    </dsp:sp>
    <dsp:sp modelId="{9F0F6093-0398-4FE6-B8B6-9CA1CD58D1FA}">
      <dsp:nvSpPr>
        <dsp:cNvPr id="0" name=""/>
        <dsp:cNvSpPr/>
      </dsp:nvSpPr>
      <dsp:spPr>
        <a:xfrm>
          <a:off x="3072582" y="885776"/>
          <a:ext cx="2513345" cy="15959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779857-253E-47D3-B16A-71F21491B141}">
      <dsp:nvSpPr>
        <dsp:cNvPr id="0" name=""/>
        <dsp:cNvSpPr/>
      </dsp:nvSpPr>
      <dsp:spPr>
        <a:xfrm>
          <a:off x="3351843" y="1151073"/>
          <a:ext cx="2513345" cy="1595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Issues</a:t>
          </a:r>
          <a:r>
            <a:rPr lang="en-US" sz="3000" kern="1200" baseline="0"/>
            <a:t> during unit testing.</a:t>
          </a:r>
          <a:endParaRPr lang="en-US" sz="3000" kern="1200"/>
        </a:p>
      </dsp:txBody>
      <dsp:txXfrm>
        <a:off x="3398587" y="1197817"/>
        <a:ext cx="2419857" cy="1502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21:05:45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1163 120 24575,'383'179'0,"141"77"0,-495-238 0,-1 2 0,43 38 0,-63-52 0,1 0 0,-1 0 0,1-1 0,0 0 0,1 0 0,-1-1 0,1-1 0,0 1 0,0-2 0,0 1 0,18 1 0,9-1 0,73-5 0,-45 0 0,466 2 0,-527 0 0,0 0 0,1-1 0,-1 1 0,0-1 0,0 1 0,0-2 0,0 1 0,8-3 0,-12 4 0,0 0 0,1-1 0,-1 1 0,1 0 0,-1-1 0,0 1 0,1 0 0,-1-1 0,1 1 0,-1 0 0,0-1 0,0 1 0,1-1 0,-1 1 0,0 0 0,0-1 0,1 1 0,-1-1 0,0 1 0,0-1 0,0 1 0,0-1 0,0 1 0,0-1 0,0 1 0,0-1 0,0 1 0,0-2 0,-1 1 0,1-1 0,-1 1 0,0-1 0,0 1 0,0-1 0,0 1 0,0 0 0,-1-1 0,1 1 0,0 0 0,-1 0 0,1 0 0,-2-1 0,-19-10 0,0 1 0,0 0 0,-1 2 0,0 1 0,-27-6 0,24 7 0,-35-8 0,0 2 0,-109-7 0,134 15 0,-1-2 0,1-2 0,-60-24 0,-49-11 0,-71 9 0,200 32 0,1 0 0,-1-1 0,-25-11 0,27 10 0,0 0 0,-1 0 0,0 1 0,-21-2 0,28 5 0,0 0 0,0-1 0,1 0 0,-1 0 0,-12-6 0,19 8 0,0-1 0,0 1 0,0 0 0,0-1 0,0 1 0,0-1 0,0 1 0,1-1 0,-1 1 0,0-1 0,0 0 0,0 1 0,0-1 0,1 0 0,-1 0 0,0 0 0,1 0 0,-1 1 0,1-1 0,-1 0 0,1 0 0,-1 0 0,1 0 0,-1 0 0,1 0 0,0 0 0,0-1 0,0 1 0,0 0 0,-1 0 0,1 0 0,0 0 0,1 0 0,-1 0 0,0 0 0,0 0 0,0 0 0,1 0 0,-1 0 0,0 0 0,1 0 0,-1 0 0,1 0 0,0 0 0,-1 0 0,1 0 0,-1 0 0,1 1 0,0-1 0,0 0 0,0 0 0,1 0 0,5-5 0,0 1 0,0 0 0,0 1 0,0-1 0,1 2 0,0-1 0,0 1 0,0 0 0,0 1 0,0-1 0,1 2 0,14-2 0,13 0 0,63 5 0,-48 0 0,40 0 0,125-3 0,-320 12 0,-246 37 0,298-38 0,20-4 0,0 1 0,0 2 0,-31 13 0,33-12 0,-1-1 0,0-1 0,-32 4 0,36-7 0,46-18 0,16-6 0,3 3 0,40-20 0,-28 18 0,-114 15 0,-3 4 0,0-2 0,-89-14 0,108 9 0,0 3 0,-64 2 0,-36-1 0,119-2 0,0-1 0,-39-12 0,43 10 0,1 1 0,-1 1 0,-47-4 0,-543 10 0,1084-1 0,-442 2 0,0 1 0,30 6 0,-27-3 0,39 1 0,-50-8 0,-24-5 0,-33-9 0,27 11 0,-27-9 0,-1 2 0,0 1 0,-1 2 0,-77-5 0,-168 12 0,137 4 0,131-2 0,25 3 0,15 6 0,59 31 0,-59-31 0,-1 0 0,-1 2 0,24 16 0,-32-19 0,0-1 0,1 0 0,22 8 0,-35-15 0,-66 2 0,38-6 0,-1 0 0,-30-9 0,3 1 0,7 0 0,45 10 0,1 0 0,-1 1 0,1-1 0,-1 0 0,1 0 0,0 0 0,-1-1 0,1 1 0,0-1 0,0 1 0,0-1 0,0 0 0,0 1 0,0-1 0,-2-3 0,4 4 0,0 0 0,0 1 0,0-1 0,0 1 0,1-1 0,-1 1 0,0-1 0,0 1 0,0-1 0,1 1 0,-1-1 0,0 1 0,1-1 0,-1 1 0,0-1 0,1 1 0,-1 0 0,1-1 0,-1 1 0,0 0 0,1-1 0,-1 1 0,1 0 0,-1-1 0,1 1 0,-1 0 0,1 0 0,0 0 0,-1 0 0,1-1 0,-1 1 0,1 0 0,-1 0 0,1 0 0,0 0 0,25-4 0,-24 4 0,11 0 0,1 1 0,-1 0 0,1 0 0,-1 2 0,0 0 0,0 0 0,0 1 0,20 9 0,7 2 0,20 12 0,-51-21 0,1-1 0,-1-1 0,1 1 0,0-2 0,1 1 0,-1-2 0,21 4 0,157-5 0,-86-3 0,-75-1 0,-1 0 0,0-2 0,-1 0 0,1-2 0,-1-1 0,44-21 0,49-14 0,-113 42 0,1 0 0,0-1 0,-1 0 0,1 0 0,-1 0 0,1 0 0,9-7 0,-18 5 0,-9 1 0,-13 1 0,-403 1 0,205 2 0,216-1 0,-1 0 0,0-1 0,1 0 0,-1 0 0,1-1 0,-1 0 0,-11-5 0,18 6 0,-1 0 0,0 0 0,0 1 0,0-1 0,1 0 0,-1-1 0,1 1 0,-1 0 0,1 0 0,-1-1 0,1 1 0,-1-1 0,1 1 0,0-1 0,0 0 0,0 1 0,0-1 0,0 0 0,1 0 0,-1 0 0,0 0 0,1 1 0,-1-1 0,1 0 0,0 0 0,-1 0 0,1 0 0,0 0 0,0 0 0,1 0 0,-1 0 0,0 0 0,1 0 0,0-2 0,0 1 0,0 1 0,1-1 0,-1 1 0,1-1 0,0 1 0,-1 0 0,1 0 0,0 0 0,0 0 0,0 0 0,1 1 0,-1-1 0,0 0 0,1 1 0,-1 0 0,1 0 0,-1 0 0,5-2 0,54-12 0,-50 13 0,64-10 0,108-5 0,76 14 0,-187 3 0,-162 1 0,-162-3 0,77-21 0,173 22 0,-56-11 0,38 7 0,-1 0 0,1 2 0,-23-1 0,10 3 0,19-1 0,0 1 0,1 1 0,-1 0 0,0 1 0,1 1 0,-25 5 0,36-6 0,0 0 0,0 0 0,0 0 0,0 0 0,0 1 0,0-1 0,0 1 0,0-1 0,1 1 0,-1-1 0,1 1 0,-1 0 0,1 0 0,0 0 0,-1 0 0,1 0 0,0 0 0,-1 4 0,1-2 0,0 1 0,0-1 0,0 1 0,1-1 0,0 1 0,0 0 0,0-1 0,2 10 0,1 1 0,1 1 0,1 0 0,1-1 0,9 18 0,-11-23 0,4 6 0,-1-1 0,2 0 0,15 21 0,-21-32 0,0-1 0,1 1 0,-1-1 0,1 1 0,0-1 0,0 0 0,0 0 0,0-1 0,1 1 0,-1-1 0,1 0 0,-1 0 0,1 0 0,0-1 0,0 0 0,8 1 0,10 0 0,0-2 0,23-2 0,-58-1 0,0-1 0,0-1 0,-20-10 0,-23-8 0,2-3 0,45 21 0,0 0 0,-1 1 0,1 0 0,-1 1 0,0 0 0,0 0 0,-11-2 0,-19 3 0,-60 2 0,55 1 0,43-1 0,-1 0 0,1-1 0,-1 1 0,1 0 0,-1 1 0,0-1 0,1 0 0,-1 0 0,1 1 0,-1-1 0,1 1 0,-1-1 0,1 1 0,-3 1 0,4-2 0,0 1 0,0 0 0,0-1 0,0 1 0,1-1 0,-1 1 0,0-1 0,1 1 0,-1-1 0,0 1 0,1-1 0,-1 1 0,0-1 0,1 0 0,-1 1 0,1-1 0,-1 0 0,1 1 0,-1-1 0,1 0 0,-1 1 0,1-1 0,-1 0 0,1 0 0,0 1 0,53 19 0,-52-19 0,32 10 0,0-3 0,1 0 0,-1-3 0,1-1 0,1-1 0,-1-2 0,0-1 0,0-2 0,0-2 0,0-1 0,41-11 0,29-5 0,-46 10 0,62-19 0,-99 23 0,18-7 0,1 1 0,0 2 0,1 2 0,62-5 0,-143 14 0,0-2 0,-62-11 0,56 6 0,0 2 0,-1 2 0,1 2 0,-63 7 0,94-5 0,-1 1 0,1 1 0,-21 7 0,29-8 0,0 0 0,0 1 0,0 0 0,0 0 0,0 0 0,1 1 0,0 0 0,-1 0 0,-8 9 0,4-1 0,3-5 0,0 1 0,0 0 0,1 0 0,0 1 0,-9 18 0,14-26 0,1 0 0,-1 0 0,1 1 0,0-1 0,-1 1 0,1-1 0,0 0 0,0 1 0,0-1 0,0 0 0,0 1 0,0-1 0,0 1 0,1-1 0,-1 0 0,0 1 0,1-1 0,-1 0 0,1 0 0,1 3 0,0-2 0,0 0 0,0-1 0,0 1 0,0-1 0,0 1 0,0-1 0,1 1 0,-1-1 0,0 0 0,1 0 0,-1-1 0,1 1 0,-1 0 0,1-1 0,3 1 0,20 2 0,-1 0 0,1-2 0,0-1 0,33-4 0,102-23 0,-108 16 0,0 3 0,79-4 0,-41 13 0,-70-1 0,-63 1 0,-338-1 0,403 1 0,0 1 0,26 7 0,29 2 0,343-6 0,-228-7 0,-161 0 0,1-1 0,0-2 0,43-12 0,-43 9 0,1 1 0,67-5 0,-41 12 0,-41 2 0,1-2 0,0 0 0,0-1 0,-1-1 0,1-1 0,-1-1 0,22-7 0,-15 2 0,0 2 0,1 0 0,0 2 0,0 1 0,0 1 0,0 2 0,0 0 0,50 6 0,-66-3 0,1 1 0,-1 0 0,0 1 0,0 0 0,0 0 0,0 1 0,-1 1 0,0 0 0,0 0 0,0 1 0,15 14 0,-18-15 0,21 9 0,-25-14 0,0 0 0,0 0 0,1 1 0,-1 0 0,0-1 0,-1 1 0,1 0 0,0 0 0,0 1 0,-1-1 0,4 4 0,-6-5 0,0-1 0,0 0 0,0 0 0,1 0 0,-1 0 0,0 0 0,0 0 0,0 0 0,0 1 0,0-1 0,0 0 0,0 0 0,0 0 0,0 0 0,0 0 0,0 0 0,0 1 0,0-1 0,0 0 0,0 0 0,0 0 0,0 0 0,0 0 0,0 1 0,0-1 0,0 0 0,0 0 0,0 0 0,0 0 0,0 0 0,0 1 0,0-1 0,0 0 0,0 0 0,0 0 0,0 0 0,0 0 0,0 0 0,0 1 0,-1-1 0,1 0 0,0 0 0,0 0 0,0 0 0,0 0 0,0 0 0,0 0 0,-1 0 0,1 0 0,0 0 0,0 0 0,0 0 0,-12-1 0,-11-9 0,-139-77 0,99 55 0,53 28 0,0 0 0,-1 0 0,0 1 0,1 0 0,-1 1 0,0 0 0,-16 0 0,-83 4 0,46 1 0,-11-2 0,-116-3 0,169-1 0,-1-2 0,-40-12 0,41 9 0,-1 2 0,-42-6 0,-157 9 0,236 5 0,0 1 0,0 0 0,-1 0 0,1 1 0,15 8 0,-5-3 0,39 9 0,-45-14 0,0 1 0,25 11 0,-30-10 0,1-1 0,0 0 0,1-1 0,-1 0 0,17 1 0,-9-4 0,-1-1 0,1 0 0,0-2 0,-1-1 0,40-9 0,-1 0 0,-41 9 0,1-1 0,-1-1 0,31-12 0,-50 17 0,1 0 0,0 0 0,-1 0 0,1 0 0,0-1 0,-1 1 0,1 0 0,-1-1 0,1 1 0,-1 0 0,1-1 0,0 1 0,-1-1 0,1 1 0,-1 0 0,0-1 0,1 1 0,-1-1 0,1 0 0,-1 1 0,0-1 0,1 1 0,-1-1 0,0 0 0,1 0 0,-14-5 0,-26 4 0,-64 14 0,-198-1 0,264-11 0,-17 1 0,0-3 0,0-1 0,-90-19 0,85 11 0,1 2 0,-2 3 0,-115 4 0,126 2 0,37 0 0,1 1 0,-1 1 0,1 0 0,-1 0 0,1 1 0,-19 8 0,-61 34 0,54-25 0,9-8 0,22-10 0,0 0 0,0 1 0,1 0 0,0-1 0,-1 2 0,-7 5 0,-18 9 0,27-16 0,0-1 0,0 1 0,1 0 0,-1 0 0,1 0 0,-1 1 0,1-1 0,0 1 0,0 0 0,-4 4 0,7-6 0,0-1 0,0 1 0,0-1 0,0 1 0,0-1 0,0 1 0,0 0 0,0-1 0,0 1 0,0-1 0,0 1 0,0-1 0,0 1 0,0 0 0,1-1 0,-1 1 0,0-1 0,0 1 0,1-1 0,-1 1 0,0-1 0,1 1 0,-1-1 0,0 0 0,1 1 0,-1-1 0,1 1 0,-1-1 0,1 0 0,-1 1 0,1-1 0,17 9 0,35 9 0,2-3 0,0-3 0,0-1 0,1-3 0,0-3 0,81-2 0,106 6 0,-197-4 0,-1 2 0,0 2 0,58 21 0,103 24 0,-97-28 0,137 47 0,-225-66 0,0-1 0,1-1 0,-1-1 0,36 3 0,-46-6 0,0-1 0,0 0 0,0-1 0,0 0 0,-1 0 0,1-1 0,0-1 0,-1 0 0,0 0 0,1-1 0,12-7 0,-14 6 0,0-1 0,0-1 0,-1 1 0,0-1 0,0-1 0,-1 0 0,0 0 0,0 0 0,-1-1 0,0 0 0,0 0 0,-1 0 0,0-1 0,-1 0 0,0 0 0,0 0 0,-1-1 0,-1 1 0,0-1 0,0 1 0,-1-1 0,0-13 0,-1-12 0,2 0 0,9-52 0,22-70 0,-33 155 0,1 1 0,-1 0 0,1 0 0,0 0 0,0 0 0,0 0 0,0 0 0,0 0 0,0 0 0,0 0 0,0 0 0,1 0 0,-1 1 0,1-1 0,0 1 0,-1-1 0,1 1 0,0-1 0,3-1 0,-3 3 0,0 0 0,-1-1 0,1 1 0,0 0 0,0 0 0,0 0 0,0 0 0,0 0 0,-1 1 0,1-1 0,0 0 0,0 1 0,0 0 0,-1-1 0,1 1 0,0 0 0,-1 0 0,1 0 0,0 0 0,-1 0 0,1 0 0,-1 0 0,3 3 0,1 1 0,9 7 0,0 1 0,21 27 0,-32-37 0,-1 1 0,1-1 0,-1 0 0,0 1 0,0 0 0,0-1 0,-1 1 0,1 0 0,-1 0 0,0 0 0,0 0 0,0 0 0,-1 0 0,0 0 0,1 0 0,-1 0 0,0 0 0,-1 1 0,-1 5 0,2-8 0,-2 0 0,1 0 0,0 0 0,0 0 0,-1 0 0,1 0 0,-1 0 0,1 0 0,-1-1 0,0 1 0,0-1 0,0 1 0,0-1 0,0 0 0,0 1 0,0-1 0,0 0 0,0-1 0,-1 1 0,1 0 0,0-1 0,-1 1 0,-3 0 0,-8 0 0,1 0 0,0 0 0,-15-2 0,17 1 0,-339-5 0,343 5 0,4 1 0,0-1 0,-1 0 0,1 0 0,0 0 0,-1 0 0,1-1 0,0 1 0,0-1 0,0 0 0,-1 0 0,1 0 0,0 0 0,0-1 0,-3-1 0,6 3 0,0-1 0,0 1 0,0 0 0,0-1 0,0 1 0,0-1 0,0 1 0,0 0 0,0-1 0,0 1 0,0 0 0,0-1 0,0 1 0,0 0 0,1 0 0,-1-1 0,0 1 0,0 0 0,0-1 0,1 1 0,-1 0 0,0 0 0,0-1 0,1 1 0,-1 0 0,0 0 0,0-1 0,1 1 0,-1 0 0,0 0 0,1 0 0,-1 0 0,0 0 0,1-1 0,-1 1 0,0 0 0,1 0 0,-1 0 0,0 0 0,1 0 0,-1 0 0,0 0 0,1 0 0,-1 0 0,1 0 0,18-3 0,38-2 0,81 5 0,-61 2 0,-70-2 0,1 0 0,-1 1 0,0 0 0,1 1 0,-1 0 0,0 0 0,0 0 0,0 1 0,-1-1 0,1 2 0,11 6 0,-16-8 0,1 0 0,-1 0 0,1 0 0,-1 1 0,0-1 0,0 0 0,0 1 0,0 0 0,0-1 0,-1 1 0,1 0 0,-1 0 0,0 0 0,0 0 0,0 0 0,0 0 0,0 0 0,-1 0 0,1 0 0,-1 0 0,0 1 0,0-1 0,0 0 0,0 0 0,0 0 0,-1 0 0,0 1 0,1-1 0,-3 4 0,1-2 0,-1 1 0,0-1 0,0 0 0,0-1 0,0 1 0,-1 0 0,0-1 0,0 0 0,0 0 0,0 0 0,-1 0 0,0-1 0,0 1 0,0-1 0,0-1 0,0 1 0,0-1 0,-10 3 0,0 0 0,0-1 0,0 0 0,-1-2 0,1 1 0,-27-1 0,-28-4 0,70 2 0,0 0 0,0 0 0,0 0 0,0 0 0,0 0 0,0 0 0,0 0 0,0 0 0,0 0 0,0 0 0,0 0 0,0 0 0,1 0 0,-1-1 0,0 1 0,0 0 0,0 0 0,0 0 0,0 0 0,0 0 0,0 0 0,0 0 0,0 0 0,0 0 0,0 0 0,0 0 0,0 0 0,0 0 0,0 0 0,0 0 0,0-1 0,0 1 0,0 0 0,0 0 0,0 0 0,0 0 0,0 0 0,0 0 0,0 0 0,0 0 0,0 0 0,0 0 0,0 0 0,0 0 0,0 0 0,0 0 0,-1 0 0,1-1 0,0 1 0,0 0 0,0 0 0,0 0 0,0 0 0,12-5 0,16-5 0,189-27 0,-191 29 0,-19 1 0,-18 1 0,-3 4 0,1 1 0,-1 0 0,0 1 0,0 1 0,0 0 0,1 0 0,-1 2 0,1 0 0,-25 8 0,34-9 0,-1 0 0,1 0 0,0 0 0,0 1 0,0-1 0,0 1 0,-4 4 0,5-4 0,1-1 0,-1 1 0,0-1 0,0 0 0,0 0 0,0 0 0,-1-1 0,1 1 0,0-1 0,-8 2 0,67-25 0,-14 15 0,0 2 0,0 1 0,76 4 0,38-3 0,-154 3 0,0 0 0,1 0 0,-1-1 0,0 1 0,0-1 0,0 1 0,0-1 0,0 0 0,0 1 0,0-1 0,0 0 0,0 0 0,0-1 0,3-1 0,-5 2 0,1 0 0,-1 1 0,1-1 0,-1 0 0,0 0 0,1 0 0,-1 0 0,0 1 0,1-1 0,-1 0 0,0 0 0,0 0 0,0 0 0,0 0 0,0 0 0,0 0 0,0 0 0,0 0 0,0 0 0,0 1 0,0-1 0,-1 0 0,0-2 0,-1-1 0,0 0 0,-1 0 0,0 0 0,1 0 0,-2 1 0,1-1 0,0 1 0,-1 0 0,1 0 0,-1 0 0,-7-4 0,-26-13 0,-2 2 0,-76-24 0,34 14 0,-209-64 0,230 79 0,-1 2 0,-120-7 0,-68 21 0,75 0 0,160-2-20,-1 1 0,1 0 0,-1 1 0,1 1 0,0 0 0,0 1 0,1 0 0,-21 12 0,-5 0-1165,13-6-5641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5T21:06:17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326 141 24575,'30'-15'0,"1"1"0,1 2 0,0 2 0,55-12 0,-83 22 0,19-4 0,-20 1 0,-15 0 0,-30 0 0,0 2 0,-73 7 0,-14 1 0,122-7 0,-9 0 0,15 0 0,8-3 0,79-22 0,19-5 0,-91 27 0,0 1 0,0 0 0,0 1 0,0 1 0,23 1 0,-36-1 0,0 0 0,0 0 0,1 0 0,-1 0 0,0 0 0,0 0 0,1 1 0,-1-1 0,0 0 0,0 1 0,0-1 0,0 0 0,0 1 0,0-1 0,1 1 0,-1 0 0,0-1 0,0 1 0,-1 0 0,1 0 0,0 0 0,0 0 0,0 0 0,0-1 0,-1 1 0,1 1 0,-1-1 0,1 0 0,0 0 0,-1 0 0,0 0 0,1 0 0,-1 0 0,0 1 0,1-1 0,-1 2 0,-1-1 0,1 0 0,-1 1 0,0-1 0,0 0 0,0 0 0,0 0 0,0 0 0,-1 0 0,1 0 0,-1 0 0,1-1 0,-1 1 0,0 0 0,1-1 0,-1 1 0,0-1 0,0 0 0,-3 2 0,-12 6 0,0-1 0,-1-1 0,0-1 0,-35 9 0,-79 4 0,62-16 0,44-5 0,25 1 0,11-2 0,148-38 0,-75 32 0,-83 9 0,0 0 0,0 0 0,0 0 0,0 0 0,0 0 0,0 0 0,0 0 0,0 0 0,0 0 0,0 0 0,0-1 0,0 1 0,0 0 0,0 0 0,0 0 0,0 0 0,0 0 0,0 0 0,0 0 0,0 0 0,0 0 0,0 0 0,0 0 0,0 0 0,0 0 0,0 0 0,0 0 0,0 0 0,0-1 0,0 1 0,0 0 0,-14-3 0,-23 0 0,-137 4 0,152 1 0,0 1 0,0 1 0,1 0 0,-1 2 0,-39 16 0,60-22 0,1 0 0,-1 0 0,0 1 0,0-1 0,0 1 0,0-1 0,0 1 0,0-1 0,1 1 0,-1-1 0,0 1 0,0 0 0,1-1 0,-1 1 0,0 0 0,1 0 0,-1-1 0,0 3 0,1-3 0,1 0 0,-1 1 0,0-1 0,1 1 0,-1-1 0,0 1 0,1-1 0,-1 0 0,1 1 0,-1-1 0,0 0 0,1 0 0,-1 1 0,1-1 0,-1 0 0,1 0 0,-1 0 0,1 0 0,-1 1 0,1-1 0,-1 0 0,1 0 0,0 0 0,50 2 0,-44-1 0,407-1 0,467 21 0,-845-18 0,-3-1 0,0 1 0,-1 2 0,1 1 0,39 12 0,-70-17 0,0-1 0,-1 1 0,1-1 0,-1 1 0,1 0 0,-1-1 0,0 1 0,1 0 0,-1 0 0,0 0 0,1 0 0,-1 0 0,0 0 0,0 1 0,0-1 0,0 0 0,0 1 0,0-1 0,0 0 0,-1 1 0,1-1 0,0 1 0,-1-1 0,1 3 0,-1-3 0,0 1 0,-1-1 0,1 1 0,0-1 0,-1 0 0,1 1 0,-1-1 0,0 0 0,1 1 0,-1-1 0,0 0 0,0 0 0,0 0 0,0 0 0,0 0 0,0 0 0,0 0 0,0 0 0,0 0 0,-1 0 0,1-1 0,0 1 0,-1 0 0,1-1 0,0 1 0,-3 0 0,-18 6 0,0-1 0,0-1 0,0-1 0,-1-1 0,1 0 0,-1-2 0,-34-2 0,-11-5 0,-79-17 0,109 14 0,-1-1 0,1-1 0,-58-28 0,95 39 0,0 0 0,1 0 0,-1 0 0,0-1 0,1 1 0,-1 0 0,0-1 0,1 1 0,-1 0 0,0-1 0,1 1 0,-1-1 0,1 1 0,-1-1 0,1 1 0,-1-1 0,1 1 0,0-1 0,-1 1 0,1-1 0,0 1 0,-1-1 0,1 0 0,-1-1 0,2 2 0,-1-1 0,0 1 0,1-1 0,-1 0 0,1 1 0,-1-1 0,1 1 0,-1-1 0,1 1 0,-1 0 0,1-1 0,0 1 0,-1 0 0,1-1 0,-1 1 0,1 0 0,0 0 0,-1-1 0,2 1 0,38-6 0,-24 5 0,61-2 0,98 9 0,-162-4 0,1 1 0,-1 1 0,23 9 0,9 3 0,-27-11 0,-7-1 0,-1-1 0,1 0 0,0 0 0,0-2 0,0 1 0,0-1 0,0-1 0,0 0 0,0 0 0,1-1 0,10-2 0,-2-4 0,0 0 0,36-18 0,-41 18 0,0-1 0,0 2 0,1 0 0,0 1 0,29-5 0,-37 9 0,0-1 0,-1 1 0,1-1 0,8-4 0,-16 6 0,0 0 0,0 0 0,0 0 0,0 0 0,0 0 0,0 0 0,0 0 0,-1 0 0,1 0 0,0 0 0,0-1 0,0 1 0,0 0 0,0 0 0,0 0 0,0 0 0,0 0 0,0 0 0,0 0 0,0 0 0,0-1 0,0 1 0,0 0 0,0 0 0,0 0 0,-1 0 0,1 0 0,0-1 0,0 1 0,1 0 0,-1 0 0,0 0 0,0 0 0,0 0 0,0 0 0,0-1 0,0 1 0,0 0 0,0 0 0,0 0 0,0 0 0,0 0 0,0 0 0,0 0 0,0 0 0,0-1 0,0 1 0,1 0 0,-1 0 0,0 0 0,0 0 0,0 0 0,0 0 0,0 0 0,0 0 0,0 0 0,1 0 0,-1 0 0,0 0 0,0 0 0,0 0 0,0 0 0,0 0 0,0 0 0,1 0 0,-1 0 0,0 0 0,0 0 0,-28-3 0,-41 6 0,-1 3 0,1 2 0,-114 30 0,159-33 0,-36 11 0,57-15 0,-1 1 0,1-1 0,0 1 0,-1-1 0,1 1 0,0 0 0,0 0 0,1 1 0,-1-1 0,0 0 0,1 1 0,-1 0 0,-2 4 0,4-6 0,1 0 0,-1 0 0,1 0 0,0 0 0,-1 0 0,1-1 0,0 1 0,0 0 0,0 0 0,-1 0 0,1 0 0,0 0 0,0 0 0,1 0 0,-1 0 0,0 0 0,0 0 0,0 0 0,1 0 0,-1 0 0,0 0 0,1 0 0,-1 0 0,1 0 0,-1 0 0,1 0 0,-1-1 0,1 1 0,0 0 0,-1 0 0,1-1 0,0 1 0,0 0 0,-1-1 0,1 1 0,0-1 0,0 1 0,0-1 0,0 1 0,0-1 0,0 0 0,0 1 0,0-1 0,0 0 0,0 0 0,1 0 0,8 3 0,1-1 0,0 0 0,14 1 0,-15-2 0,38 3 0,0-1 0,69-6 0,-106 2 0,1-1 0,-1 0 0,1-1 0,-1 0 0,0 0 0,0-2 0,0 1 0,-1-1 0,0-1 0,0 0 0,0 0 0,10-9 0,-13 10 0,5-5 0,-12 10 0,0 0 0,0-1 0,0 1 0,1 0 0,-1 0 0,0-1 0,-1 1 0,1 0 0,0 0 0,0-1 0,0 1 0,0 0 0,0 0 0,0-1 0,0 1 0,0 0 0,0 0 0,0-1 0,-1 1 0,1 0 0,0 0 0,0 0 0,0-1 0,0 1 0,-1 0 0,1 0 0,0 0 0,0 0 0,0-1 0,-1 1 0,1 0 0,0 0 0,0 0 0,-1 0 0,1 0 0,0 0 0,0 0 0,-1 0 0,1 0 0,0 0 0,0 0 0,-1 0 0,1 0 0,0 0 0,-1 0 0,1 0 0,0 0 0,0 0 0,-1 0 0,1 0 0,0 0 0,0 0 0,-1 1 0,-157-11 0,47 5 0,44-1 0,1-4 0,-1-2 0,-69-23 0,117 30-74,12 4-111,1-1 1,0 0 0,-1 0-1,1 0 1,0-1-1,-9-6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15,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15,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3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Air Canvas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Team Python thinkers</a:t>
            </a:r>
            <a:endParaRPr lang="en-IN" sz="1400">
              <a:solidFill>
                <a:schemeClr val="bg1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08" r="1" b="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CA" sz="1800" dirty="0">
                <a:solidFill>
                  <a:srgbClr val="000000"/>
                </a:solidFill>
                <a:latin typeface="Arial" panose="020B0604020202020204" pitchFamily="34" charset="0"/>
              </a:rPr>
              <a:t>Apr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2022 to Apr 15,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9A84EF-6B09-454B-B6EC-27D22DDA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106" y="322729"/>
            <a:ext cx="10685033" cy="577686"/>
          </a:xfrm>
        </p:spPr>
        <p:txBody>
          <a:bodyPr/>
          <a:lstStyle/>
          <a:p>
            <a:r>
              <a:rPr lang="tr-TR" dirty="0"/>
              <a:t>AIR CANVAS </a:t>
            </a:r>
            <a:r>
              <a:rPr lang="tr-TR" dirty="0" err="1"/>
              <a:t>project</a:t>
            </a:r>
            <a:r>
              <a:rPr lang="tr-TR" dirty="0"/>
              <a:t> (</a:t>
            </a:r>
            <a:r>
              <a:rPr lang="tr-TR" dirty="0" err="1"/>
              <a:t>recap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0DB6A1-72A3-4125-9F8F-AEF16FD8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1023052"/>
            <a:ext cx="11672048" cy="366997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Air canvas helps to draw on a screen just by waiving your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nger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>
                <a:latin typeface="CMR10"/>
              </a:rPr>
              <a:t>fi</a:t>
            </a:r>
            <a:r>
              <a:rPr lang="en-US" sz="1800" b="0" i="0" u="none" strike="noStrike" baseline="0" dirty="0" err="1">
                <a:latin typeface="CMR10"/>
              </a:rPr>
              <a:t>tted</a:t>
            </a:r>
            <a:r>
              <a:rPr lang="en-US" sz="1800" b="0" i="0" u="none" strike="noStrike" baseline="0" dirty="0">
                <a:latin typeface="CMR10"/>
              </a:rPr>
              <a:t> with a simple colored cap. We </a:t>
            </a:r>
            <a:r>
              <a:rPr lang="tr-TR" sz="1800" b="0" i="0" u="none" strike="noStrike" baseline="0" dirty="0" err="1">
                <a:latin typeface="CMR10"/>
              </a:rPr>
              <a:t>are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using the computer vision techniques of OpenCV to build this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project. The preferred language is python due to its exclusive libraries and easy to use syntax</a:t>
            </a:r>
            <a:r>
              <a:rPr lang="tr-TR" sz="1800" dirty="0">
                <a:latin typeface="CMR10"/>
              </a:rPr>
              <a:t>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We</a:t>
            </a:r>
            <a:r>
              <a:rPr lang="tr-TR" sz="180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aiming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b="0" i="0" u="none" strike="noStrike" baseline="0" dirty="0" err="1">
                <a:latin typeface="CMR10"/>
              </a:rPr>
              <a:t>to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provide a natural human-system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interaction in such way that it do</a:t>
            </a:r>
            <a:r>
              <a:rPr lang="tr-TR" sz="1800" dirty="0" err="1">
                <a:latin typeface="CMR10"/>
              </a:rPr>
              <a:t>es’nt</a:t>
            </a:r>
            <a:r>
              <a:rPr lang="tr-TR" sz="180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CMR10"/>
              </a:rPr>
              <a:t>require keypad, pen or glove </a:t>
            </a:r>
            <a:r>
              <a:rPr lang="en-US" sz="1800" b="0" i="0" u="none" strike="noStrike" baseline="0" dirty="0" err="1">
                <a:latin typeface="CMR10"/>
              </a:rPr>
              <a:t>etc</a:t>
            </a:r>
            <a:r>
              <a:rPr lang="en-US" sz="1800" b="0" i="0" u="none" strike="noStrike" baseline="0" dirty="0">
                <a:latin typeface="CMR10"/>
              </a:rPr>
              <a:t> for character input.</a:t>
            </a:r>
            <a:endParaRPr lang="tr-TR" sz="1800" b="0" i="0" u="none" strike="noStrike" baseline="0" dirty="0">
              <a:latin typeface="CMR10"/>
            </a:endParaRPr>
          </a:p>
          <a:p>
            <a:pPr algn="l"/>
            <a:r>
              <a:rPr lang="tr-TR" sz="1800" dirty="0" err="1">
                <a:latin typeface="CMR10"/>
              </a:rPr>
              <a:t>Targeted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features</a:t>
            </a:r>
            <a:r>
              <a:rPr lang="tr-TR" sz="1800" dirty="0">
                <a:latin typeface="CMR10"/>
              </a:rPr>
              <a:t> of </a:t>
            </a:r>
            <a:r>
              <a:rPr lang="tr-TR" sz="1800" dirty="0" err="1">
                <a:latin typeface="CMR10"/>
              </a:rPr>
              <a:t>Air</a:t>
            </a:r>
            <a:r>
              <a:rPr lang="tr-TR" sz="1800" dirty="0">
                <a:latin typeface="CMR10"/>
              </a:rPr>
              <a:t> </a:t>
            </a:r>
            <a:r>
              <a:rPr lang="tr-TR" sz="1800" dirty="0" err="1">
                <a:latin typeface="CMR10"/>
              </a:rPr>
              <a:t>Canvas</a:t>
            </a:r>
            <a:r>
              <a:rPr lang="tr-TR" sz="1800" dirty="0">
                <a:latin typeface="CMR10"/>
              </a:rPr>
              <a:t>;</a:t>
            </a:r>
          </a:p>
          <a:p>
            <a:pPr lvl="1"/>
            <a:r>
              <a:rPr lang="tr-TR" sz="1800" b="0" i="0" u="none" strike="noStrike" baseline="0" dirty="0" err="1">
                <a:latin typeface="CMR10"/>
              </a:rPr>
              <a:t>It</a:t>
            </a:r>
            <a:r>
              <a:rPr lang="tr-TR" sz="1800" b="0" i="0" u="none" strike="noStrike" baseline="0" dirty="0">
                <a:latin typeface="CMR10"/>
              </a:rPr>
              <a:t> </a:t>
            </a:r>
            <a:r>
              <a:rPr lang="tr-TR" sz="1800" dirty="0">
                <a:latin typeface="CMR10"/>
              </a:rPr>
              <a:t>c</a:t>
            </a:r>
            <a:r>
              <a:rPr lang="en-US" sz="1800" b="0" i="0" u="none" strike="noStrike" baseline="0" dirty="0">
                <a:latin typeface="CMR10"/>
              </a:rPr>
              <a:t>an track any specific colored pointer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User can draw in four di</a:t>
            </a:r>
            <a:r>
              <a:rPr lang="tr-TR" sz="1800" b="0" i="0" u="none" strike="noStrike" baseline="0" dirty="0" err="1">
                <a:latin typeface="CMR10"/>
              </a:rPr>
              <a:t>ff</a:t>
            </a:r>
            <a:r>
              <a:rPr lang="en-US" sz="1800" b="0" i="0" u="none" strike="noStrike" baseline="0" dirty="0" err="1">
                <a:latin typeface="CMR10"/>
              </a:rPr>
              <a:t>erent</a:t>
            </a:r>
            <a:r>
              <a:rPr lang="en-US" sz="1800" b="0" i="0" u="none" strike="noStrike" baseline="0" dirty="0">
                <a:latin typeface="CMR10"/>
              </a:rPr>
              <a:t> colors and even change them without any </a:t>
            </a:r>
            <a:r>
              <a:rPr lang="en-US" sz="1800" b="0" i="0" u="none" strike="noStrike" baseline="0" dirty="0" err="1">
                <a:latin typeface="CMR10"/>
              </a:rPr>
              <a:t>hussle</a:t>
            </a:r>
            <a:r>
              <a:rPr lang="en-US" sz="1800" b="0" i="0" u="none" strike="noStrike" baseline="0" dirty="0">
                <a:latin typeface="CMR10"/>
              </a:rPr>
              <a:t>.</a:t>
            </a:r>
            <a:endParaRPr lang="tr-TR" sz="180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Able to </a:t>
            </a:r>
            <a:r>
              <a:rPr lang="tr-TR" sz="1800" dirty="0" err="1">
                <a:latin typeface="CMR10"/>
              </a:rPr>
              <a:t>clean</a:t>
            </a:r>
            <a:r>
              <a:rPr lang="en-US" sz="1800" b="0" i="0" u="none" strike="noStrike" baseline="0" dirty="0">
                <a:latin typeface="CMR10"/>
              </a:rPr>
              <a:t> the board with a single location at the top of the screen.</a:t>
            </a:r>
            <a:endParaRPr lang="tr-TR" sz="1800" b="0" i="0" u="none" strike="noStrike" baseline="0" dirty="0">
              <a:latin typeface="CMR10"/>
            </a:endParaRPr>
          </a:p>
          <a:p>
            <a:pPr lvl="1"/>
            <a:r>
              <a:rPr lang="en-US" sz="1800" b="0" i="0" u="none" strike="noStrike" baseline="0" dirty="0">
                <a:latin typeface="CMR10"/>
              </a:rPr>
              <a:t>No need to touch the computer once the program is run</a:t>
            </a:r>
            <a:endParaRPr lang="tr-TR" sz="1800" dirty="0">
              <a:latin typeface="CMR10"/>
            </a:endParaRP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968F8F5-DCA7-49ED-AC77-08E66555B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89" y="4693024"/>
            <a:ext cx="3790950" cy="136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F9F0E-BAD8-4626-8701-901534407AD3}"/>
                  </a:ext>
                </a:extLst>
              </p14:cNvPr>
              <p14:cNvContentPartPr/>
              <p14:nvPr/>
            </p14:nvContentPartPr>
            <p14:xfrm>
              <a:off x="10744380" y="5881125"/>
              <a:ext cx="1124280" cy="25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F9F0E-BAD8-4626-8701-901534407A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5740" y="5872485"/>
                <a:ext cx="11419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7DE31E-BCA2-47FE-8713-26C864BFCB45}"/>
                  </a:ext>
                </a:extLst>
              </p14:cNvPr>
              <p14:cNvContentPartPr/>
              <p14:nvPr/>
            </p14:nvContentPartPr>
            <p14:xfrm>
              <a:off x="10707120" y="5889180"/>
              <a:ext cx="656280" cy="99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7DE31E-BCA2-47FE-8713-26C864BFCB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8480" y="5880540"/>
                <a:ext cx="6739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26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have implemented every functionalities according to the plan.</a:t>
            </a:r>
          </a:p>
          <a:p>
            <a:endParaRPr lang="tr-TR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DF877-2884-4D74-B70B-2D00E905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05" y="1552464"/>
            <a:ext cx="944961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391199"/>
              </p:ext>
            </p:extLst>
          </p:nvPr>
        </p:nvGraphicFramePr>
        <p:xfrm>
          <a:off x="4338152" y="410134"/>
          <a:ext cx="7853083" cy="6037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/>
              <a:t>Challenges/</a:t>
            </a:r>
            <a:r>
              <a:rPr lang="en-US" sz="3700"/>
              <a:t>Learnings this week</a:t>
            </a:r>
            <a:endParaRPr lang="en-IN" sz="3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9157E-B22B-4B7C-97B1-8DD85BACB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2" r="48851" b="2"/>
          <a:stretch/>
        </p:blipFill>
        <p:spPr>
          <a:xfrm>
            <a:off x="7646838" y="1980775"/>
            <a:ext cx="3748858" cy="3632824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167664"/>
              </p:ext>
            </p:extLst>
          </p:nvPr>
        </p:nvGraphicFramePr>
        <p:xfrm>
          <a:off x="1371601" y="1980775"/>
          <a:ext cx="5865905" cy="363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C8AE6-D287-4BE7-A507-536AEB3E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9ADC-7B40-4DCD-9C3F-8FCA82E3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endParaRPr lang="en-US" sz="1600"/>
          </a:p>
          <a:p>
            <a:r>
              <a:rPr lang="en-US" sz="1600"/>
              <a:t>Found out that the trackbar window is not displaying properly during startup – Layout issue</a:t>
            </a:r>
          </a:p>
          <a:p>
            <a:r>
              <a:rPr lang="en-IN" sz="1600"/>
              <a:t>Exception when no contours are detected – Fixed using Exception handling</a:t>
            </a:r>
          </a:p>
          <a:p>
            <a:endParaRPr lang="en-IN" sz="1600"/>
          </a:p>
        </p:txBody>
      </p:sp>
      <p:pic>
        <p:nvPicPr>
          <p:cNvPr id="9" name="Graphic 6" descr="Forbidden">
            <a:extLst>
              <a:ext uri="{FF2B5EF4-FFF2-40B4-BE49-F238E27FC236}">
                <a16:creationId xmlns:a16="http://schemas.microsoft.com/office/drawing/2014/main" id="{14907889-C1F9-2391-3BE4-135BED65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790" y="791183"/>
            <a:ext cx="4280536" cy="42805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Connected in Slack for team communication and merged each member’s code using tortoise git.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Mainly focused on testing and final project reports.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Task outline for next week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b="1" dirty="0"/>
              <a:t>Final Presentation and Report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310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CMR10</vt:lpstr>
      <vt:lpstr>GradientRiseVTI</vt:lpstr>
      <vt:lpstr>Air Canvas</vt:lpstr>
      <vt:lpstr>PowerPoint Presentation</vt:lpstr>
      <vt:lpstr>AIR CANVAS project (recap)</vt:lpstr>
      <vt:lpstr>Week’s update</vt:lpstr>
      <vt:lpstr>Week’s update</vt:lpstr>
      <vt:lpstr>Challenges/Learnings this week</vt:lpstr>
      <vt:lpstr>testing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Sachin Sreekumar</cp:lastModifiedBy>
  <cp:revision>20</cp:revision>
  <dcterms:created xsi:type="dcterms:W3CDTF">2022-02-02T18:25:47Z</dcterms:created>
  <dcterms:modified xsi:type="dcterms:W3CDTF">2022-04-15T22:04:34Z</dcterms:modified>
</cp:coreProperties>
</file>