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 custT="1"/>
      <dgm:spPr/>
      <dgm:t>
        <a:bodyPr/>
        <a:lstStyle/>
        <a:p>
          <a:r>
            <a:rPr lang="en-US" sz="1900" b="1" kern="1200" dirty="0"/>
            <a:t>I</a:t>
          </a:r>
          <a:r>
            <a:rPr lang="en-US" sz="1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d</a:t>
          </a:r>
          <a:r>
            <a:rPr lang="en-US" sz="1900" b="1" kern="1200" dirty="0"/>
            <a:t>entified the contours from the mask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 custT="1"/>
      <dgm:spPr/>
      <dgm:t>
        <a:bodyPr/>
        <a:lstStyle/>
        <a:p>
          <a:r>
            <a:rPr lang="en-US" sz="1900" b="1" dirty="0"/>
            <a:t>Created data structure for storing pixel points for each colors</a:t>
          </a:r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 custT="1"/>
      <dgm:spPr/>
      <dgm:t>
        <a:bodyPr/>
        <a:lstStyle/>
        <a:p>
          <a:r>
            <a:rPr lang="en-US" sz="1900" b="1" dirty="0"/>
            <a:t>Identified the biggest contour from the list and marked it using a circle.</a:t>
          </a:r>
          <a:endParaRPr lang="en-US" sz="1900" dirty="0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 custLinFactNeighborX="0" custLinFactNeighborY="-472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65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 custT="1"/>
      <dgm:spPr/>
      <dgm:t>
        <a:bodyPr/>
        <a:lstStyle/>
        <a:p>
          <a:r>
            <a:rPr lang="en-US" sz="3600" dirty="0"/>
            <a:t>Removal of noise from the contours</a:t>
          </a:r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 custT="1"/>
      <dgm:spPr/>
      <dgm:t>
        <a:bodyPr/>
        <a:lstStyle/>
        <a:p>
          <a:r>
            <a:rPr lang="en-US" sz="3600" dirty="0"/>
            <a:t>Finding the right HSV values for colors</a:t>
          </a:r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0" y="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</a:t>
          </a:r>
          <a:r>
            <a:rPr lang="en-US" sz="19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  <a:ea typeface="+mn-ea"/>
              <a:cs typeface="+mn-cs"/>
            </a:rPr>
            <a:t>d</a:t>
          </a:r>
          <a:r>
            <a:rPr lang="en-US" sz="1900" b="1" kern="1200" dirty="0"/>
            <a:t>entified the contours from the mask</a:t>
          </a:r>
        </a:p>
      </dsp:txBody>
      <dsp:txXfrm>
        <a:off x="1960909" y="725"/>
        <a:ext cx="5279236" cy="1697756"/>
      </dsp:txXfrm>
    </dsp:sp>
    <dsp:sp modelId="{7EE73AB9-E9AF-4B37-A10B-A9728CDF427E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Created data structure for storing pixel points for each colors</a:t>
          </a:r>
        </a:p>
      </dsp:txBody>
      <dsp:txXfrm>
        <a:off x="1960909" y="2122921"/>
        <a:ext cx="5279236" cy="1697756"/>
      </dsp:txXfrm>
    </dsp:sp>
    <dsp:sp modelId="{A6B5B1F6-4861-44C5-A8BC-EC040B23BDA6}">
      <dsp:nvSpPr>
        <dsp:cNvPr id="0" name=""/>
        <dsp:cNvSpPr/>
      </dsp:nvSpPr>
      <dsp:spPr>
        <a:xfrm>
          <a:off x="0" y="411023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519659" y="4504761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Identified the biggest contour from the list and marked it using a circle.</a:t>
          </a:r>
          <a:endParaRPr lang="en-US" sz="1900" kern="1200" dirty="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Removal of noise from the contours</a:t>
          </a:r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Finding the right HSV values for colors</a:t>
          </a:r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March 12,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March 12,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Feb 27, 2022 to Mar 12,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76487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107-8F53-4449-9E35-5BF0EBF4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09753"/>
            <a:ext cx="10241280" cy="1234440"/>
          </a:xfrm>
        </p:spPr>
        <p:txBody>
          <a:bodyPr/>
          <a:lstStyle/>
          <a:p>
            <a:r>
              <a:rPr lang="en-US" dirty="0"/>
              <a:t>Masking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DC614-9BE3-4DBF-857E-2195704BC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404" y="2112963"/>
            <a:ext cx="7779355" cy="3959225"/>
          </a:xfrm>
        </p:spPr>
      </p:pic>
    </p:spTree>
    <p:extLst>
      <p:ext uri="{BB962C8B-B14F-4D97-AF65-F5344CB8AC3E}">
        <p14:creationId xmlns:p14="http://schemas.microsoft.com/office/powerpoint/2010/main" val="23744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Third phase of the project is completed. Starting the last phase from next week.</a:t>
            </a:r>
            <a:endParaRPr lang="tr-TR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EF6AA-C592-47EA-A101-D9A27F68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44" y="1559941"/>
            <a:ext cx="6869831" cy="45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1997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Researched about HSV color values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reviews were done 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dirty="0"/>
              <a:t>Setting the point in contour to draw the pixel on the screen.</a:t>
            </a:r>
          </a:p>
          <a:p>
            <a:r>
              <a:rPr lang="en-US" sz="1800" dirty="0"/>
              <a:t>Selection of color by pointing on the color boxes on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GradientRiseVTI</vt:lpstr>
      <vt:lpstr>Air Canvas</vt:lpstr>
      <vt:lpstr>PowerPoint Presentation</vt:lpstr>
      <vt:lpstr>Week’s update</vt:lpstr>
      <vt:lpstr>Masking</vt:lpstr>
      <vt:lpstr>Week’s update</vt:lpstr>
      <vt:lpstr>Challenges/Learnings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Sachin Sreekumar</cp:lastModifiedBy>
  <cp:revision>7</cp:revision>
  <dcterms:created xsi:type="dcterms:W3CDTF">2022-02-02T18:25:47Z</dcterms:created>
  <dcterms:modified xsi:type="dcterms:W3CDTF">2022-03-12T18:52:17Z</dcterms:modified>
</cp:coreProperties>
</file>