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 custT="1"/>
      <dgm:spPr/>
      <dgm:t>
        <a:bodyPr/>
        <a:lstStyle/>
        <a:p>
          <a:r>
            <a:rPr lang="en-US" sz="1900" b="1" kern="1200" dirty="0"/>
            <a:t>Iterated through multiple HSV values to detect bare hand/finger tip, laser point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 custT="1"/>
      <dgm:spPr/>
      <dgm:t>
        <a:bodyPr/>
        <a:lstStyle/>
        <a:p>
          <a:r>
            <a:rPr lang="en-US" sz="1900" b="1" dirty="0"/>
            <a:t>In process on implementing double marker</a:t>
          </a:r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 custT="1"/>
      <dgm:spPr/>
      <dgm:t>
        <a:bodyPr/>
        <a:lstStyle/>
        <a:p>
          <a:r>
            <a:rPr lang="en-US" sz="1900" b="1" dirty="0"/>
            <a:t>Explored drawing functions in </a:t>
          </a:r>
          <a:r>
            <a:rPr lang="en-US" sz="1900" b="1" dirty="0" err="1"/>
            <a:t>OpenCv</a:t>
          </a:r>
          <a:endParaRPr lang="en-US" sz="1900" b="1" dirty="0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 custLinFactNeighborX="0" custLinFactNeighborY="-472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 custLinFactNeighborX="-5934" custLinFactNeighborY="9057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ScaleX="100000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-1363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 custScaleX="111936" custScaleY="157997" custLinFactNeighborX="913" custLinFactNeighborY="-986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 custT="1"/>
      <dgm:spPr/>
      <dgm:t>
        <a:bodyPr/>
        <a:lstStyle/>
        <a:p>
          <a:r>
            <a:rPr lang="tr-TR" sz="3600" dirty="0"/>
            <a:t>Learning </a:t>
          </a:r>
          <a:r>
            <a:rPr lang="tr-TR" sz="3600" dirty="0" err="1"/>
            <a:t>about</a:t>
          </a:r>
          <a:r>
            <a:rPr lang="tr-TR" sz="3600" dirty="0"/>
            <a:t> </a:t>
          </a:r>
          <a:r>
            <a:rPr lang="tr-TR" sz="3600" dirty="0" err="1"/>
            <a:t>drawing</a:t>
          </a:r>
          <a:r>
            <a:rPr lang="tr-TR" sz="3600" dirty="0"/>
            <a:t> </a:t>
          </a:r>
          <a:r>
            <a:rPr lang="tr-TR" sz="3600" dirty="0" err="1"/>
            <a:t>functions</a:t>
          </a:r>
          <a:r>
            <a:rPr lang="tr-TR" sz="3600" dirty="0"/>
            <a:t> of </a:t>
          </a:r>
          <a:r>
            <a:rPr lang="tr-TR" sz="3600" dirty="0" err="1"/>
            <a:t>OpenCV</a:t>
          </a:r>
          <a:endParaRPr lang="en-US" sz="3600" dirty="0"/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 custT="1"/>
      <dgm:spPr/>
      <dgm:t>
        <a:bodyPr/>
        <a:lstStyle/>
        <a:p>
          <a:r>
            <a:rPr lang="en-US" sz="3600" dirty="0"/>
            <a:t>Feature Calculation function Moments in </a:t>
          </a:r>
          <a:r>
            <a:rPr lang="en-US" sz="3600" dirty="0" err="1"/>
            <a:t>OpenCv</a:t>
          </a:r>
          <a:endParaRPr lang="en-US" sz="3600" dirty="0"/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-181754" y="4061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264265" y="342771"/>
          <a:ext cx="810944" cy="810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521228" y="11021"/>
          <a:ext cx="6146769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Iterated through multiple HSV values to detect bare hand/finger tip, laser point</a:t>
          </a:r>
        </a:p>
      </dsp:txBody>
      <dsp:txXfrm>
        <a:off x="1521228" y="11021"/>
        <a:ext cx="6146769" cy="1474443"/>
      </dsp:txXfrm>
    </dsp:sp>
    <dsp:sp modelId="{7EE73AB9-E9AF-4B37-A10B-A9728CDF427E}">
      <dsp:nvSpPr>
        <dsp:cNvPr id="0" name=""/>
        <dsp:cNvSpPr/>
      </dsp:nvSpPr>
      <dsp:spPr>
        <a:xfrm>
          <a:off x="-181754" y="1854076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264265" y="2185825"/>
          <a:ext cx="810944" cy="810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156479" y="1987616"/>
          <a:ext cx="6146769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 process on implementing double marker</a:t>
          </a:r>
        </a:p>
      </dsp:txBody>
      <dsp:txXfrm>
        <a:off x="1156479" y="1987616"/>
        <a:ext cx="6146769" cy="1474443"/>
      </dsp:txXfrm>
    </dsp:sp>
    <dsp:sp modelId="{A6B5B1F6-4861-44C5-A8BC-EC040B23BDA6}">
      <dsp:nvSpPr>
        <dsp:cNvPr id="0" name=""/>
        <dsp:cNvSpPr/>
      </dsp:nvSpPr>
      <dsp:spPr>
        <a:xfrm>
          <a:off x="-181754" y="4007552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153717" y="4350189"/>
          <a:ext cx="810944" cy="810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154389" y="3682592"/>
          <a:ext cx="6880447" cy="23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Explored drawing functions in </a:t>
          </a:r>
          <a:r>
            <a:rPr lang="en-US" sz="1900" b="1" kern="1200" dirty="0" err="1"/>
            <a:t>OpenCv</a:t>
          </a:r>
          <a:endParaRPr lang="en-US" sz="1900" b="1" kern="1200" dirty="0"/>
        </a:p>
      </dsp:txBody>
      <dsp:txXfrm>
        <a:off x="1154389" y="3682592"/>
        <a:ext cx="6880447" cy="2329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Learning </a:t>
          </a:r>
          <a:r>
            <a:rPr lang="tr-TR" sz="3600" kern="1200" dirty="0" err="1"/>
            <a:t>about</a:t>
          </a:r>
          <a:r>
            <a:rPr lang="tr-TR" sz="3600" kern="1200" dirty="0"/>
            <a:t> </a:t>
          </a:r>
          <a:r>
            <a:rPr lang="tr-TR" sz="3600" kern="1200" dirty="0" err="1"/>
            <a:t>drawing</a:t>
          </a:r>
          <a:r>
            <a:rPr lang="tr-TR" sz="3600" kern="1200" dirty="0"/>
            <a:t> </a:t>
          </a:r>
          <a:r>
            <a:rPr lang="tr-TR" sz="3600" kern="1200" dirty="0" err="1"/>
            <a:t>functions</a:t>
          </a:r>
          <a:r>
            <a:rPr lang="tr-TR" sz="3600" kern="1200" dirty="0"/>
            <a:t> of </a:t>
          </a:r>
          <a:r>
            <a:rPr lang="tr-TR" sz="3600" kern="1200" dirty="0" err="1"/>
            <a:t>OpenCV</a:t>
          </a:r>
          <a:endParaRPr lang="en-US" sz="3600" kern="1200" dirty="0"/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 Calculation function Moments in </a:t>
          </a:r>
          <a:r>
            <a:rPr lang="en-US" sz="3600" kern="1200" dirty="0" err="1"/>
            <a:t>OpenCv</a:t>
          </a:r>
          <a:endParaRPr lang="en-US" sz="3600" kern="1200" dirty="0"/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April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CA" sz="1800" dirty="0">
                <a:solidFill>
                  <a:srgbClr val="000000"/>
                </a:solidFill>
                <a:latin typeface="Arial" panose="020B0604020202020204" pitchFamily="34" charset="0"/>
              </a:rPr>
              <a:t>Apr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2022 to Apr 8,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A84EF-6B09-454B-B6EC-27D22DDA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322729"/>
            <a:ext cx="10685033" cy="577686"/>
          </a:xfrm>
        </p:spPr>
        <p:txBody>
          <a:bodyPr/>
          <a:lstStyle/>
          <a:p>
            <a:r>
              <a:rPr lang="tr-TR" dirty="0"/>
              <a:t>AIR CANVAS </a:t>
            </a:r>
            <a:r>
              <a:rPr lang="tr-TR" dirty="0" err="1"/>
              <a:t>project</a:t>
            </a:r>
            <a:r>
              <a:rPr lang="tr-TR" dirty="0"/>
              <a:t> (</a:t>
            </a:r>
            <a:r>
              <a:rPr lang="tr-TR" dirty="0" err="1"/>
              <a:t>recap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0DB6A1-72A3-4125-9F8F-AEF16FD8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1023052"/>
            <a:ext cx="11672048" cy="3669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Air canvas helps to draw on a screen just by waiving your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nger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tted</a:t>
            </a:r>
            <a:r>
              <a:rPr lang="en-US" sz="1800" b="0" i="0" u="none" strike="noStrike" baseline="0" dirty="0">
                <a:latin typeface="CMR10"/>
              </a:rPr>
              <a:t> with a simple colored cap. We </a:t>
            </a:r>
            <a:r>
              <a:rPr lang="tr-TR" sz="1800" b="0" i="0" u="none" strike="noStrike" baseline="0" dirty="0" err="1">
                <a:latin typeface="CMR10"/>
              </a:rPr>
              <a:t>are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using the computer vision techniques of OpenCV to build this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project. The preferred language is python due to its exhaustive libraries and easy to use syntax</a:t>
            </a:r>
            <a:r>
              <a:rPr lang="tr-TR" sz="1800" dirty="0">
                <a:latin typeface="CMR10"/>
              </a:rPr>
              <a:t>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We</a:t>
            </a:r>
            <a:r>
              <a:rPr lang="tr-TR" sz="180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aiming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to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provide a natural human-system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interaction in such way that it do</a:t>
            </a:r>
            <a:r>
              <a:rPr lang="tr-TR" sz="1800" dirty="0" err="1">
                <a:latin typeface="CMR10"/>
              </a:rPr>
              <a:t>es’nt</a:t>
            </a:r>
            <a:r>
              <a:rPr lang="tr-TR" sz="180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require keypad, pen or glove </a:t>
            </a:r>
            <a:r>
              <a:rPr lang="en-US" sz="1800" b="0" i="0" u="none" strike="noStrike" baseline="0" dirty="0" err="1">
                <a:latin typeface="CMR10"/>
              </a:rPr>
              <a:t>etc</a:t>
            </a:r>
            <a:r>
              <a:rPr lang="en-US" sz="1800" b="0" i="0" u="none" strike="noStrike" baseline="0" dirty="0">
                <a:latin typeface="CMR10"/>
              </a:rPr>
              <a:t> for character input.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Targeted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features</a:t>
            </a:r>
            <a:r>
              <a:rPr lang="tr-TR" sz="1800" dirty="0">
                <a:latin typeface="CMR10"/>
              </a:rPr>
              <a:t> of </a:t>
            </a:r>
            <a:r>
              <a:rPr lang="tr-TR" sz="1800" dirty="0" err="1">
                <a:latin typeface="CMR10"/>
              </a:rPr>
              <a:t>Air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Canvas</a:t>
            </a:r>
            <a:r>
              <a:rPr lang="tr-TR" sz="1800" dirty="0">
                <a:latin typeface="CMR10"/>
              </a:rPr>
              <a:t>;</a:t>
            </a:r>
          </a:p>
          <a:p>
            <a:pPr lvl="1"/>
            <a:r>
              <a:rPr lang="tr-TR" sz="1800" b="0" i="0" u="none" strike="noStrike" baseline="0" dirty="0" err="1">
                <a:latin typeface="CMR10"/>
              </a:rPr>
              <a:t>It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dirty="0">
                <a:latin typeface="CMR10"/>
              </a:rPr>
              <a:t>c</a:t>
            </a:r>
            <a:r>
              <a:rPr lang="en-US" sz="1800" b="0" i="0" u="none" strike="noStrike" baseline="0" dirty="0">
                <a:latin typeface="CMR10"/>
              </a:rPr>
              <a:t>an track any specific colored pointer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User can draw in four di</a:t>
            </a:r>
            <a:r>
              <a:rPr lang="tr-TR" sz="1800" b="0" i="0" u="none" strike="noStrike" baseline="0" dirty="0" err="1">
                <a:latin typeface="CMR10"/>
              </a:rPr>
              <a:t>ff</a:t>
            </a:r>
            <a:r>
              <a:rPr lang="en-US" sz="1800" b="0" i="0" u="none" strike="noStrike" baseline="0" dirty="0" err="1">
                <a:latin typeface="CMR10"/>
              </a:rPr>
              <a:t>erent</a:t>
            </a:r>
            <a:r>
              <a:rPr lang="en-US" sz="1800" b="0" i="0" u="none" strike="noStrike" baseline="0" dirty="0">
                <a:latin typeface="CMR10"/>
              </a:rPr>
              <a:t> colors and even change them without any </a:t>
            </a:r>
            <a:r>
              <a:rPr lang="en-US" sz="1800" b="0" i="0" u="none" strike="noStrike" baseline="0" dirty="0" err="1">
                <a:latin typeface="CMR10"/>
              </a:rPr>
              <a:t>hussle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tr-TR" sz="180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Able to </a:t>
            </a:r>
            <a:r>
              <a:rPr lang="tr-TR" sz="1800" dirty="0" err="1">
                <a:latin typeface="CMR10"/>
              </a:rPr>
              <a:t>clean</a:t>
            </a:r>
            <a:r>
              <a:rPr lang="en-US" sz="1800" b="0" i="0" u="none" strike="noStrike" baseline="0" dirty="0">
                <a:latin typeface="CMR10"/>
              </a:rPr>
              <a:t> the board with a single location at the top of the screen.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No need to touch the computer once the program is run</a:t>
            </a:r>
            <a:endParaRPr lang="tr-TR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66026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started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mainl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categorized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«Draw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74751F-C42F-48CD-876A-76E8221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58" y="1695208"/>
            <a:ext cx="925006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192118"/>
              </p:ext>
            </p:extLst>
          </p:nvPr>
        </p:nvGraphicFramePr>
        <p:xfrm>
          <a:off x="4338152" y="410134"/>
          <a:ext cx="7853083" cy="6037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FCB45-4370-4BCD-94E9-2F5921D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2" y="475129"/>
            <a:ext cx="5746376" cy="607056"/>
          </a:xfrm>
        </p:spPr>
        <p:txBody>
          <a:bodyPr anchor="b">
            <a:normAutofit/>
          </a:bodyPr>
          <a:lstStyle/>
          <a:p>
            <a:r>
              <a:rPr lang="en-IN" sz="2800" dirty="0"/>
              <a:t>Drawing on Canvas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B978-5E52-9A9F-FE1D-F6CCBC99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2" y="1365137"/>
            <a:ext cx="10537135" cy="3428124"/>
          </a:xfrm>
        </p:spPr>
        <p:txBody>
          <a:bodyPr>
            <a:normAutofit/>
          </a:bodyPr>
          <a:lstStyle/>
          <a:p>
            <a:r>
              <a:rPr lang="en-GB" sz="1600" dirty="0"/>
              <a:t>Detecting bare hand is a tricky task, since the multiple points on hand is being selected.</a:t>
            </a:r>
            <a:endParaRPr lang="en-US" sz="1600" dirty="0"/>
          </a:p>
          <a:p>
            <a:r>
              <a:rPr lang="en-GB" sz="1600" dirty="0"/>
              <a:t>When using laser pen, occasional laser hit directly on camera causes unintentional lines to be drawn</a:t>
            </a:r>
            <a:endParaRPr lang="en-US" sz="1600" dirty="0"/>
          </a:p>
          <a:p>
            <a:r>
              <a:rPr lang="en-US" sz="1600" dirty="0"/>
              <a:t>Center of the contour falls on the pixel range of any color buttons, the color of the drawings on the canvas change at that moment in real time.</a:t>
            </a:r>
          </a:p>
          <a:p>
            <a:r>
              <a:rPr lang="en-US" sz="1600" dirty="0"/>
              <a:t>Trying with double marker:</a:t>
            </a:r>
          </a:p>
          <a:p>
            <a:pPr lvl="1"/>
            <a:r>
              <a:rPr lang="en-GB" sz="1600" dirty="0"/>
              <a:t>One marker to set the beginning of the drawing</a:t>
            </a:r>
          </a:p>
          <a:p>
            <a:pPr lvl="2"/>
            <a:r>
              <a:rPr lang="en-GB" sz="1400" dirty="0"/>
              <a:t>This can also serve the purpose of snapping to the previously drawn line end.</a:t>
            </a:r>
          </a:p>
          <a:p>
            <a:pPr lvl="2"/>
            <a:r>
              <a:rPr lang="en-GB" sz="1400" dirty="0"/>
              <a:t>Clicking on buttons without making unnecessary lines on the canvas</a:t>
            </a:r>
          </a:p>
          <a:p>
            <a:pPr lvl="1"/>
            <a:r>
              <a:rPr lang="en-GB" sz="1600" dirty="0"/>
              <a:t>o	Second marker to draw from the first marker location</a:t>
            </a:r>
          </a:p>
          <a:p>
            <a:pPr lvl="1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380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Connected in Slack for team communication and merged each member’s code using tortoise git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reviews were done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CA" sz="1800" b="1" dirty="0"/>
              <a:t>Use double marker</a:t>
            </a:r>
            <a:endParaRPr lang="tr-TR" sz="1800" b="1" dirty="0"/>
          </a:p>
          <a:p>
            <a:r>
              <a:rPr lang="en-CA" sz="1800" b="1" dirty="0"/>
              <a:t>Implement zoom in/out feature</a:t>
            </a:r>
            <a:endParaRPr lang="tr-TR" sz="1800" b="1" dirty="0"/>
          </a:p>
          <a:p>
            <a:r>
              <a:rPr lang="tr-TR" sz="1800" b="1" dirty="0"/>
              <a:t>S</a:t>
            </a:r>
            <a:r>
              <a:rPr lang="en-IN" sz="1800" b="1" dirty="0"/>
              <a:t>tart on the final report.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420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CMR10</vt:lpstr>
      <vt:lpstr>GradientRiseVTI</vt:lpstr>
      <vt:lpstr>Air Canvas</vt:lpstr>
      <vt:lpstr>PowerPoint Presentation</vt:lpstr>
      <vt:lpstr>AIR CANVAS project (recap)</vt:lpstr>
      <vt:lpstr>Week’s update</vt:lpstr>
      <vt:lpstr>Week’s update</vt:lpstr>
      <vt:lpstr>Drawing on Canvas</vt:lpstr>
      <vt:lpstr>Challenges/Learnings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Rupesh Chandran</cp:lastModifiedBy>
  <cp:revision>17</cp:revision>
  <dcterms:created xsi:type="dcterms:W3CDTF">2022-02-02T18:25:47Z</dcterms:created>
  <dcterms:modified xsi:type="dcterms:W3CDTF">2022-04-09T13:07:46Z</dcterms:modified>
</cp:coreProperties>
</file>