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Bar details</a:t>
            </a:r>
          </a:p>
          <a:p>
            <a:r>
              <a:rPr lang="en-US" dirty="0"/>
              <a:t>Beers</a:t>
            </a:r>
          </a:p>
          <a:p>
            <a:r>
              <a:rPr lang="en-US" dirty="0"/>
              <a:t>Beer details</a:t>
            </a:r>
          </a:p>
          <a:p>
            <a:r>
              <a:rPr lang="en-US" dirty="0"/>
              <a:t>Drinkers</a:t>
            </a:r>
          </a:p>
          <a:p>
            <a:r>
              <a:rPr lang="en-US" dirty="0"/>
              <a:t>Drinker details</a:t>
            </a:r>
          </a:p>
          <a:p>
            <a:r>
              <a:rPr lang="en-US" dirty="0" err="1"/>
              <a:t>Modifcation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table of all bars and their information</a:t>
            </a:r>
          </a:p>
          <a:p>
            <a:r>
              <a:rPr lang="en-US" dirty="0"/>
              <a:t>Bar name is clickable which leads to bar details page for that bar</a:t>
            </a:r>
          </a:p>
        </p:txBody>
      </p:sp>
    </p:spTree>
    <p:extLst>
      <p:ext uri="{BB962C8B-B14F-4D97-AF65-F5344CB8AC3E}">
        <p14:creationId xmlns:p14="http://schemas.microsoft.com/office/powerpoint/2010/main" val="3371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9789"/>
            <a:ext cx="9905999" cy="4899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section containing bar name and details</a:t>
            </a:r>
          </a:p>
          <a:p>
            <a:r>
              <a:rPr lang="en-US" dirty="0"/>
              <a:t>Top drinkers graph showing the 10 drinkers who spent the most</a:t>
            </a:r>
          </a:p>
          <a:p>
            <a:r>
              <a:rPr lang="en-US" dirty="0"/>
              <a:t>Top beers graph showing the top 10 most ordered beers</a:t>
            </a:r>
          </a:p>
          <a:p>
            <a:r>
              <a:rPr lang="en-US" dirty="0"/>
              <a:t>Top manufacturers graph showing the top 10 manufacturers whose beers were ordered most</a:t>
            </a:r>
          </a:p>
          <a:p>
            <a:r>
              <a:rPr lang="en-US" dirty="0"/>
              <a:t>Day distribution graph – time distribution of transactions over the course of a day</a:t>
            </a:r>
          </a:p>
          <a:p>
            <a:r>
              <a:rPr lang="en-US" dirty="0"/>
              <a:t>Week distribution graph – time distribution of transactions over the course of a week</a:t>
            </a:r>
          </a:p>
          <a:p>
            <a:r>
              <a:rPr lang="en-US" dirty="0"/>
              <a:t>Bottommost section allows user to add a transaction</a:t>
            </a:r>
          </a:p>
        </p:txBody>
      </p:sp>
    </p:spTree>
    <p:extLst>
      <p:ext uri="{BB962C8B-B14F-4D97-AF65-F5344CB8AC3E}">
        <p14:creationId xmlns:p14="http://schemas.microsoft.com/office/powerpoint/2010/main" val="41095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of beers and their manufacturer that can be filtered by the manufacturer</a:t>
            </a:r>
          </a:p>
          <a:p>
            <a:r>
              <a:rPr lang="en-US" dirty="0"/>
              <a:t>Beer names are clickable and lead to beer details page for that beer</a:t>
            </a:r>
          </a:p>
        </p:txBody>
      </p:sp>
    </p:spTree>
    <p:extLst>
      <p:ext uri="{BB962C8B-B14F-4D97-AF65-F5344CB8AC3E}">
        <p14:creationId xmlns:p14="http://schemas.microsoft.com/office/powerpoint/2010/main" val="58775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Selling Bars table showing the top 10 bars where this beer was ordered the most</a:t>
            </a:r>
          </a:p>
          <a:p>
            <a:r>
              <a:rPr lang="en-US" dirty="0"/>
              <a:t>Top Drinkers table showing the top 10 drinkers who ordered this beer the most</a:t>
            </a:r>
          </a:p>
          <a:p>
            <a:r>
              <a:rPr lang="en-US" dirty="0"/>
              <a:t>Day distribution graph showing time distribution of purchases of this beer</a:t>
            </a:r>
          </a:p>
          <a:p>
            <a:r>
              <a:rPr lang="en-US" dirty="0"/>
              <a:t>Table showing all the bars this beer is sold at</a:t>
            </a:r>
          </a:p>
        </p:txBody>
      </p:sp>
    </p:spTree>
    <p:extLst>
      <p:ext uri="{BB962C8B-B14F-4D97-AF65-F5344CB8AC3E}">
        <p14:creationId xmlns:p14="http://schemas.microsoft.com/office/powerpoint/2010/main" val="35920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showing list of all drinkers and their information</a:t>
            </a:r>
          </a:p>
          <a:p>
            <a:r>
              <a:rPr lang="en-US" dirty="0"/>
              <a:t>Drinker name is clickable and leads to drinker details page for that drinker</a:t>
            </a:r>
          </a:p>
        </p:txBody>
      </p:sp>
    </p:spTree>
    <p:extLst>
      <p:ext uri="{BB962C8B-B14F-4D97-AF65-F5344CB8AC3E}">
        <p14:creationId xmlns:p14="http://schemas.microsoft.com/office/powerpoint/2010/main" val="235831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showing the bar and time of transactions made by this drinker</a:t>
            </a:r>
          </a:p>
          <a:p>
            <a:r>
              <a:rPr lang="en-US" dirty="0"/>
              <a:t>Top beers graph for top 10 beers ordered</a:t>
            </a:r>
          </a:p>
          <a:p>
            <a:r>
              <a:rPr lang="en-US" dirty="0"/>
              <a:t>Spending graph showing the 10 bars the spent most at</a:t>
            </a:r>
          </a:p>
        </p:txBody>
      </p:sp>
    </p:spTree>
    <p:extLst>
      <p:ext uri="{BB962C8B-B14F-4D97-AF65-F5344CB8AC3E}">
        <p14:creationId xmlns:p14="http://schemas.microsoft.com/office/powerpoint/2010/main" val="9563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FCD1-0FD0-4436-80D0-A10F5A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DDB-D347-4AA4-B236-4D1C4115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interface showing 3 queries to verify data patterns</a:t>
            </a:r>
          </a:p>
          <a:p>
            <a:r>
              <a:rPr lang="en-US" dirty="0"/>
              <a:t>Query interface which executes any query</a:t>
            </a:r>
          </a:p>
          <a:p>
            <a:r>
              <a:rPr lang="en-US" dirty="0"/>
              <a:t>UPDATE, DELETE, and INSERT sections which accept the table name to interact with along with the relevant query information</a:t>
            </a:r>
          </a:p>
          <a:p>
            <a:r>
              <a:rPr lang="en-US" dirty="0"/>
              <a:t>List of all tables and their column names</a:t>
            </a:r>
          </a:p>
        </p:txBody>
      </p:sp>
    </p:spTree>
    <p:extLst>
      <p:ext uri="{BB962C8B-B14F-4D97-AF65-F5344CB8AC3E}">
        <p14:creationId xmlns:p14="http://schemas.microsoft.com/office/powerpoint/2010/main" val="45988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296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PAGes</vt:lpstr>
      <vt:lpstr>Home page</vt:lpstr>
      <vt:lpstr>Bar details page</vt:lpstr>
      <vt:lpstr>Beers page</vt:lpstr>
      <vt:lpstr>Beer details</vt:lpstr>
      <vt:lpstr>Drinker</vt:lpstr>
      <vt:lpstr>Drinker details</vt:lpstr>
      <vt:lpstr>Modification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Zakka</dc:creator>
  <cp:lastModifiedBy>George Zakka</cp:lastModifiedBy>
  <cp:revision>18</cp:revision>
  <dcterms:created xsi:type="dcterms:W3CDTF">2019-01-16T00:21:59Z</dcterms:created>
  <dcterms:modified xsi:type="dcterms:W3CDTF">2019-01-16T00:38:51Z</dcterms:modified>
</cp:coreProperties>
</file>