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New Zealand Muslim Diversity Study: Baseline Sample Information 2023-2024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M. Usman Afzali</a:t>
            </a:r>
            <a:br/>
            <a:r>
              <a:rPr/>
              <a:t>Aarif Rasheed</a:t>
            </a:r>
            <a:br/>
            <a:r>
              <a:rPr/>
              <a:t>Chris G. Sibley</a:t>
            </a:r>
            <a:br/>
            <a:r>
              <a:rPr/>
              <a:t>Kumar Yogeswaaran</a:t>
            </a:r>
            <a:br/>
            <a:r>
              <a:rPr/>
              <a:t>Joseph A. Bulbulia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Life-Related Well-Being Statistics.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622300"/>
                <a:gridCol w="622300"/>
                <a:gridCol w="622300"/>
                <a:gridCol w="622300"/>
                <a:gridCol w="622300"/>
                <a:gridCol w="622300"/>
                <a:gridCol w="660400"/>
                <a:gridCol w="622300"/>
                <a:gridCol w="622300"/>
                <a:gridCol w="762000"/>
                <a:gridCol w="622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Not Religious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Anglican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Buddhist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Catholic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Christian (NFD)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Christian (Others)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Jewish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Presby Congreg Reform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 Religions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(N=21551)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(N=658)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(N=1363)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(N=270)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(N=2017)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(N=3696)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(N=1095)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(N=136)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(N=87)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(N=576)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(N=744)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Belonging - Acceptance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5.58 (1.30)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5.49 (1.38)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5.68 (1.22)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5.57 (1.38)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5.68 (1.27)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5.70 (1.29)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5.67 (1.33)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5.52 (1.31)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5.45 (1.28)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5.72 (1.15)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5.41 (1.50)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1182 (5.5%)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 (1.7%)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 (3.7%)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16 (5.9%)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97 (4.8%)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220 (6.0%)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62 (5.7%)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 (3.7%)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 (5.7%)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 (3.6%)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37 (5.0%)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Belonging - Shared Beliefs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4.77 (1.31)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4.57 (1.57)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4.94 (1.28)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4.80 (1.46)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4.87 (1.30)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4.81 (1.35)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4.90 (1.42)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4.63 (1.36)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4.35 (1.39)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4.96 (1.31)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4.53 (1.51)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4.00 [2.00,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1148 (5.3%)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 (2.3%)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60 (4.4%)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13 (4.8%)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100 (5.0%)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193 (5.2%)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57 (5.2%)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 (6.6%)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 (8.0%)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24 (4.2%)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48 (6.5%)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Belonging - Outsider (Reversed)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4.99 (1.77)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4.44 (1.89)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5.48 (1.61)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4.64 (1.87)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5.25 (1.70)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5.05 (1.74)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5.17 (1.72)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4.78 (1.90)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4.11 (1.85)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5.46 (1.63)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4.53 (1.94)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1212 (5.6%)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 (1.7%)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55 (4.0%)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 (5.6%)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97 (4.8%)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206 (5.6%)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59 (5.4%)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 (3.7%)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 (9.2%)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 (3.1%)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42 (5.6%)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Neighbourhood Community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4.40 (1.65)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4.17 (1.85)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5.02 (1.47)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4.69 (1.49)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4.67 (1.59)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4.60 (1.60)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4.74 (1.52)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4.80 (1.57)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4.19 (1.69)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5.03 (1.48)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4.36 (1.79)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1146 (5.3%)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16 (2.4%)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56 (4.1%)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 (4.4%)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100 (5.0%)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188 (5.1%)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65 (5.9%)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 (6.6%)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 (10.3%)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14 (2.4%)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44 (5.9%)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Support - Help Availability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6.02 (1.22)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5.64 (1.48)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6.11 (1.13)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5.78 (1.45)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6.07 (1.15)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6.14 (1.15)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6.11 (1.19)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5.98 (1.29)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5.88 (1.38)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6.17 (1.12)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5.89 (1.38)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1654 (7.7%)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 (2.7%)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81 (5.9%)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26 (9.6%)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174 (8.6%)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289 (7.8%)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 (8.2%)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 (4.4%)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14 (16.1%)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37 (6.4%)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64 (8.6%)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Support - No Guidance (Reversed)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5.92 (1.44)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5.45 (1.69)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6.05 (1.36)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5.73 (1.60)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(1.41)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6.06 (1.37)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6.04 (1.42)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5.82 (1.53)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(1.29)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5.90 (1.47)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5.73 (1.59)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[2.00,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1534 (7.1%)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 (3.8%)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 (6.6%)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23 (8.5%)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157 (7.8%)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263 (7.1%)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84 (7.7%)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 (6.6%)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 (11.5%)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39 (6.8%)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66 (8.9%)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Support - Someone to Turn 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5.86 (1.33)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5.56 (1.58)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6.03 (1.18)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5.65 (1.56)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5.95 (1.24)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(1.26)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6.07 (1.23)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5.89 (1.25)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5.77 (1.46)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5.95 (1.27)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5.77 (1.45)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Median [Min, Max]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6.00 [1.00, 7.00]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1153 (5.4%)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 (2.3%)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61 (4.5%)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 (7.8%)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111 (5.5%)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 (5.5%)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63 (5.8%)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 (4.4%)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 (11.5%)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28 (4.9%)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44 (5.9%)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man-msd-talk_files/figure-pptx/fig-religion-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Religious and Spiritual Identity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Zealand Muslim Diversity Study: Baseline Sample Information 2023-2024</dc:title>
  <dc:creator>M. Usman Afzali; Aarif Rasheed; Chris G. Sibley; Kumar Yogeswaaran; Joseph A. Bulbulia</dc:creator>
  <cp:keywords/>
  <dcterms:created xsi:type="dcterms:W3CDTF">2024-12-05T07:08:17Z</dcterms:created>
  <dcterms:modified xsi:type="dcterms:W3CDTF">2024-12-05T07:08:17Z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editor_options">
    <vt:lpwstr/>
  </property>
  <property fmtid="{D5CDD505-2E9C-101B-9397-08002B2CF9AE}" pid="9" name="extra_dependencies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/>
  </property>
  <property fmtid="{D5CDD505-2E9C-101B-9397-08002B2CF9AE}" pid="15" name="toc-title">
    <vt:lpwstr>Table of contents</vt:lpwstr>
  </property>
</Properties>
</file>