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6" r:id="rId5"/>
    <p:sldId id="269" r:id="rId6"/>
    <p:sldId id="259" r:id="rId7"/>
    <p:sldId id="260" r:id="rId8"/>
    <p:sldId id="263" r:id="rId9"/>
    <p:sldId id="266" r:id="rId10"/>
    <p:sldId id="268" r:id="rId11"/>
    <p:sldId id="270" r:id="rId12"/>
    <p:sldId id="271" r:id="rId13"/>
    <p:sldId id="272" r:id="rId14"/>
    <p:sldId id="273" r:id="rId15"/>
    <p:sldId id="267" r:id="rId16"/>
    <p:sldId id="274" r:id="rId17"/>
    <p:sldId id="275" r:id="rId18"/>
    <p:sldId id="276" r:id="rId19"/>
    <p:sldId id="277" r:id="rId20"/>
    <p:sldId id="265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3E7C-3826-425D-ACB6-719A1D9E1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047CA-3112-4DED-B515-374A1F9B4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DD259-17E3-4C2F-B466-2941B920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FA6A-3A6B-4D98-AD05-49A0DE0B8AB4}" type="datetimeFigureOut">
              <a:rPr lang="en-NZ" smtClean="0"/>
              <a:t>14/03/2021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2ECAA-B950-4D80-AE7D-070114FA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41269-7584-4A60-9107-794F34CD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001E-96DE-40D4-BAB8-46D8F58738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8438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3341-A993-40D1-BDFA-EDBC432D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448F4-6031-4060-A19A-BE49A8B6A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36BE7-EA1E-4477-A409-628A26B5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FA6A-3A6B-4D98-AD05-49A0DE0B8AB4}" type="datetimeFigureOut">
              <a:rPr lang="en-NZ" smtClean="0"/>
              <a:t>14/03/2021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7B4D5-01E8-4696-9E71-226147E3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1495D-AE13-4C94-83F8-51129839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001E-96DE-40D4-BAB8-46D8F58738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633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FB483-5F4A-4141-BDC8-42CD31159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EAE0F-B11C-4367-9192-E98E2D40D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32441-1B30-4475-B48E-5466D4B1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FA6A-3A6B-4D98-AD05-49A0DE0B8AB4}" type="datetimeFigureOut">
              <a:rPr lang="en-NZ" smtClean="0"/>
              <a:t>14/03/2021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65F0B-F270-4733-823F-6611C46F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FC61-F643-42B6-AF10-0CCDD331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001E-96DE-40D4-BAB8-46D8F58738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925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AA29-2657-498E-9FF1-ABA4FA92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EE34-2897-42C0-B4B6-47F4C14E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853BD-CAC3-42E7-9CAB-1AC79418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FA6A-3A6B-4D98-AD05-49A0DE0B8AB4}" type="datetimeFigureOut">
              <a:rPr lang="en-NZ" smtClean="0"/>
              <a:t>14/03/2021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C2F23-BC00-4E02-A25F-FA33277E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830D-0ADA-4C24-9CDA-9791E8CA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001E-96DE-40D4-BAB8-46D8F58738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424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D3F5-7971-4606-9420-604ACC7D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68707-9EF1-4918-A90A-1713C5577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EDFB6-3F81-4833-80A0-2606C9E9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FA6A-3A6B-4D98-AD05-49A0DE0B8AB4}" type="datetimeFigureOut">
              <a:rPr lang="en-NZ" smtClean="0"/>
              <a:t>14/03/2021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87BBF-4644-46DC-8354-D7F779C8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EFB22-1F14-4829-9713-2FCF20C4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001E-96DE-40D4-BAB8-46D8F58738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167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410F-99F2-4D7E-B851-9C02F163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F7EF-2ECE-4E46-818C-69526915E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047AD-EAF7-43E0-A38E-D85BA4FEE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251EA-96D2-47A9-B1CB-0E993CEC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FA6A-3A6B-4D98-AD05-49A0DE0B8AB4}" type="datetimeFigureOut">
              <a:rPr lang="en-NZ" smtClean="0"/>
              <a:t>14/03/2021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A6B2A-572C-4508-A74F-C38937F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FF0FE-D63B-4EE9-BB42-8D321788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001E-96DE-40D4-BAB8-46D8F58738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518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E812-F62D-4443-A273-084200D1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B41E4-5CA7-47A6-95C5-8B7C7CEA4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DCC85-B57E-483E-A998-CA3625154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2F7A9-A968-4DCB-8805-C0B7322F7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AD441-3D33-49C4-8D7B-46D5EA41D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45CAB-18B6-4376-89C6-A2CEBD95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FA6A-3A6B-4D98-AD05-49A0DE0B8AB4}" type="datetimeFigureOut">
              <a:rPr lang="en-NZ" smtClean="0"/>
              <a:t>14/03/2021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1E12B-7950-42B9-B1ED-BD21F25A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0D101-9600-482B-8A0E-B72E981A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001E-96DE-40D4-BAB8-46D8F58738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826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45CF-C4ED-4EEF-8149-8C0A7D48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760AE-0115-4B22-8F9B-CDE321E1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FA6A-3A6B-4D98-AD05-49A0DE0B8AB4}" type="datetimeFigureOut">
              <a:rPr lang="en-NZ" smtClean="0"/>
              <a:t>14/03/2021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E3DC7-50B0-4D6C-A5FA-08AD0D9A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4AD56-2DB5-4636-90B8-4100F8C1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001E-96DE-40D4-BAB8-46D8F58738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775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8C145-9112-4045-B75D-DE3B726D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FA6A-3A6B-4D98-AD05-49A0DE0B8AB4}" type="datetimeFigureOut">
              <a:rPr lang="en-NZ" smtClean="0"/>
              <a:t>14/03/2021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B56FD-7106-46A2-913D-BFBA2439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3934A-C498-4F29-B8EE-A1B7E664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001E-96DE-40D4-BAB8-46D8F58738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286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490E-7A4F-4CDE-A075-39C94F47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8A2DB-64D4-4AD6-AD81-CB450C26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9529E-5BE4-4023-B821-F411B0E92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445D3-917C-462C-9BD5-E4F45B90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FA6A-3A6B-4D98-AD05-49A0DE0B8AB4}" type="datetimeFigureOut">
              <a:rPr lang="en-NZ" smtClean="0"/>
              <a:t>14/03/2021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4A61D-2992-49C3-B9BA-F14E847C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10D03-749C-41FC-98AF-E15030DE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001E-96DE-40D4-BAB8-46D8F58738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018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F0F3-6474-4EEE-80B2-A14169FD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7C260-65DE-4571-9814-18CE1A641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63748-4326-4E1D-B687-B03C2145E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506EF-2CC3-4F31-95B6-972EDB5E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FA6A-3A6B-4D98-AD05-49A0DE0B8AB4}" type="datetimeFigureOut">
              <a:rPr lang="en-NZ" smtClean="0"/>
              <a:t>14/03/2021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ADCB1-4E78-4A09-BBE8-1CE071CF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07AF-1AE1-4171-BFF1-C25D88ED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001E-96DE-40D4-BAB8-46D8F58738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887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C4D9F-B23D-41A3-8A90-71951FF5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8AB44-952D-436A-AEA3-815689FF2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10BC-EF59-491D-9A21-20319D1D2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fld id="{6FB0FA6A-3A6B-4D98-AD05-49A0DE0B8AB4}" type="datetimeFigureOut">
              <a:rPr lang="en-NZ" smtClean="0"/>
              <a:pPr/>
              <a:t>14/03/2021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90ED1-3E7D-4635-98DB-0755C96B4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8D44F-4D2E-4E80-B9DF-3150221AB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ucida Console" panose="020B0609040504020204" pitchFamily="49" charset="0"/>
              </a:defRPr>
            </a:lvl1pPr>
          </a:lstStyle>
          <a:p>
            <a:fld id="{2EA2001E-96DE-40D4-BAB8-46D8F587380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461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Console" panose="020B060904050402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Lucida Console" panose="020B060904050402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Lucida Console" panose="020B060904050402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Lucida Console" panose="020B060904050402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ucida Console" panose="020B060904050402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ucida Console" panose="020B060904050402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ihui.org/knitr/option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E573-921C-445E-9EB8-5B0CF2A88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Making Markdown Acceptable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B01EA-5EC7-49FB-86F7-673260BB0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6103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gplot Calendar for Your Semester | Steven V. Miller">
            <a:extLst>
              <a:ext uri="{FF2B5EF4-FFF2-40B4-BE49-F238E27FC236}">
                <a16:creationId xmlns:a16="http://schemas.microsoft.com/office/drawing/2014/main" id="{663761FD-F541-4B9C-BC85-1420E1086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358" y="421421"/>
            <a:ext cx="2914928" cy="337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ale-level network. | Download Scientific Diagram">
            <a:extLst>
              <a:ext uri="{FF2B5EF4-FFF2-40B4-BE49-F238E27FC236}">
                <a16:creationId xmlns:a16="http://schemas.microsoft.com/office/drawing/2014/main" id="{A9587534-B3B5-4297-BF8D-5B0A6EC491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28408"/>
          <a:stretch/>
        </p:blipFill>
        <p:spPr bwMode="auto">
          <a:xfrm>
            <a:off x="457200" y="548640"/>
            <a:ext cx="5796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50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C0D5-219E-4557-93C9-9AB6F26F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df %&gt;%</a:t>
            </a:r>
          </a:p>
          <a:p>
            <a:pPr marL="0" indent="0">
              <a:buNone/>
            </a:pPr>
            <a:r>
              <a:rPr lang="en-NZ" dirty="0"/>
              <a:t>  </a:t>
            </a:r>
            <a:r>
              <a:rPr lang="en-NZ" dirty="0" err="1"/>
              <a:t>ggplot</a:t>
            </a:r>
            <a:r>
              <a:rPr lang="en-NZ" dirty="0"/>
              <a:t>() +</a:t>
            </a:r>
          </a:p>
          <a:p>
            <a:pPr marL="0" indent="0">
              <a:buNone/>
            </a:pPr>
            <a:r>
              <a:rPr lang="en-NZ" dirty="0"/>
              <a:t>  </a:t>
            </a:r>
            <a:r>
              <a:rPr lang="en-NZ" dirty="0" err="1"/>
              <a:t>aes</a:t>
            </a:r>
            <a:r>
              <a:rPr lang="en-NZ" dirty="0"/>
              <a:t>(x =  BKQKA) +</a:t>
            </a:r>
          </a:p>
          <a:p>
            <a:pPr marL="0" indent="0">
              <a:buNone/>
            </a:pPr>
            <a:r>
              <a:rPr lang="en-NZ" dirty="0"/>
              <a:t>  </a:t>
            </a:r>
            <a:r>
              <a:rPr lang="en-NZ" dirty="0" err="1"/>
              <a:t>geom_histogram</a:t>
            </a:r>
            <a:r>
              <a:rPr lang="en-NZ" dirty="0"/>
              <a:t>(</a:t>
            </a:r>
            <a:r>
              <a:rPr lang="en-NZ" dirty="0" err="1"/>
              <a:t>binwidth</a:t>
            </a:r>
            <a:r>
              <a:rPr lang="en-NZ" dirty="0"/>
              <a:t> = 2) +</a:t>
            </a:r>
          </a:p>
          <a:p>
            <a:pPr marL="0" indent="0">
              <a:buNone/>
            </a:pPr>
            <a:r>
              <a:rPr lang="en-NZ" dirty="0"/>
              <a:t>  labs(x = "Knowledge", y = "Frequency") +</a:t>
            </a:r>
          </a:p>
          <a:p>
            <a:pPr marL="0" indent="0">
              <a:buNone/>
            </a:pPr>
            <a:r>
              <a:rPr lang="en-NZ" dirty="0"/>
              <a:t>  </a:t>
            </a:r>
            <a:r>
              <a:rPr lang="en-NZ" dirty="0" err="1"/>
              <a:t>theme_apa</a:t>
            </a:r>
            <a:r>
              <a:rPr lang="en-NZ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644421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32FF-66A3-4151-AAD7-F88A4445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2. Inserting Figures into the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A44C6-5A8A-424A-8094-24413D4C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https://yihui.org/knitr/options/</a:t>
            </a:r>
            <a:endParaRPr lang="en-NZ" dirty="0"/>
          </a:p>
          <a:p>
            <a:r>
              <a:rPr lang="en-NZ" dirty="0" err="1"/>
              <a:t>out.width</a:t>
            </a:r>
            <a:r>
              <a:rPr lang="en-NZ" dirty="0"/>
              <a:t> = \\textwidth</a:t>
            </a:r>
          </a:p>
          <a:p>
            <a:r>
              <a:rPr lang="en-NZ" dirty="0" err="1"/>
              <a:t>fig.show</a:t>
            </a:r>
            <a:r>
              <a:rPr lang="en-NZ" dirty="0"/>
              <a:t> = "hold“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09491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C76B-2FF0-4A6C-A7BD-6EA0C05F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3. Referencing Figures in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9BE79-02EE-4182-B1B1-7972F900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876550"/>
            <a:ext cx="11572875" cy="1104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293478-7EBB-4EB2-A9BA-5B243A2FB02D}"/>
              </a:ext>
            </a:extLst>
          </p:cNvPr>
          <p:cNvSpPr/>
          <p:nvPr/>
        </p:nvSpPr>
        <p:spPr>
          <a:xfrm>
            <a:off x="3190396" y="516731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\@ref(fig:combined1-plot)</a:t>
            </a:r>
          </a:p>
        </p:txBody>
      </p:sp>
    </p:spTree>
    <p:extLst>
      <p:ext uri="{BB962C8B-B14F-4D97-AF65-F5344CB8AC3E}">
        <p14:creationId xmlns:p14="http://schemas.microsoft.com/office/powerpoint/2010/main" val="113757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8813-3F23-435E-8DB0-5EB18E82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5971-4881-4AFA-88F6-9915F3017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3600" dirty="0"/>
              <a:t>par(mar = c(4, 4, .1, .1))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272043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C3FAFC-D34D-436E-A8F6-D2C6C281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99" y="0"/>
            <a:ext cx="7181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AADE-9A25-4544-9024-DC5BEE0B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Working with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35E33-F3B9-40B9-A534-9817B1EC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Z" dirty="0"/>
              <a:t>Creating Tables in Code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Inserting Tables into the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Referencing Tables in Text</a:t>
            </a:r>
          </a:p>
        </p:txBody>
      </p:sp>
    </p:spTree>
    <p:extLst>
      <p:ext uri="{BB962C8B-B14F-4D97-AF65-F5344CB8AC3E}">
        <p14:creationId xmlns:p14="http://schemas.microsoft.com/office/powerpoint/2010/main" val="344101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AC25-DA7C-41B1-B0EA-E1B02DB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1. Creating Tables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46CD9-8160-47E8-9876-ADB166B6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summary</a:t>
            </a:r>
          </a:p>
          <a:p>
            <a:r>
              <a:rPr lang="en-NZ" dirty="0" err="1"/>
              <a:t>glrstab</a:t>
            </a:r>
            <a:endParaRPr lang="en-NZ" dirty="0"/>
          </a:p>
          <a:p>
            <a:r>
              <a:rPr lang="en-NZ" dirty="0"/>
              <a:t>any function that creates a </a:t>
            </a:r>
            <a:r>
              <a:rPr lang="en-NZ" dirty="0" err="1"/>
              <a:t>dataframe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6515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87F6-E513-4C4C-9D08-C018250A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2. Inserting Tables into the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ADDB-BDCF-4E34-A88D-37C4C50DF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kable</a:t>
            </a:r>
            <a:r>
              <a:rPr lang="en-NZ" dirty="0"/>
              <a:t> \ </a:t>
            </a:r>
            <a:r>
              <a:rPr lang="en-NZ" dirty="0" err="1"/>
              <a:t>kableExtra</a:t>
            </a:r>
            <a:endParaRPr lang="en-NZ" dirty="0"/>
          </a:p>
          <a:p>
            <a:r>
              <a:rPr lang="en-NZ" dirty="0" err="1"/>
              <a:t>papaja</a:t>
            </a:r>
            <a:r>
              <a:rPr lang="en-NZ" dirty="0"/>
              <a:t>::</a:t>
            </a:r>
            <a:r>
              <a:rPr lang="en-NZ" dirty="0" err="1"/>
              <a:t>apa_table</a:t>
            </a:r>
            <a:r>
              <a:rPr lang="en-NZ" dirty="0"/>
              <a:t>()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4C6C7-11AD-4AB3-A989-AE58B313C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562623"/>
            <a:ext cx="107251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C76B-2FF0-4A6C-A7BD-6EA0C05F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3. Referencing Tables in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293478-7EBB-4EB2-A9BA-5B243A2FB02D}"/>
              </a:ext>
            </a:extLst>
          </p:cNvPr>
          <p:cNvSpPr/>
          <p:nvPr/>
        </p:nvSpPr>
        <p:spPr>
          <a:xfrm>
            <a:off x="3515004" y="3167390"/>
            <a:ext cx="4945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\@ref(</a:t>
            </a:r>
            <a:r>
              <a:rPr lang="en-NZ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tab:correlation</a:t>
            </a:r>
            <a:r>
              <a:rPr lang="en-NZ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67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9645-989D-41D0-8F40-3DF75772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13E0-3211-4753-9960-B3AF48C6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YAML (Yet Another Markdown Language)</a:t>
            </a:r>
          </a:p>
          <a:p>
            <a:r>
              <a:rPr lang="en-NZ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615264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1498-860B-4AD3-A971-07B9582D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Working with References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2EE16-58B4-42F1-B535-1FDE6FBB2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51" y="1578473"/>
            <a:ext cx="8652898" cy="4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80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3441-F69F-476D-94EA-A7AAFACE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devtools</a:t>
            </a:r>
            <a:r>
              <a:rPr lang="en-NZ" dirty="0"/>
              <a:t>::</a:t>
            </a:r>
            <a:r>
              <a:rPr lang="en-NZ" dirty="0" err="1"/>
              <a:t>install_github</a:t>
            </a:r>
            <a:r>
              <a:rPr lang="en-NZ" dirty="0"/>
              <a:t>("</a:t>
            </a:r>
            <a:r>
              <a:rPr lang="en-NZ" dirty="0" err="1"/>
              <a:t>crsh</a:t>
            </a:r>
            <a:r>
              <a:rPr lang="en-NZ" dirty="0"/>
              <a:t>/</a:t>
            </a:r>
            <a:r>
              <a:rPr lang="en-NZ" dirty="0" err="1"/>
              <a:t>citr</a:t>
            </a:r>
            <a:r>
              <a:rPr lang="en-NZ" dirty="0"/>
              <a:t>")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62399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CF5749-93E7-4E91-889C-4AF30E45A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9" y="400050"/>
            <a:ext cx="4943475" cy="605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B0482-17F5-4989-BEF3-A47B9B951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451" y="228600"/>
            <a:ext cx="50673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5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281DBC-89E8-4F2A-A842-410CC725C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80" y="0"/>
            <a:ext cx="10380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9645-989D-41D0-8F40-3DF75772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13E0-3211-4753-9960-B3AF48C6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YAML (Yet Another Markdown Language)</a:t>
            </a:r>
          </a:p>
          <a:p>
            <a:r>
              <a:rPr lang="en-NZ" dirty="0"/>
              <a:t>Text</a:t>
            </a:r>
          </a:p>
          <a:p>
            <a:r>
              <a:rPr lang="en-NZ" dirty="0"/>
              <a:t>Code</a:t>
            </a:r>
          </a:p>
          <a:p>
            <a:r>
              <a:rPr lang="en-NZ" dirty="0"/>
              <a:t>Figures</a:t>
            </a:r>
          </a:p>
          <a:p>
            <a:r>
              <a:rPr lang="en-NZ" dirty="0"/>
              <a:t>Tables</a:t>
            </a:r>
          </a:p>
          <a:p>
            <a:r>
              <a:rPr lang="en-NZ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195893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01600" sx="102000" sy="102000" algn="ctr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0AE94-90F6-401F-835C-475CBC41C7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71" b="3282"/>
          <a:stretch/>
        </p:blipFill>
        <p:spPr>
          <a:xfrm>
            <a:off x="1114426" y="10"/>
            <a:ext cx="9963149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831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D611-B877-4713-BA6B-D39603E5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606"/>
            <a:ext cx="10515600" cy="562635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Z" sz="3200" dirty="0" err="1"/>
              <a:t>devtools</a:t>
            </a:r>
            <a:r>
              <a:rPr lang="en-NZ" sz="3200" dirty="0"/>
              <a:t>::</a:t>
            </a:r>
            <a:r>
              <a:rPr lang="en-NZ" sz="3200" dirty="0" err="1"/>
              <a:t>install_github</a:t>
            </a:r>
            <a:r>
              <a:rPr lang="en-NZ" sz="3200" dirty="0"/>
              <a:t>(“</a:t>
            </a:r>
            <a:r>
              <a:rPr lang="en-NZ" sz="3200" dirty="0" err="1"/>
              <a:t>crsh</a:t>
            </a:r>
            <a:r>
              <a:rPr lang="en-NZ" sz="3200" dirty="0"/>
              <a:t>/</a:t>
            </a:r>
            <a:r>
              <a:rPr lang="en-NZ" sz="3200" dirty="0" err="1"/>
              <a:t>papaja</a:t>
            </a:r>
            <a:r>
              <a:rPr lang="en-NZ" sz="32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61011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4ABBF8-1E61-4AAF-BA76-8859342C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02" y="0"/>
            <a:ext cx="8431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2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240EF-04BF-4ADD-818B-794EB35EC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164"/>
            <a:ext cx="12192000" cy="44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0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AADE-9A25-4544-9024-DC5BEE0B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Working with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35E33-F3B9-40B9-A534-9817B1EC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Z" dirty="0"/>
              <a:t>Creating Figures in Code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Inserting Figures into the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Referencing Figures in Text</a:t>
            </a:r>
          </a:p>
        </p:txBody>
      </p:sp>
    </p:spTree>
    <p:extLst>
      <p:ext uri="{BB962C8B-B14F-4D97-AF65-F5344CB8AC3E}">
        <p14:creationId xmlns:p14="http://schemas.microsoft.com/office/powerpoint/2010/main" val="399709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32FF-66A3-4151-AAD7-F88A4445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ctr">
              <a:buFont typeface="+mj-lt"/>
              <a:buAutoNum type="arabicPeriod"/>
            </a:pPr>
            <a:r>
              <a:rPr lang="en-NZ" dirty="0"/>
              <a:t>Creating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A44C6-5A8A-424A-8094-24413D4C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9065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225</Words>
  <Application>Microsoft Office PowerPoint</Application>
  <PresentationFormat>Widescreen</PresentationFormat>
  <Paragraphs>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Lucida Console</vt:lpstr>
      <vt:lpstr>Office Theme</vt:lpstr>
      <vt:lpstr>Making Markdown Acceptable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Figures</vt:lpstr>
      <vt:lpstr>Creating Figures</vt:lpstr>
      <vt:lpstr>PowerPoint Presentation</vt:lpstr>
      <vt:lpstr>PowerPoint Presentation</vt:lpstr>
      <vt:lpstr>2. Inserting Figures into the Document</vt:lpstr>
      <vt:lpstr>3. Referencing Figures in Text</vt:lpstr>
      <vt:lpstr>PowerPoint Presentation</vt:lpstr>
      <vt:lpstr>PowerPoint Presentation</vt:lpstr>
      <vt:lpstr>Working with Tables</vt:lpstr>
      <vt:lpstr>1. Creating Tables in Code</vt:lpstr>
      <vt:lpstr>2. Inserting Tables into the Document</vt:lpstr>
      <vt:lpstr>3. Referencing Tables in Text</vt:lpstr>
      <vt:lpstr>Working with References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Karl</dc:creator>
  <cp:lastModifiedBy>Johannes Karl</cp:lastModifiedBy>
  <cp:revision>31</cp:revision>
  <dcterms:created xsi:type="dcterms:W3CDTF">2021-03-13T06:34:06Z</dcterms:created>
  <dcterms:modified xsi:type="dcterms:W3CDTF">2021-03-14T05:49:48Z</dcterms:modified>
</cp:coreProperties>
</file>