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8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EEEACC-17B9-4401-9ED5-F01A36B2D7D8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4EA3CB7-A586-49D6-A4BB-84755245D741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401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reset; git clone; git fakeTeamwork 2; delay 3000; git commit; git commit;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3CB7-A586-49D6-A4BB-84755245D741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530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reset; git clone; git fakeTeamwork 2; delay 3000; git commit; git commit; delay 3000; git fetch; clear;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3CB7-A586-49D6-A4BB-84755245D741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67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840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908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827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68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086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56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90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34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933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4C3CF3-BC57-4DF4-BC98-3AC1E3D9B354}" type="datetimeFigureOut">
              <a:rPr lang="he-IL" smtClean="0"/>
              <a:t>כ"ח/אייר/תשע"ט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B55EB0-4AFB-4286-A821-58113FE936AD}" type="slidenum">
              <a:rPr lang="he-IL" smtClean="0"/>
              <a:t>‹#›</a:t>
            </a:fld>
            <a:endParaRPr lang="he-I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509A-A878-43FE-AED5-1434DD7FE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 101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15639-FAEC-44A6-9E80-32124E1547CD}"/>
              </a:ext>
            </a:extLst>
          </p:cNvPr>
          <p:cNvSpPr txBox="1"/>
          <p:nvPr/>
        </p:nvSpPr>
        <p:spPr>
          <a:xfrm>
            <a:off x="1097280" y="4394427"/>
            <a:ext cx="1005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By Dima Gonikman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056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3AF-CE10-4B14-A591-0D15C9AD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#1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3DA5-298B-45DD-8B89-C9D6F438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 rtl="0"/>
            <a:r>
              <a:rPr lang="en-US" sz="4800" dirty="0"/>
              <a:t>Let’s try it out!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344186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2FF4-8EE0-4036-9E6E-CFF3A261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#2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F2FC-6EF8-44AB-AD58-5046F20C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Reset</a:t>
            </a:r>
          </a:p>
          <a:p>
            <a:pPr lvl="1" algn="l" rtl="0"/>
            <a:r>
              <a:rPr lang="en-US" sz="2400" dirty="0"/>
              <a:t>Mixed – Modify commits, no change in files</a:t>
            </a:r>
          </a:p>
          <a:p>
            <a:pPr lvl="1" algn="l" rtl="0"/>
            <a:r>
              <a:rPr lang="en-US" sz="2400" dirty="0"/>
              <a:t>Hard – Delete commit and changed files</a:t>
            </a:r>
            <a:endParaRPr lang="en-US" sz="2200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Revert</a:t>
            </a:r>
            <a:r>
              <a:rPr lang="en-US" dirty="0"/>
              <a:t> – Undo a commit, creates an opposite commit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Cherry pick</a:t>
            </a:r>
            <a:r>
              <a:rPr lang="en-US" dirty="0"/>
              <a:t> – take a commit as-is and apply it in the current state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Merge </a:t>
            </a:r>
            <a:r>
              <a:rPr lang="en-US" dirty="0"/>
              <a:t>– Combine all work from another branch into the current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Rebase</a:t>
            </a:r>
            <a:r>
              <a:rPr lang="en-US" dirty="0"/>
              <a:t> – Place all work of the current branch on top of another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96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3AF-CE10-4B14-A591-0D15C9AD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#2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3DA5-298B-45DD-8B89-C9D6F438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4800" dirty="0"/>
              <a:t>Let’s try it out!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4920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CE0D-086C-4F17-A07C-CEF1D363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2B34-C049-4E8E-A6F6-BE3FB1D0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File lifecycle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Git Extensions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Pull requests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Git vs TFS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501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F552-9F82-4A99-87CB-042EAE8D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lifecycle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B5A29-41AB-4F73-9320-DA9877B73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40" y="1847850"/>
            <a:ext cx="9049457" cy="4133849"/>
          </a:xfrm>
        </p:spPr>
      </p:pic>
    </p:spTree>
    <p:extLst>
      <p:ext uri="{BB962C8B-B14F-4D97-AF65-F5344CB8AC3E}">
        <p14:creationId xmlns:p14="http://schemas.microsoft.com/office/powerpoint/2010/main" val="278676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FDAB-19F4-4CA9-95F9-20C4EA07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Extensions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33C9E-C08F-4D5D-86A9-A14B51511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71" y="1813560"/>
            <a:ext cx="7497679" cy="4484226"/>
          </a:xfrm>
        </p:spPr>
      </p:pic>
    </p:spTree>
    <p:extLst>
      <p:ext uri="{BB962C8B-B14F-4D97-AF65-F5344CB8AC3E}">
        <p14:creationId xmlns:p14="http://schemas.microsoft.com/office/powerpoint/2010/main" val="331793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989-394F-4FFF-B282-6639D536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71ED1-E2C9-43C6-9FA2-E57228CEA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5" y="1846263"/>
            <a:ext cx="5602575" cy="4022725"/>
          </a:xfrm>
        </p:spPr>
      </p:pic>
    </p:spTree>
    <p:extLst>
      <p:ext uri="{BB962C8B-B14F-4D97-AF65-F5344CB8AC3E}">
        <p14:creationId xmlns:p14="http://schemas.microsoft.com/office/powerpoint/2010/main" val="22975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5650-94BE-4BA9-B9EB-3CDB3D32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TFS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CF7F79-2309-4A3D-AEDD-9BB477798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958950"/>
              </p:ext>
            </p:extLst>
          </p:nvPr>
        </p:nvGraphicFramePr>
        <p:xfrm>
          <a:off x="1228300" y="1846263"/>
          <a:ext cx="9927063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9021">
                  <a:extLst>
                    <a:ext uri="{9D8B030D-6E8A-4147-A177-3AD203B41FA5}">
                      <a16:colId xmlns:a16="http://schemas.microsoft.com/office/drawing/2014/main" val="3179975129"/>
                    </a:ext>
                  </a:extLst>
                </a:gridCol>
                <a:gridCol w="3309021">
                  <a:extLst>
                    <a:ext uri="{9D8B030D-6E8A-4147-A177-3AD203B41FA5}">
                      <a16:colId xmlns:a16="http://schemas.microsoft.com/office/drawing/2014/main" val="3126642143"/>
                    </a:ext>
                  </a:extLst>
                </a:gridCol>
                <a:gridCol w="3309021">
                  <a:extLst>
                    <a:ext uri="{9D8B030D-6E8A-4147-A177-3AD203B41FA5}">
                      <a16:colId xmlns:a16="http://schemas.microsoft.com/office/drawing/2014/main" val="118254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TFS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Git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1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Check 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Commit + Push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Changeset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File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Change granularity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3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Get latest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Fetch / Pull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Sync repo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Online work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Offline work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Connectivity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Checkout for edit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Locking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2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Full clone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 mark on a commit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Branching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6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4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9B3D1-B147-423D-8FA2-FD53F05EA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B82C-0BCB-48CA-BF98-98A4CEA4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1525-B20B-4D6B-BC6D-433AA8FC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Get to know git &amp; its’ principals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Commits and Branches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Commands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Daily work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679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F4BF-B51E-436D-ACD3-C68C2F74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D1A4-7B97-4934-ABA6-45861658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b="1" i="1" dirty="0"/>
          </a:p>
          <a:p>
            <a:pPr algn="l" rtl="0"/>
            <a:r>
              <a:rPr lang="en-US" sz="2400" b="1" i="1" dirty="0"/>
              <a:t>Git</a:t>
            </a:r>
            <a:r>
              <a:rPr lang="en-US" sz="2400" dirty="0"/>
              <a:t> is a term of insult with origins in English denoting an unpleasant, silly, incompetent, 	annoying, senile, elderly or childish person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3823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F4BF-B51E-436D-ACD3-C68C2F74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D1A4-7B97-4934-ABA6-45861658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endParaRPr lang="en-US" b="1" i="1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i="1" dirty="0"/>
              <a:t> A version control system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i="1" dirty="0"/>
              <a:t> Used to track code changes made by a development team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746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8411-7579-496B-8817-9294EECF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principles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B14B-7C17-434A-9F60-7763A791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Each developer has its’ own local copy of the repository and entire history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Work can be tracked offline – without any connection to the server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Synchronization with server is done locally</a:t>
            </a:r>
          </a:p>
        </p:txBody>
      </p:sp>
    </p:spTree>
    <p:extLst>
      <p:ext uri="{BB962C8B-B14F-4D97-AF65-F5344CB8AC3E}">
        <p14:creationId xmlns:p14="http://schemas.microsoft.com/office/powerpoint/2010/main" val="40900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7008-9B24-42A4-846D-E686AE7B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1894-D751-4E74-8DB8-4426DBB5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Commit Hash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Description (message)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Changed files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Parent Hash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Author,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04A92-AEAE-4C67-AEEC-5892B68F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82" y="2324100"/>
            <a:ext cx="7362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7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3C8A-47EB-49E5-A16C-FABD194C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3179-5F81-4174-A26F-5666C8DC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A placeholder in git, used to mark work topic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Tracks the last commit made to the specified branch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 Similar to TFS branch, a lightweight version of it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6DDF0-3A1B-4342-907D-CDA57E0EA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16" y="3152274"/>
            <a:ext cx="7006616" cy="30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0358-FF16-4602-90BF-E4E83B0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8C4EB-E996-4B51-9601-318B701C0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45" y="1762927"/>
            <a:ext cx="6507265" cy="4444356"/>
          </a:xfrm>
        </p:spPr>
      </p:pic>
    </p:spTree>
    <p:extLst>
      <p:ext uri="{BB962C8B-B14F-4D97-AF65-F5344CB8AC3E}">
        <p14:creationId xmlns:p14="http://schemas.microsoft.com/office/powerpoint/2010/main" val="35703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6CA2-FE10-442C-ADF0-F9E8E7FF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#1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D9FB-0AB6-430F-BE49-E8DE5754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Init/Clone </a:t>
            </a:r>
            <a:r>
              <a:rPr lang="en-US" dirty="0"/>
              <a:t>– Initialize local folder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Checkout</a:t>
            </a:r>
            <a:r>
              <a:rPr lang="en-US" dirty="0"/>
              <a:t> – crate new branch in a specific location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Status </a:t>
            </a:r>
            <a:r>
              <a:rPr lang="en-US" dirty="0"/>
              <a:t>– Show current local state of the repository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Add </a:t>
            </a:r>
            <a:r>
              <a:rPr lang="en-US" dirty="0"/>
              <a:t>– Include files in commit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Commit </a:t>
            </a:r>
            <a:r>
              <a:rPr lang="en-US" dirty="0"/>
              <a:t>– Create a commit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Fetch/Pull </a:t>
            </a:r>
            <a:r>
              <a:rPr lang="en-US" dirty="0"/>
              <a:t>– Get changes from the server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 Push </a:t>
            </a:r>
            <a:r>
              <a:rPr lang="en-US" dirty="0"/>
              <a:t>– Publish changes to the server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2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4392</TotalTime>
  <Words>397</Words>
  <Application>Microsoft Office PowerPoint</Application>
  <PresentationFormat>Widescreen</PresentationFormat>
  <Paragraphs>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Retrospect</vt:lpstr>
      <vt:lpstr>Git 101</vt:lpstr>
      <vt:lpstr>Agenda</vt:lpstr>
      <vt:lpstr>What is Git?</vt:lpstr>
      <vt:lpstr>What is Git?</vt:lpstr>
      <vt:lpstr>Git principles</vt:lpstr>
      <vt:lpstr>Commit</vt:lpstr>
      <vt:lpstr>Branch</vt:lpstr>
      <vt:lpstr>Graph representation</vt:lpstr>
      <vt:lpstr>Commands #1</vt:lpstr>
      <vt:lpstr>Commands #1</vt:lpstr>
      <vt:lpstr>Commands #2</vt:lpstr>
      <vt:lpstr>Commands #2</vt:lpstr>
      <vt:lpstr>Daily Work</vt:lpstr>
      <vt:lpstr>File lifecycle</vt:lpstr>
      <vt:lpstr>Git Extensions</vt:lpstr>
      <vt:lpstr>Pull requests</vt:lpstr>
      <vt:lpstr>Git vs TFS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Dima Gonikman</dc:creator>
  <cp:lastModifiedBy>Dima Gonikman</cp:lastModifiedBy>
  <cp:revision>43</cp:revision>
  <dcterms:created xsi:type="dcterms:W3CDTF">2019-05-28T05:35:08Z</dcterms:created>
  <dcterms:modified xsi:type="dcterms:W3CDTF">2019-06-02T10:49:02Z</dcterms:modified>
</cp:coreProperties>
</file>