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647780" cy="3686015"/>
          </a:xfrm>
        </p:spPr>
        <p:txBody>
          <a:bodyPr>
            <a:normAutofit fontScale="90000"/>
          </a:bodyPr>
          <a:lstStyle/>
          <a:p>
            <a:r>
              <a:rPr lang="en-US" sz="8000" dirty="0"/>
              <a:t>Low Level O3 Concentration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5011CEM – Big data programming project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774868"/>
            <a:ext cx="10058400" cy="3892168"/>
          </a:xfrm>
        </p:spPr>
        <p:txBody>
          <a:bodyPr anchor="ctr">
            <a:noAutofit/>
          </a:bodyPr>
          <a:lstStyle/>
          <a:p>
            <a:r>
              <a:rPr lang="en-GB" sz="2400" i="1" dirty="0">
                <a:solidFill>
                  <a:srgbClr val="FFFFFF"/>
                </a:solidFill>
              </a:rPr>
              <a:t>In what way would you need to adapt your code if we had to process 10 years of data? </a:t>
            </a:r>
            <a:br>
              <a:rPr lang="en-GB" sz="2400" i="1" dirty="0">
                <a:solidFill>
                  <a:srgbClr val="FFFFFF"/>
                </a:solidFill>
              </a:rPr>
            </a:br>
            <a:br>
              <a:rPr lang="en-GB" sz="2400" i="1" dirty="0">
                <a:solidFill>
                  <a:srgbClr val="FFFFFF"/>
                </a:solidFill>
              </a:rPr>
            </a:br>
            <a:r>
              <a:rPr lang="en-GB" sz="2400" i="1" dirty="0">
                <a:solidFill>
                  <a:srgbClr val="FFFFFF"/>
                </a:solidFill>
              </a:rPr>
              <a:t>State 3 ways in which you adapted either your project outline, specification and flow chart (or other code planning method) as your project progressed. If you made no changes, please say so. </a:t>
            </a:r>
            <a:br>
              <a:rPr lang="en-GB" sz="2400" i="1" dirty="0">
                <a:solidFill>
                  <a:srgbClr val="FFFFFF"/>
                </a:solidFill>
              </a:rPr>
            </a:br>
            <a:br>
              <a:rPr lang="en-GB" sz="2400" i="1" dirty="0">
                <a:solidFill>
                  <a:srgbClr val="FFFFFF"/>
                </a:solidFill>
              </a:rPr>
            </a:br>
            <a:r>
              <a:rPr lang="en-GB" sz="2400" i="1" dirty="0">
                <a:solidFill>
                  <a:srgbClr val="FFFFFF"/>
                </a:solidFill>
              </a:rPr>
              <a:t>Our next project will analyse atmospheric CO2 over Europe. If the data is provided in the same format describe how easy will it be to adapt your code to work with this new data?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Questions</a:t>
            </a:r>
          </a:p>
        </p:txBody>
      </p:sp>
    </p:spTree>
    <p:extLst>
      <p:ext uri="{BB962C8B-B14F-4D97-AF65-F5344CB8AC3E}">
        <p14:creationId xmlns:p14="http://schemas.microsoft.com/office/powerpoint/2010/main" val="335260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Create visual tools that allow to easily formulate a visual study of the concentration of low level O3 in Europe.</a:t>
            </a:r>
            <a:br>
              <a:rPr lang="en-US" sz="3200" i="1" dirty="0">
                <a:solidFill>
                  <a:srgbClr val="FFFFFF"/>
                </a:solidFill>
              </a:rPr>
            </a:br>
            <a:br>
              <a:rPr lang="en-US" sz="3200" i="1" dirty="0">
                <a:solidFill>
                  <a:srgbClr val="FFFFFF"/>
                </a:solidFill>
              </a:rPr>
            </a:br>
            <a:r>
              <a:rPr lang="en-US" sz="3200" i="1" dirty="0">
                <a:solidFill>
                  <a:srgbClr val="FFFFFF"/>
                </a:solidFill>
              </a:rPr>
              <a:t>Show how different models might differ on the same positions of the map.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introduction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56D7-4069-44B7-9591-80BA13FE77E9}"/>
              </a:ext>
            </a:extLst>
          </p:cNvPr>
          <p:cNvSpPr>
            <a:spLocks noGrp="1"/>
          </p:cNvSpPr>
          <p:nvPr>
            <p:ph type="title"/>
          </p:nvPr>
        </p:nvSpPr>
        <p:spPr/>
        <p:txBody>
          <a:bodyPr/>
          <a:lstStyle/>
          <a:p>
            <a:r>
              <a:rPr lang="en-US" dirty="0"/>
              <a:t>The data</a:t>
            </a:r>
            <a:endParaRPr lang="pt-PT" dirty="0"/>
          </a:p>
        </p:txBody>
      </p:sp>
      <p:pic>
        <p:nvPicPr>
          <p:cNvPr id="9" name="Picture 8" descr="A close up of a map&#10;&#10;Description automatically generated">
            <a:extLst>
              <a:ext uri="{FF2B5EF4-FFF2-40B4-BE49-F238E27FC236}">
                <a16:creationId xmlns:a16="http://schemas.microsoft.com/office/drawing/2014/main" id="{767CAAE1-27DC-4A73-8505-9B418A5C6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428" y="2073068"/>
            <a:ext cx="5793144" cy="4055201"/>
          </a:xfrm>
          <a:prstGeom prst="rect">
            <a:avLst/>
          </a:prstGeom>
        </p:spPr>
      </p:pic>
    </p:spTree>
    <p:extLst>
      <p:ext uri="{BB962C8B-B14F-4D97-AF65-F5344CB8AC3E}">
        <p14:creationId xmlns:p14="http://schemas.microsoft.com/office/powerpoint/2010/main" val="105056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The first aim was the one seen before, plotting the data from each model.</a:t>
            </a:r>
            <a:br>
              <a:rPr lang="en-US" sz="3200" i="1" dirty="0">
                <a:solidFill>
                  <a:srgbClr val="FFFFFF"/>
                </a:solidFill>
              </a:rPr>
            </a:br>
            <a:br>
              <a:rPr lang="en-US" sz="3200" i="1" dirty="0">
                <a:solidFill>
                  <a:srgbClr val="FFFFFF"/>
                </a:solidFill>
              </a:rPr>
            </a:br>
            <a:r>
              <a:rPr lang="en-US" sz="3200" i="1" dirty="0">
                <a:solidFill>
                  <a:srgbClr val="FFFFFF"/>
                </a:solidFill>
              </a:rPr>
              <a:t>The second aim would need to be a actual extraction of a small set of data points and compare them.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Division of work</a:t>
            </a:r>
          </a:p>
        </p:txBody>
      </p:sp>
    </p:spTree>
    <p:extLst>
      <p:ext uri="{BB962C8B-B14F-4D97-AF65-F5344CB8AC3E}">
        <p14:creationId xmlns:p14="http://schemas.microsoft.com/office/powerpoint/2010/main" val="103400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653E-72B4-49D1-B1BC-6AD168010760}"/>
              </a:ext>
            </a:extLst>
          </p:cNvPr>
          <p:cNvSpPr>
            <a:spLocks noGrp="1"/>
          </p:cNvSpPr>
          <p:nvPr>
            <p:ph type="title"/>
          </p:nvPr>
        </p:nvSpPr>
        <p:spPr>
          <a:xfrm>
            <a:off x="1097280" y="286603"/>
            <a:ext cx="10058400" cy="1450757"/>
          </a:xfrm>
        </p:spPr>
        <p:txBody>
          <a:bodyPr anchor="b">
            <a:normAutofit/>
          </a:bodyPr>
          <a:lstStyle/>
          <a:p>
            <a:r>
              <a:rPr lang="en-US" dirty="0"/>
              <a:t>Plotting the data</a:t>
            </a:r>
            <a:endParaRPr lang="pt-PT" dirty="0"/>
          </a:p>
        </p:txBody>
      </p:sp>
      <p:sp>
        <p:nvSpPr>
          <p:cNvPr id="3" name="Content Placeholder 2">
            <a:extLst>
              <a:ext uri="{FF2B5EF4-FFF2-40B4-BE49-F238E27FC236}">
                <a16:creationId xmlns:a16="http://schemas.microsoft.com/office/drawing/2014/main" id="{437C52D1-4646-4E05-ADA8-1FDF609C42B7}"/>
              </a:ext>
            </a:extLst>
          </p:cNvPr>
          <p:cNvSpPr>
            <a:spLocks noGrp="1"/>
          </p:cNvSpPr>
          <p:nvPr>
            <p:ph sz="half" idx="1"/>
          </p:nvPr>
        </p:nvSpPr>
        <p:spPr>
          <a:xfrm>
            <a:off x="1097280" y="2120900"/>
            <a:ext cx="4998720" cy="3748193"/>
          </a:xfrm>
        </p:spPr>
        <p:txBody>
          <a:bodyPr>
            <a:normAutofit/>
          </a:bodyPr>
          <a:lstStyle/>
          <a:p>
            <a:pPr lvl="2"/>
            <a:r>
              <a:rPr lang="en-US" sz="1900" dirty="0"/>
              <a:t>Latitude, Longitude and Time.</a:t>
            </a:r>
          </a:p>
          <a:p>
            <a:pPr marL="384048" lvl="2" indent="0">
              <a:buNone/>
            </a:pPr>
            <a:endParaRPr lang="en-US" sz="1900" dirty="0"/>
          </a:p>
          <a:p>
            <a:pPr lvl="2"/>
            <a:r>
              <a:rPr lang="en-US" sz="1900" dirty="0"/>
              <a:t>Need for a 2D array instead of the original 3D.</a:t>
            </a:r>
          </a:p>
          <a:p>
            <a:pPr marL="384048" lvl="2" indent="0">
              <a:buNone/>
            </a:pPr>
            <a:endParaRPr lang="en-US" sz="1900" dirty="0"/>
          </a:p>
          <a:p>
            <a:pPr lvl="2"/>
            <a:r>
              <a:rPr lang="pt-PT" sz="1900" dirty="0"/>
              <a:t>Create the Europe map (land, coast, water, cities).</a:t>
            </a:r>
          </a:p>
          <a:p>
            <a:pPr marL="384048" lvl="2" indent="0">
              <a:buNone/>
            </a:pPr>
            <a:endParaRPr lang="pt-PT" sz="1900" dirty="0"/>
          </a:p>
          <a:p>
            <a:pPr lvl="2"/>
            <a:r>
              <a:rPr lang="pt-PT" sz="1900" dirty="0"/>
              <a:t>Understand the colour code of the data.</a:t>
            </a:r>
          </a:p>
        </p:txBody>
      </p:sp>
      <p:pic>
        <p:nvPicPr>
          <p:cNvPr id="5" name="Picture 4" descr="EMEP Model hourly mean">
            <a:extLst>
              <a:ext uri="{FF2B5EF4-FFF2-40B4-BE49-F238E27FC236}">
                <a16:creationId xmlns:a16="http://schemas.microsoft.com/office/drawing/2014/main" id="{8EC159F2-9842-4494-8B91-30EC49134F0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944" y="2255095"/>
            <a:ext cx="4639736" cy="3479803"/>
          </a:xfrm>
          <a:prstGeom prst="rect">
            <a:avLst/>
          </a:prstGeom>
        </p:spPr>
      </p:pic>
      <p:sp>
        <p:nvSpPr>
          <p:cNvPr id="6" name="TextBox 5">
            <a:extLst>
              <a:ext uri="{FF2B5EF4-FFF2-40B4-BE49-F238E27FC236}">
                <a16:creationId xmlns:a16="http://schemas.microsoft.com/office/drawing/2014/main" id="{97599D76-C662-4070-8001-60604A1E0982}"/>
              </a:ext>
            </a:extLst>
          </p:cNvPr>
          <p:cNvSpPr txBox="1"/>
          <p:nvPr/>
        </p:nvSpPr>
        <p:spPr>
          <a:xfrm>
            <a:off x="6998623" y="5753677"/>
            <a:ext cx="1837189" cy="230832"/>
          </a:xfrm>
          <a:prstGeom prst="rect">
            <a:avLst/>
          </a:prstGeom>
          <a:noFill/>
        </p:spPr>
        <p:txBody>
          <a:bodyPr wrap="square" rtlCol="0">
            <a:spAutoFit/>
          </a:bodyPr>
          <a:lstStyle/>
          <a:p>
            <a:r>
              <a:rPr lang="en-US" sz="900" dirty="0"/>
              <a:t>EMEP Model Hourly Mean Plot</a:t>
            </a:r>
            <a:endParaRPr lang="pt-PT" sz="900" dirty="0"/>
          </a:p>
        </p:txBody>
      </p:sp>
    </p:spTree>
    <p:extLst>
      <p:ext uri="{BB962C8B-B14F-4D97-AF65-F5344CB8AC3E}">
        <p14:creationId xmlns:p14="http://schemas.microsoft.com/office/powerpoint/2010/main" val="34990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8190-7D70-47BE-81E6-6F8E7CEE07FC}"/>
              </a:ext>
            </a:extLst>
          </p:cNvPr>
          <p:cNvSpPr>
            <a:spLocks noGrp="1"/>
          </p:cNvSpPr>
          <p:nvPr>
            <p:ph type="title"/>
          </p:nvPr>
        </p:nvSpPr>
        <p:spPr>
          <a:xfrm>
            <a:off x="1097280" y="286603"/>
            <a:ext cx="10058400" cy="1450757"/>
          </a:xfrm>
        </p:spPr>
        <p:txBody>
          <a:bodyPr anchor="b">
            <a:normAutofit/>
          </a:bodyPr>
          <a:lstStyle/>
          <a:p>
            <a:r>
              <a:rPr lang="en-US" dirty="0"/>
              <a:t>Compare the models</a:t>
            </a:r>
            <a:endParaRPr lang="pt-PT" dirty="0"/>
          </a:p>
        </p:txBody>
      </p:sp>
      <p:sp>
        <p:nvSpPr>
          <p:cNvPr id="3" name="Content Placeholder 2">
            <a:extLst>
              <a:ext uri="{FF2B5EF4-FFF2-40B4-BE49-F238E27FC236}">
                <a16:creationId xmlns:a16="http://schemas.microsoft.com/office/drawing/2014/main" id="{465A2F11-CEA6-4890-9744-EA7970369A53}"/>
              </a:ext>
            </a:extLst>
          </p:cNvPr>
          <p:cNvSpPr>
            <a:spLocks noGrp="1"/>
          </p:cNvSpPr>
          <p:nvPr>
            <p:ph sz="half" idx="1"/>
          </p:nvPr>
        </p:nvSpPr>
        <p:spPr>
          <a:xfrm>
            <a:off x="1097280" y="2120900"/>
            <a:ext cx="5340842" cy="3748193"/>
          </a:xfrm>
        </p:spPr>
        <p:txBody>
          <a:bodyPr>
            <a:normAutofit/>
          </a:bodyPr>
          <a:lstStyle/>
          <a:p>
            <a:pPr lvl="2"/>
            <a:r>
              <a:rPr lang="en-US" sz="1900" dirty="0"/>
              <a:t>Need for an accurate point (Portugal).</a:t>
            </a:r>
          </a:p>
          <a:p>
            <a:pPr marL="384048" lvl="2" indent="0">
              <a:buNone/>
            </a:pPr>
            <a:endParaRPr lang="en-US" sz="1900" dirty="0"/>
          </a:p>
          <a:p>
            <a:pPr lvl="2"/>
            <a:r>
              <a:rPr lang="en-US" sz="1900" dirty="0"/>
              <a:t>To ensure better accuracy took 3 geographic points.</a:t>
            </a:r>
          </a:p>
          <a:p>
            <a:pPr marL="384048" lvl="2" indent="0">
              <a:buNone/>
            </a:pPr>
            <a:endParaRPr lang="en-US" sz="1900" dirty="0"/>
          </a:p>
          <a:p>
            <a:pPr lvl="2"/>
            <a:r>
              <a:rPr lang="pt-PT" sz="1900" dirty="0"/>
              <a:t>Do not make any assumptions.</a:t>
            </a:r>
          </a:p>
          <a:p>
            <a:pPr marL="384048" lvl="2" indent="0">
              <a:buNone/>
            </a:pPr>
            <a:endParaRPr lang="pt-PT" sz="1900" dirty="0"/>
          </a:p>
          <a:p>
            <a:pPr lvl="2"/>
            <a:r>
              <a:rPr lang="pt-PT" sz="1900" dirty="0"/>
              <a:t>Bar chart is enough.</a:t>
            </a:r>
          </a:p>
          <a:p>
            <a:endParaRPr lang="pt-PT" dirty="0"/>
          </a:p>
        </p:txBody>
      </p:sp>
      <p:pic>
        <p:nvPicPr>
          <p:cNvPr id="5" name="Picture 4" descr="A picture containing drawing&#10;&#10;Description automatically generated">
            <a:extLst>
              <a:ext uri="{FF2B5EF4-FFF2-40B4-BE49-F238E27FC236}">
                <a16:creationId xmlns:a16="http://schemas.microsoft.com/office/drawing/2014/main" id="{2E5E2774-6332-4577-BCFB-372C549C1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944" y="2120900"/>
            <a:ext cx="4639736" cy="3479803"/>
          </a:xfrm>
          <a:prstGeom prst="rect">
            <a:avLst/>
          </a:prstGeom>
          <a:noFill/>
        </p:spPr>
      </p:pic>
    </p:spTree>
    <p:extLst>
      <p:ext uri="{BB962C8B-B14F-4D97-AF65-F5344CB8AC3E}">
        <p14:creationId xmlns:p14="http://schemas.microsoft.com/office/powerpoint/2010/main" val="147294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What could be improved?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Future work</a:t>
            </a:r>
          </a:p>
        </p:txBody>
      </p:sp>
    </p:spTree>
    <p:extLst>
      <p:ext uri="{BB962C8B-B14F-4D97-AF65-F5344CB8AC3E}">
        <p14:creationId xmlns:p14="http://schemas.microsoft.com/office/powerpoint/2010/main" val="6073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3345-3CF1-4EC6-838B-F44274A52768}"/>
              </a:ext>
            </a:extLst>
          </p:cNvPr>
          <p:cNvSpPr>
            <a:spLocks noGrp="1"/>
          </p:cNvSpPr>
          <p:nvPr>
            <p:ph type="title"/>
          </p:nvPr>
        </p:nvSpPr>
        <p:spPr/>
        <p:txBody>
          <a:bodyPr/>
          <a:lstStyle/>
          <a:p>
            <a:r>
              <a:rPr lang="en-US" dirty="0"/>
              <a:t>Accessibility</a:t>
            </a:r>
            <a:endParaRPr lang="pt-PT" dirty="0"/>
          </a:p>
        </p:txBody>
      </p:sp>
      <p:sp>
        <p:nvSpPr>
          <p:cNvPr id="3" name="Content Placeholder 2">
            <a:extLst>
              <a:ext uri="{FF2B5EF4-FFF2-40B4-BE49-F238E27FC236}">
                <a16:creationId xmlns:a16="http://schemas.microsoft.com/office/drawing/2014/main" id="{4AE395AE-053C-41C7-83C4-DE6F5C33C510}"/>
              </a:ext>
            </a:extLst>
          </p:cNvPr>
          <p:cNvSpPr>
            <a:spLocks noGrp="1"/>
          </p:cNvSpPr>
          <p:nvPr>
            <p:ph idx="1"/>
          </p:nvPr>
        </p:nvSpPr>
        <p:spPr/>
        <p:txBody>
          <a:bodyPr/>
          <a:lstStyle/>
          <a:p>
            <a:r>
              <a:rPr lang="en-US" sz="2800" dirty="0"/>
              <a:t>Main issue of this project!</a:t>
            </a:r>
          </a:p>
          <a:p>
            <a:endParaRPr lang="en-US" dirty="0"/>
          </a:p>
          <a:p>
            <a:pPr marL="0" indent="0">
              <a:buNone/>
            </a:pPr>
            <a:r>
              <a:rPr lang="en-US" dirty="0"/>
              <a:t>	</a:t>
            </a:r>
            <a:r>
              <a:rPr lang="en-US" sz="2000" dirty="0"/>
              <a:t>Allow the work to be seen by everyone, or used by those who can’t see.</a:t>
            </a:r>
          </a:p>
          <a:p>
            <a:pPr marL="0" indent="0">
              <a:buNone/>
            </a:pPr>
            <a:r>
              <a:rPr lang="pt-PT" sz="2000" dirty="0"/>
              <a:t>	</a:t>
            </a:r>
          </a:p>
          <a:p>
            <a:pPr marL="0" indent="0">
              <a:buNone/>
            </a:pPr>
            <a:r>
              <a:rPr lang="pt-PT" sz="2000" dirty="0"/>
              <a:t>	Blindness / Colour Blindness / Eye dystrofies / etc.</a:t>
            </a:r>
            <a:endParaRPr lang="en-US" sz="2000" dirty="0"/>
          </a:p>
        </p:txBody>
      </p:sp>
    </p:spTree>
    <p:extLst>
      <p:ext uri="{BB962C8B-B14F-4D97-AF65-F5344CB8AC3E}">
        <p14:creationId xmlns:p14="http://schemas.microsoft.com/office/powerpoint/2010/main" val="179614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E43C-E011-405B-9E72-5BE50F7F10A5}"/>
              </a:ext>
            </a:extLst>
          </p:cNvPr>
          <p:cNvSpPr>
            <a:spLocks noGrp="1"/>
          </p:cNvSpPr>
          <p:nvPr>
            <p:ph type="title"/>
          </p:nvPr>
        </p:nvSpPr>
        <p:spPr/>
        <p:txBody>
          <a:bodyPr/>
          <a:lstStyle/>
          <a:p>
            <a:r>
              <a:rPr lang="en-US" dirty="0"/>
              <a:t>Stable connection with client</a:t>
            </a:r>
            <a:endParaRPr lang="pt-PT" dirty="0"/>
          </a:p>
        </p:txBody>
      </p:sp>
      <p:sp>
        <p:nvSpPr>
          <p:cNvPr id="3" name="Content Placeholder 2">
            <a:extLst>
              <a:ext uri="{FF2B5EF4-FFF2-40B4-BE49-F238E27FC236}">
                <a16:creationId xmlns:a16="http://schemas.microsoft.com/office/drawing/2014/main" id="{FB37A753-7FF3-4022-9927-A498037CE47F}"/>
              </a:ext>
            </a:extLst>
          </p:cNvPr>
          <p:cNvSpPr>
            <a:spLocks noGrp="1"/>
          </p:cNvSpPr>
          <p:nvPr>
            <p:ph idx="1"/>
          </p:nvPr>
        </p:nvSpPr>
        <p:spPr/>
        <p:txBody>
          <a:bodyPr>
            <a:normAutofit/>
          </a:bodyPr>
          <a:lstStyle/>
          <a:p>
            <a:r>
              <a:rPr lang="en-US" sz="2400" dirty="0"/>
              <a:t>Allow for future work is allowing for present work.</a:t>
            </a:r>
          </a:p>
          <a:p>
            <a:endParaRPr lang="en-US" sz="2400" dirty="0"/>
          </a:p>
          <a:p>
            <a:r>
              <a:rPr lang="en-US" sz="2400" dirty="0"/>
              <a:t>Maintaining a close connection with the client to attend to their needs.</a:t>
            </a:r>
          </a:p>
          <a:p>
            <a:endParaRPr lang="en-US" sz="2400" dirty="0"/>
          </a:p>
          <a:p>
            <a:r>
              <a:rPr lang="en-US" sz="2400" dirty="0"/>
              <a:t>Adaptability of the project need for improvement.</a:t>
            </a:r>
            <a:endParaRPr lang="pt-PT" sz="2400" dirty="0"/>
          </a:p>
        </p:txBody>
      </p:sp>
    </p:spTree>
    <p:extLst>
      <p:ext uri="{BB962C8B-B14F-4D97-AF65-F5344CB8AC3E}">
        <p14:creationId xmlns:p14="http://schemas.microsoft.com/office/powerpoint/2010/main" val="24032430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
  <TotalTime>0</TotalTime>
  <Words>201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Low Level O3 Concentration Study</vt:lpstr>
      <vt:lpstr>Create visual tools that allow to easily formulate a visual study of the concentration of low level O3 in Europe.  Show how different models might differ on the same positions of the map. </vt:lpstr>
      <vt:lpstr>The data</vt:lpstr>
      <vt:lpstr>The first aim was the one seen before, plotting the data from each model.  The second aim would need to be a actual extraction of a small set of data points and compare them.</vt:lpstr>
      <vt:lpstr>Plotting the data</vt:lpstr>
      <vt:lpstr>Compare the models</vt:lpstr>
      <vt:lpstr>What could be improved?</vt:lpstr>
      <vt:lpstr>Accessibility</vt:lpstr>
      <vt:lpstr>Stable connection with client</vt:lpstr>
      <vt:lpstr>In what way would you need to adapt your code if we had to process 10 years of data?   State 3 ways in which you adapted either your project outline, specification and flow chart (or other code planning method) as your project progressed. If you made no changes, please say so.   Our next project will analyse atmospheric CO2 over Europe. If the data is provided in the same format describe how easy will it be to adapt your code to work with this new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2020-04-22T18:58:01Z</dcterms:created>
  <dcterms:modified xsi:type="dcterms:W3CDTF">2020-04-22T19:10:53Z</dcterms:modified>
</cp:coreProperties>
</file>