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23"/>
  </p:notesMasterIdLst>
  <p:sldIdLst>
    <p:sldId id="256" r:id="rId2"/>
    <p:sldId id="257" r:id="rId3"/>
    <p:sldId id="259" r:id="rId4"/>
    <p:sldId id="258" r:id="rId5"/>
    <p:sldId id="260" r:id="rId6"/>
    <p:sldId id="261" r:id="rId7"/>
    <p:sldId id="263" r:id="rId8"/>
    <p:sldId id="264" r:id="rId9"/>
    <p:sldId id="265" r:id="rId10"/>
    <p:sldId id="267" r:id="rId11"/>
    <p:sldId id="268" r:id="rId12"/>
    <p:sldId id="269" r:id="rId13"/>
    <p:sldId id="271" r:id="rId14"/>
    <p:sldId id="272" r:id="rId15"/>
    <p:sldId id="273" r:id="rId16"/>
    <p:sldId id="279" r:id="rId17"/>
    <p:sldId id="275" r:id="rId18"/>
    <p:sldId id="276" r:id="rId19"/>
    <p:sldId id="277" r:id="rId20"/>
    <p:sldId id="278" r:id="rId21"/>
    <p:sldId id="266"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CD9793-9839-4235-92A4-B72CF6CE890A}" v="2" dt="2023-10-15T07:48:50.3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showGuides="1">
      <p:cViewPr varScale="1">
        <p:scale>
          <a:sx n="103" d="100"/>
          <a:sy n="103" d="100"/>
        </p:scale>
        <p:origin x="898"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nush reddy" userId="8259f60952ee71f6" providerId="LiveId" clId="{DBCD9793-9839-4235-92A4-B72CF6CE890A}"/>
    <pc:docChg chg="undo custSel delSld modSld">
      <pc:chgData name="dhanush reddy" userId="8259f60952ee71f6" providerId="LiveId" clId="{DBCD9793-9839-4235-92A4-B72CF6CE890A}" dt="2023-10-15T07:54:41.904" v="165" actId="2696"/>
      <pc:docMkLst>
        <pc:docMk/>
      </pc:docMkLst>
      <pc:sldChg chg="modSp mod">
        <pc:chgData name="dhanush reddy" userId="8259f60952ee71f6" providerId="LiveId" clId="{DBCD9793-9839-4235-92A4-B72CF6CE890A}" dt="2023-10-15T07:47:04.765" v="50" actId="20577"/>
        <pc:sldMkLst>
          <pc:docMk/>
          <pc:sldMk cId="0" sldId="264"/>
        </pc:sldMkLst>
        <pc:spChg chg="mod">
          <ac:chgData name="dhanush reddy" userId="8259f60952ee71f6" providerId="LiveId" clId="{DBCD9793-9839-4235-92A4-B72CF6CE890A}" dt="2023-10-15T07:47:04.765" v="50" actId="20577"/>
          <ac:spMkLst>
            <pc:docMk/>
            <pc:sldMk cId="0" sldId="264"/>
            <ac:spMk id="2" creationId="{00000000-0000-0000-0000-000000000000}"/>
          </ac:spMkLst>
        </pc:spChg>
      </pc:sldChg>
      <pc:sldChg chg="modSp mod">
        <pc:chgData name="dhanush reddy" userId="8259f60952ee71f6" providerId="LiveId" clId="{DBCD9793-9839-4235-92A4-B72CF6CE890A}" dt="2023-10-15T07:48:17.075" v="76" actId="20577"/>
        <pc:sldMkLst>
          <pc:docMk/>
          <pc:sldMk cId="0" sldId="267"/>
        </pc:sldMkLst>
        <pc:spChg chg="mod">
          <ac:chgData name="dhanush reddy" userId="8259f60952ee71f6" providerId="LiveId" clId="{DBCD9793-9839-4235-92A4-B72CF6CE890A}" dt="2023-10-15T07:48:17.075" v="76" actId="20577"/>
          <ac:spMkLst>
            <pc:docMk/>
            <pc:sldMk cId="0" sldId="267"/>
            <ac:spMk id="4" creationId="{00000000-0000-0000-0000-000000000000}"/>
          </ac:spMkLst>
        </pc:spChg>
      </pc:sldChg>
      <pc:sldChg chg="addSp modSp mod">
        <pc:chgData name="dhanush reddy" userId="8259f60952ee71f6" providerId="LiveId" clId="{DBCD9793-9839-4235-92A4-B72CF6CE890A}" dt="2023-10-11T15:30:40.852" v="39" actId="20577"/>
        <pc:sldMkLst>
          <pc:docMk/>
          <pc:sldMk cId="0" sldId="268"/>
        </pc:sldMkLst>
        <pc:spChg chg="add mod">
          <ac:chgData name="dhanush reddy" userId="8259f60952ee71f6" providerId="LiveId" clId="{DBCD9793-9839-4235-92A4-B72CF6CE890A}" dt="2023-10-11T15:25:02.146" v="13" actId="255"/>
          <ac:spMkLst>
            <pc:docMk/>
            <pc:sldMk cId="0" sldId="268"/>
            <ac:spMk id="3" creationId="{FF2A4371-2EE3-3216-B8EF-A67D38B69B64}"/>
          </ac:spMkLst>
        </pc:spChg>
        <pc:spChg chg="add mod">
          <ac:chgData name="dhanush reddy" userId="8259f60952ee71f6" providerId="LiveId" clId="{DBCD9793-9839-4235-92A4-B72CF6CE890A}" dt="2023-10-11T15:30:40.852" v="39" actId="20577"/>
          <ac:spMkLst>
            <pc:docMk/>
            <pc:sldMk cId="0" sldId="268"/>
            <ac:spMk id="4" creationId="{422AF555-1AE0-C8F7-AA39-E44E14A86179}"/>
          </ac:spMkLst>
        </pc:spChg>
      </pc:sldChg>
      <pc:sldChg chg="addSp delSp modSp mod">
        <pc:chgData name="dhanush reddy" userId="8259f60952ee71f6" providerId="LiveId" clId="{DBCD9793-9839-4235-92A4-B72CF6CE890A}" dt="2023-10-15T07:49:04.670" v="84" actId="1076"/>
        <pc:sldMkLst>
          <pc:docMk/>
          <pc:sldMk cId="0" sldId="269"/>
        </pc:sldMkLst>
        <pc:picChg chg="add mod">
          <ac:chgData name="dhanush reddy" userId="8259f60952ee71f6" providerId="LiveId" clId="{DBCD9793-9839-4235-92A4-B72CF6CE890A}" dt="2023-10-15T07:49:04.670" v="84" actId="1076"/>
          <ac:picMkLst>
            <pc:docMk/>
            <pc:sldMk cId="0" sldId="269"/>
            <ac:picMk id="4" creationId="{DF52354E-AB53-F448-F26E-E882F9B34C0C}"/>
          </ac:picMkLst>
        </pc:picChg>
        <pc:picChg chg="del">
          <ac:chgData name="dhanush reddy" userId="8259f60952ee71f6" providerId="LiveId" clId="{DBCD9793-9839-4235-92A4-B72CF6CE890A}" dt="2023-10-15T07:48:50.355" v="77" actId="478"/>
          <ac:picMkLst>
            <pc:docMk/>
            <pc:sldMk cId="0" sldId="269"/>
            <ac:picMk id="5" creationId="{00000000-0000-0000-0000-000000000000}"/>
          </ac:picMkLst>
        </pc:picChg>
      </pc:sldChg>
      <pc:sldChg chg="addSp delSp modSp mod">
        <pc:chgData name="dhanush reddy" userId="8259f60952ee71f6" providerId="LiveId" clId="{DBCD9793-9839-4235-92A4-B72CF6CE890A}" dt="2023-10-15T07:54:24.725" v="164" actId="20577"/>
        <pc:sldMkLst>
          <pc:docMk/>
          <pc:sldMk cId="0" sldId="273"/>
        </pc:sldMkLst>
        <pc:spChg chg="mod">
          <ac:chgData name="dhanush reddy" userId="8259f60952ee71f6" providerId="LiveId" clId="{DBCD9793-9839-4235-92A4-B72CF6CE890A}" dt="2023-10-15T07:54:24.725" v="164" actId="20577"/>
          <ac:spMkLst>
            <pc:docMk/>
            <pc:sldMk cId="0" sldId="273"/>
            <ac:spMk id="3" creationId="{00000000-0000-0000-0000-000000000000}"/>
          </ac:spMkLst>
        </pc:spChg>
        <pc:graphicFrameChg chg="add del modGraphic">
          <ac:chgData name="dhanush reddy" userId="8259f60952ee71f6" providerId="LiveId" clId="{DBCD9793-9839-4235-92A4-B72CF6CE890A}" dt="2023-10-15T07:53:37.135" v="104" actId="27309"/>
          <ac:graphicFrameMkLst>
            <pc:docMk/>
            <pc:sldMk cId="0" sldId="273"/>
            <ac:graphicFrameMk id="5" creationId="{48361870-A79D-C2F5-5E9A-E987E8C5DC79}"/>
          </ac:graphicFrameMkLst>
        </pc:graphicFrameChg>
      </pc:sldChg>
      <pc:sldChg chg="del">
        <pc:chgData name="dhanush reddy" userId="8259f60952ee71f6" providerId="LiveId" clId="{DBCD9793-9839-4235-92A4-B72CF6CE890A}" dt="2023-10-15T07:54:41.904" v="165" actId="2696"/>
        <pc:sldMkLst>
          <pc:docMk/>
          <pc:sldMk cId="0" sldId="274"/>
        </pc:sldMkLst>
      </pc:sldChg>
      <pc:sldChg chg="addSp delSp modSp mod">
        <pc:chgData name="dhanush reddy" userId="8259f60952ee71f6" providerId="LiveId" clId="{DBCD9793-9839-4235-92A4-B72CF6CE890A}" dt="2023-10-15T07:52:16.425" v="102" actId="1076"/>
        <pc:sldMkLst>
          <pc:docMk/>
          <pc:sldMk cId="0" sldId="275"/>
        </pc:sldMkLst>
        <pc:spChg chg="del mod">
          <ac:chgData name="dhanush reddy" userId="8259f60952ee71f6" providerId="LiveId" clId="{DBCD9793-9839-4235-92A4-B72CF6CE890A}" dt="2023-10-15T07:52:03.132" v="96" actId="478"/>
          <ac:spMkLst>
            <pc:docMk/>
            <pc:sldMk cId="0" sldId="275"/>
            <ac:spMk id="4" creationId="{00000000-0000-0000-0000-000000000000}"/>
          </ac:spMkLst>
        </pc:spChg>
        <pc:spChg chg="del mod">
          <ac:chgData name="dhanush reddy" userId="8259f60952ee71f6" providerId="LiveId" clId="{DBCD9793-9839-4235-92A4-B72CF6CE890A}" dt="2023-10-15T07:52:08.235" v="98" actId="478"/>
          <ac:spMkLst>
            <pc:docMk/>
            <pc:sldMk cId="0" sldId="275"/>
            <ac:spMk id="5" creationId="{00000000-0000-0000-0000-000000000000}"/>
          </ac:spMkLst>
        </pc:spChg>
        <pc:picChg chg="add mod">
          <ac:chgData name="dhanush reddy" userId="8259f60952ee71f6" providerId="LiveId" clId="{DBCD9793-9839-4235-92A4-B72CF6CE890A}" dt="2023-10-15T07:52:16.425" v="102" actId="1076"/>
          <ac:picMkLst>
            <pc:docMk/>
            <pc:sldMk cId="0" sldId="275"/>
            <ac:picMk id="6" creationId="{C318A9E8-DA99-41B6-66A9-0C55CF41C7B4}"/>
          </ac:picMkLst>
        </pc:picChg>
      </pc:sldChg>
      <pc:sldChg chg="addSp delSp modSp mod">
        <pc:chgData name="dhanush reddy" userId="8259f60952ee71f6" providerId="LiveId" clId="{DBCD9793-9839-4235-92A4-B72CF6CE890A}" dt="2023-10-15T07:51:14.475" v="94" actId="1076"/>
        <pc:sldMkLst>
          <pc:docMk/>
          <pc:sldMk cId="0" sldId="279"/>
        </pc:sldMkLst>
        <pc:spChg chg="add mod">
          <ac:chgData name="dhanush reddy" userId="8259f60952ee71f6" providerId="LiveId" clId="{DBCD9793-9839-4235-92A4-B72CF6CE890A}" dt="2023-10-15T07:51:07.775" v="92" actId="255"/>
          <ac:spMkLst>
            <pc:docMk/>
            <pc:sldMk cId="0" sldId="279"/>
            <ac:spMk id="6" creationId="{005028D9-1DF6-AD53-966F-6B9509101310}"/>
          </ac:spMkLst>
        </pc:spChg>
        <pc:picChg chg="del">
          <ac:chgData name="dhanush reddy" userId="8259f60952ee71f6" providerId="LiveId" clId="{DBCD9793-9839-4235-92A4-B72CF6CE890A}" dt="2023-10-15T07:49:14.849" v="85" actId="478"/>
          <ac:picMkLst>
            <pc:docMk/>
            <pc:sldMk cId="0" sldId="279"/>
            <ac:picMk id="3" creationId="{00000000-0000-0000-0000-000000000000}"/>
          </ac:picMkLst>
        </pc:picChg>
        <pc:picChg chg="add mod">
          <ac:chgData name="dhanush reddy" userId="8259f60952ee71f6" providerId="LiveId" clId="{DBCD9793-9839-4235-92A4-B72CF6CE890A}" dt="2023-10-15T07:51:14.475" v="94" actId="1076"/>
          <ac:picMkLst>
            <pc:docMk/>
            <pc:sldMk cId="0" sldId="279"/>
            <ac:picMk id="4" creationId="{2DD7C17D-01BE-FE8C-333D-C4A0D35C2C0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3346364f9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g13346364f96_0_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3e9e326a6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g13e9e326a68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7"/>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endParaRPr/>
          </a:p>
        </p:txBody>
      </p:sp>
      <p:sp>
        <p:nvSpPr>
          <p:cNvPr id="13" name="Google Shape;13;p7"/>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endParaRPr/>
          </a:p>
        </p:txBody>
      </p:sp>
      <p:sp>
        <p:nvSpPr>
          <p:cNvPr id="14" name="Google Shape;14;p7"/>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5"/>
        <p:cNvGrpSpPr/>
        <p:nvPr/>
      </p:nvGrpSpPr>
      <p:grpSpPr>
        <a:xfrm>
          <a:off x="0" y="0"/>
          <a:ext cx="0" cy="0"/>
          <a:chOff x="0" y="0"/>
          <a:chExt cx="0" cy="0"/>
        </a:xfrm>
      </p:grpSpPr>
      <p:sp>
        <p:nvSpPr>
          <p:cNvPr id="16" name="Google Shape;16;p8"/>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8"/>
          <p:cNvSpPr txBox="1">
            <a:spLocks noGrp="1"/>
          </p:cNvSpPr>
          <p:nvPr>
            <p:ph type="body" idx="1"/>
          </p:nvPr>
        </p:nvSpPr>
        <p:spPr>
          <a:xfrm>
            <a:off x="457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5"/>
              </a:spcBef>
              <a:spcAft>
                <a:spcPts val="0"/>
              </a:spcAft>
              <a:buClr>
                <a:schemeClr val="dk1"/>
              </a:buClr>
              <a:buSzPts val="13200"/>
              <a:buChar char="•"/>
              <a:defRPr sz="2900"/>
            </a:lvl1pPr>
            <a:lvl2pPr marL="914400" lvl="1" indent="-946150" algn="l">
              <a:lnSpc>
                <a:spcPct val="100000"/>
              </a:lnSpc>
              <a:spcBef>
                <a:spcPts val="495"/>
              </a:spcBef>
              <a:spcAft>
                <a:spcPts val="0"/>
              </a:spcAft>
              <a:buClr>
                <a:schemeClr val="dk1"/>
              </a:buClr>
              <a:buSzPts val="11300"/>
              <a:buChar char="–"/>
              <a:defRPr sz="2500"/>
            </a:lvl2pPr>
            <a:lvl3pPr marL="1371600" lvl="2" indent="-825500" algn="l">
              <a:lnSpc>
                <a:spcPct val="100000"/>
              </a:lnSpc>
              <a:spcBef>
                <a:spcPts val="410"/>
              </a:spcBef>
              <a:spcAft>
                <a:spcPts val="0"/>
              </a:spcAft>
              <a:buClr>
                <a:schemeClr val="dk1"/>
              </a:buClr>
              <a:buSzPts val="9400"/>
              <a:buChar char="•"/>
              <a:defRPr sz="2100"/>
            </a:lvl3pPr>
            <a:lvl4pPr marL="1828800" lvl="3" indent="-768350" algn="l">
              <a:lnSpc>
                <a:spcPct val="100000"/>
              </a:lnSpc>
              <a:spcBef>
                <a:spcPts val="370"/>
              </a:spcBef>
              <a:spcAft>
                <a:spcPts val="0"/>
              </a:spcAft>
              <a:buClr>
                <a:schemeClr val="dk1"/>
              </a:buClr>
              <a:buSzPts val="8500"/>
              <a:buChar char="–"/>
              <a:defRPr sz="1900"/>
            </a:lvl4pPr>
            <a:lvl5pPr marL="2286000" lvl="4" indent="-768350" algn="l">
              <a:lnSpc>
                <a:spcPct val="100000"/>
              </a:lnSpc>
              <a:spcBef>
                <a:spcPts val="370"/>
              </a:spcBef>
              <a:spcAft>
                <a:spcPts val="0"/>
              </a:spcAft>
              <a:buClr>
                <a:schemeClr val="dk1"/>
              </a:buClr>
              <a:buSzPts val="8500"/>
              <a:buChar char="»"/>
              <a:defRPr sz="1900"/>
            </a:lvl5pPr>
            <a:lvl6pPr marL="2743200" lvl="5" indent="-768350" algn="l">
              <a:lnSpc>
                <a:spcPct val="100000"/>
              </a:lnSpc>
              <a:spcBef>
                <a:spcPts val="370"/>
              </a:spcBef>
              <a:spcAft>
                <a:spcPts val="0"/>
              </a:spcAft>
              <a:buClr>
                <a:schemeClr val="dk1"/>
              </a:buClr>
              <a:buSzPts val="8500"/>
              <a:buChar char="•"/>
              <a:defRPr sz="1900"/>
            </a:lvl6pPr>
            <a:lvl7pPr marL="3200400" lvl="6" indent="-768350" algn="l">
              <a:lnSpc>
                <a:spcPct val="100000"/>
              </a:lnSpc>
              <a:spcBef>
                <a:spcPts val="370"/>
              </a:spcBef>
              <a:spcAft>
                <a:spcPts val="0"/>
              </a:spcAft>
              <a:buClr>
                <a:schemeClr val="dk1"/>
              </a:buClr>
              <a:buSzPts val="8500"/>
              <a:buChar char="•"/>
              <a:defRPr sz="1900"/>
            </a:lvl7pPr>
            <a:lvl8pPr marL="3657600" lvl="7" indent="-768350" algn="l">
              <a:lnSpc>
                <a:spcPct val="100000"/>
              </a:lnSpc>
              <a:spcBef>
                <a:spcPts val="370"/>
              </a:spcBef>
              <a:spcAft>
                <a:spcPts val="0"/>
              </a:spcAft>
              <a:buClr>
                <a:schemeClr val="dk1"/>
              </a:buClr>
              <a:buSzPts val="8500"/>
              <a:buChar char="•"/>
              <a:defRPr sz="1900"/>
            </a:lvl8pPr>
            <a:lvl9pPr marL="4114800" lvl="8" indent="-768350" algn="l">
              <a:lnSpc>
                <a:spcPct val="100000"/>
              </a:lnSpc>
              <a:spcBef>
                <a:spcPts val="370"/>
              </a:spcBef>
              <a:spcAft>
                <a:spcPts val="0"/>
              </a:spcAft>
              <a:buClr>
                <a:schemeClr val="dk1"/>
              </a:buClr>
              <a:buSzPts val="8500"/>
              <a:buChar char="•"/>
              <a:defRPr sz="1900"/>
            </a:lvl9pPr>
          </a:lstStyle>
          <a:p>
            <a:endParaRPr/>
          </a:p>
        </p:txBody>
      </p:sp>
      <p:sp>
        <p:nvSpPr>
          <p:cNvPr id="18" name="Google Shape;18;p8"/>
          <p:cNvSpPr txBox="1">
            <a:spLocks noGrp="1"/>
          </p:cNvSpPr>
          <p:nvPr>
            <p:ph type="body" idx="2"/>
          </p:nvPr>
        </p:nvSpPr>
        <p:spPr>
          <a:xfrm>
            <a:off x="4648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5"/>
              </a:spcBef>
              <a:spcAft>
                <a:spcPts val="0"/>
              </a:spcAft>
              <a:buClr>
                <a:schemeClr val="dk1"/>
              </a:buClr>
              <a:buSzPts val="13200"/>
              <a:buChar char="•"/>
              <a:defRPr sz="2900"/>
            </a:lvl1pPr>
            <a:lvl2pPr marL="914400" lvl="1" indent="-946150" algn="l">
              <a:lnSpc>
                <a:spcPct val="100000"/>
              </a:lnSpc>
              <a:spcBef>
                <a:spcPts val="495"/>
              </a:spcBef>
              <a:spcAft>
                <a:spcPts val="0"/>
              </a:spcAft>
              <a:buClr>
                <a:schemeClr val="dk1"/>
              </a:buClr>
              <a:buSzPts val="11300"/>
              <a:buChar char="–"/>
              <a:defRPr sz="2500"/>
            </a:lvl2pPr>
            <a:lvl3pPr marL="1371600" lvl="2" indent="-825500" algn="l">
              <a:lnSpc>
                <a:spcPct val="100000"/>
              </a:lnSpc>
              <a:spcBef>
                <a:spcPts val="410"/>
              </a:spcBef>
              <a:spcAft>
                <a:spcPts val="0"/>
              </a:spcAft>
              <a:buClr>
                <a:schemeClr val="dk1"/>
              </a:buClr>
              <a:buSzPts val="9400"/>
              <a:buChar char="•"/>
              <a:defRPr sz="2100"/>
            </a:lvl3pPr>
            <a:lvl4pPr marL="1828800" lvl="3" indent="-768350" algn="l">
              <a:lnSpc>
                <a:spcPct val="100000"/>
              </a:lnSpc>
              <a:spcBef>
                <a:spcPts val="370"/>
              </a:spcBef>
              <a:spcAft>
                <a:spcPts val="0"/>
              </a:spcAft>
              <a:buClr>
                <a:schemeClr val="dk1"/>
              </a:buClr>
              <a:buSzPts val="8500"/>
              <a:buChar char="–"/>
              <a:defRPr sz="1900"/>
            </a:lvl4pPr>
            <a:lvl5pPr marL="2286000" lvl="4" indent="-768350" algn="l">
              <a:lnSpc>
                <a:spcPct val="100000"/>
              </a:lnSpc>
              <a:spcBef>
                <a:spcPts val="370"/>
              </a:spcBef>
              <a:spcAft>
                <a:spcPts val="0"/>
              </a:spcAft>
              <a:buClr>
                <a:schemeClr val="dk1"/>
              </a:buClr>
              <a:buSzPts val="8500"/>
              <a:buChar char="»"/>
              <a:defRPr sz="1900"/>
            </a:lvl5pPr>
            <a:lvl6pPr marL="2743200" lvl="5" indent="-768350" algn="l">
              <a:lnSpc>
                <a:spcPct val="100000"/>
              </a:lnSpc>
              <a:spcBef>
                <a:spcPts val="370"/>
              </a:spcBef>
              <a:spcAft>
                <a:spcPts val="0"/>
              </a:spcAft>
              <a:buClr>
                <a:schemeClr val="dk1"/>
              </a:buClr>
              <a:buSzPts val="8500"/>
              <a:buChar char="•"/>
              <a:defRPr sz="1900"/>
            </a:lvl6pPr>
            <a:lvl7pPr marL="3200400" lvl="6" indent="-768350" algn="l">
              <a:lnSpc>
                <a:spcPct val="100000"/>
              </a:lnSpc>
              <a:spcBef>
                <a:spcPts val="370"/>
              </a:spcBef>
              <a:spcAft>
                <a:spcPts val="0"/>
              </a:spcAft>
              <a:buClr>
                <a:schemeClr val="dk1"/>
              </a:buClr>
              <a:buSzPts val="8500"/>
              <a:buChar char="•"/>
              <a:defRPr sz="1900"/>
            </a:lvl7pPr>
            <a:lvl8pPr marL="3657600" lvl="7" indent="-768350" algn="l">
              <a:lnSpc>
                <a:spcPct val="100000"/>
              </a:lnSpc>
              <a:spcBef>
                <a:spcPts val="370"/>
              </a:spcBef>
              <a:spcAft>
                <a:spcPts val="0"/>
              </a:spcAft>
              <a:buClr>
                <a:schemeClr val="dk1"/>
              </a:buClr>
              <a:buSzPts val="8500"/>
              <a:buChar char="•"/>
              <a:defRPr sz="1900"/>
            </a:lvl8pPr>
            <a:lvl9pPr marL="4114800" lvl="8" indent="-768350" algn="l">
              <a:lnSpc>
                <a:spcPct val="100000"/>
              </a:lnSpc>
              <a:spcBef>
                <a:spcPts val="370"/>
              </a:spcBef>
              <a:spcAft>
                <a:spcPts val="0"/>
              </a:spcAft>
              <a:buClr>
                <a:schemeClr val="dk1"/>
              </a:buClr>
              <a:buSzPts val="8500"/>
              <a:buChar char="•"/>
              <a:defRPr sz="1900"/>
            </a:lvl9pPr>
          </a:lstStyle>
          <a:p>
            <a:endParaRPr/>
          </a:p>
        </p:txBody>
      </p:sp>
      <p:sp>
        <p:nvSpPr>
          <p:cNvPr id="19" name="Google Shape;19;p8"/>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endParaRPr/>
          </a:p>
        </p:txBody>
      </p:sp>
      <p:sp>
        <p:nvSpPr>
          <p:cNvPr id="20" name="Google Shape;20;p8"/>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endParaRPr/>
          </a:p>
        </p:txBody>
      </p:sp>
      <p:sp>
        <p:nvSpPr>
          <p:cNvPr id="21" name="Google Shape;21;p8"/>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2"/>
        <p:cNvGrpSpPr/>
        <p:nvPr/>
      </p:nvGrpSpPr>
      <p:grpSpPr>
        <a:xfrm>
          <a:off x="0" y="0"/>
          <a:ext cx="0" cy="0"/>
          <a:chOff x="0" y="0"/>
          <a:chExt cx="0" cy="0"/>
        </a:xfrm>
      </p:grpSpPr>
      <p:sp>
        <p:nvSpPr>
          <p:cNvPr id="23" name="Google Shape;23;p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panose="020F0502020204030204"/>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9"/>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5"/>
              </a:spcBef>
              <a:spcAft>
                <a:spcPts val="0"/>
              </a:spcAft>
              <a:buClr>
                <a:schemeClr val="dk1"/>
              </a:buClr>
              <a:buSzPts val="11300"/>
              <a:buNone/>
              <a:defRPr sz="2500" b="1"/>
            </a:lvl1pPr>
            <a:lvl2pPr marL="914400" lvl="1" indent="-228600" algn="l">
              <a:lnSpc>
                <a:spcPct val="100000"/>
              </a:lnSpc>
              <a:spcBef>
                <a:spcPts val="410"/>
              </a:spcBef>
              <a:spcAft>
                <a:spcPts val="0"/>
              </a:spcAft>
              <a:buClr>
                <a:schemeClr val="dk1"/>
              </a:buClr>
              <a:buSzPts val="9400"/>
              <a:buNone/>
              <a:defRPr sz="2100" b="1"/>
            </a:lvl2pPr>
            <a:lvl3pPr marL="1371600" lvl="2" indent="-228600" algn="l">
              <a:lnSpc>
                <a:spcPct val="100000"/>
              </a:lnSpc>
              <a:spcBef>
                <a:spcPts val="370"/>
              </a:spcBef>
              <a:spcAft>
                <a:spcPts val="0"/>
              </a:spcAft>
              <a:buClr>
                <a:schemeClr val="dk1"/>
              </a:buClr>
              <a:buSzPts val="8500"/>
              <a:buNone/>
              <a:defRPr sz="1900" b="1"/>
            </a:lvl3pPr>
            <a:lvl4pPr marL="1828800" lvl="3" indent="-228600" algn="l">
              <a:lnSpc>
                <a:spcPct val="100000"/>
              </a:lnSpc>
              <a:spcBef>
                <a:spcPts val="330"/>
              </a:spcBef>
              <a:spcAft>
                <a:spcPts val="0"/>
              </a:spcAft>
              <a:buClr>
                <a:schemeClr val="dk1"/>
              </a:buClr>
              <a:buSzPts val="7500"/>
              <a:buNone/>
              <a:defRPr sz="1600" b="1"/>
            </a:lvl4pPr>
            <a:lvl5pPr marL="2286000" lvl="4" indent="-228600" algn="l">
              <a:lnSpc>
                <a:spcPct val="100000"/>
              </a:lnSpc>
              <a:spcBef>
                <a:spcPts val="330"/>
              </a:spcBef>
              <a:spcAft>
                <a:spcPts val="0"/>
              </a:spcAft>
              <a:buClr>
                <a:schemeClr val="dk1"/>
              </a:buClr>
              <a:buSzPts val="7500"/>
              <a:buNone/>
              <a:defRPr sz="1600" b="1"/>
            </a:lvl5pPr>
            <a:lvl6pPr marL="2743200" lvl="5" indent="-228600" algn="l">
              <a:lnSpc>
                <a:spcPct val="100000"/>
              </a:lnSpc>
              <a:spcBef>
                <a:spcPts val="330"/>
              </a:spcBef>
              <a:spcAft>
                <a:spcPts val="0"/>
              </a:spcAft>
              <a:buClr>
                <a:schemeClr val="dk1"/>
              </a:buClr>
              <a:buSzPts val="7500"/>
              <a:buNone/>
              <a:defRPr sz="1600" b="1"/>
            </a:lvl6pPr>
            <a:lvl7pPr marL="3200400" lvl="6" indent="-228600" algn="l">
              <a:lnSpc>
                <a:spcPct val="100000"/>
              </a:lnSpc>
              <a:spcBef>
                <a:spcPts val="330"/>
              </a:spcBef>
              <a:spcAft>
                <a:spcPts val="0"/>
              </a:spcAft>
              <a:buClr>
                <a:schemeClr val="dk1"/>
              </a:buClr>
              <a:buSzPts val="7500"/>
              <a:buNone/>
              <a:defRPr sz="1600" b="1"/>
            </a:lvl7pPr>
            <a:lvl8pPr marL="3657600" lvl="7" indent="-228600" algn="l">
              <a:lnSpc>
                <a:spcPct val="100000"/>
              </a:lnSpc>
              <a:spcBef>
                <a:spcPts val="330"/>
              </a:spcBef>
              <a:spcAft>
                <a:spcPts val="0"/>
              </a:spcAft>
              <a:buClr>
                <a:schemeClr val="dk1"/>
              </a:buClr>
              <a:buSzPts val="7500"/>
              <a:buNone/>
              <a:defRPr sz="1600" b="1"/>
            </a:lvl8pPr>
            <a:lvl9pPr marL="4114800" lvl="8" indent="-228600" algn="l">
              <a:lnSpc>
                <a:spcPct val="100000"/>
              </a:lnSpc>
              <a:spcBef>
                <a:spcPts val="330"/>
              </a:spcBef>
              <a:spcAft>
                <a:spcPts val="0"/>
              </a:spcAft>
              <a:buClr>
                <a:schemeClr val="dk1"/>
              </a:buClr>
              <a:buSzPts val="7500"/>
              <a:buNone/>
              <a:defRPr sz="1600" b="1"/>
            </a:lvl9pPr>
          </a:lstStyle>
          <a:p>
            <a:endParaRPr/>
          </a:p>
        </p:txBody>
      </p:sp>
      <p:sp>
        <p:nvSpPr>
          <p:cNvPr id="25" name="Google Shape;25;p9"/>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5"/>
              </a:spcBef>
              <a:spcAft>
                <a:spcPts val="0"/>
              </a:spcAft>
              <a:buClr>
                <a:schemeClr val="dk1"/>
              </a:buClr>
              <a:buSzPts val="11300"/>
              <a:buChar char="•"/>
              <a:defRPr sz="2500"/>
            </a:lvl1pPr>
            <a:lvl2pPr marL="914400" lvl="1" indent="-825500" algn="l">
              <a:lnSpc>
                <a:spcPct val="100000"/>
              </a:lnSpc>
              <a:spcBef>
                <a:spcPts val="410"/>
              </a:spcBef>
              <a:spcAft>
                <a:spcPts val="0"/>
              </a:spcAft>
              <a:buClr>
                <a:schemeClr val="dk1"/>
              </a:buClr>
              <a:buSzPts val="9400"/>
              <a:buChar char="–"/>
              <a:defRPr sz="2100"/>
            </a:lvl2pPr>
            <a:lvl3pPr marL="1371600" lvl="2" indent="-768350" algn="l">
              <a:lnSpc>
                <a:spcPct val="100000"/>
              </a:lnSpc>
              <a:spcBef>
                <a:spcPts val="370"/>
              </a:spcBef>
              <a:spcAft>
                <a:spcPts val="0"/>
              </a:spcAft>
              <a:buClr>
                <a:schemeClr val="dk1"/>
              </a:buClr>
              <a:buSzPts val="8500"/>
              <a:buChar char="•"/>
              <a:defRPr sz="1900"/>
            </a:lvl3pPr>
            <a:lvl4pPr marL="1828800" lvl="3" indent="-704850" algn="l">
              <a:lnSpc>
                <a:spcPct val="100000"/>
              </a:lnSpc>
              <a:spcBef>
                <a:spcPts val="330"/>
              </a:spcBef>
              <a:spcAft>
                <a:spcPts val="0"/>
              </a:spcAft>
              <a:buClr>
                <a:schemeClr val="dk1"/>
              </a:buClr>
              <a:buSzPts val="7500"/>
              <a:buChar char="–"/>
              <a:defRPr sz="1600"/>
            </a:lvl4pPr>
            <a:lvl5pPr marL="2286000" lvl="4" indent="-704850" algn="l">
              <a:lnSpc>
                <a:spcPct val="100000"/>
              </a:lnSpc>
              <a:spcBef>
                <a:spcPts val="330"/>
              </a:spcBef>
              <a:spcAft>
                <a:spcPts val="0"/>
              </a:spcAft>
              <a:buClr>
                <a:schemeClr val="dk1"/>
              </a:buClr>
              <a:buSzPts val="7500"/>
              <a:buChar char="»"/>
              <a:defRPr sz="1600"/>
            </a:lvl5pPr>
            <a:lvl6pPr marL="2743200" lvl="5" indent="-704850" algn="l">
              <a:lnSpc>
                <a:spcPct val="100000"/>
              </a:lnSpc>
              <a:spcBef>
                <a:spcPts val="330"/>
              </a:spcBef>
              <a:spcAft>
                <a:spcPts val="0"/>
              </a:spcAft>
              <a:buClr>
                <a:schemeClr val="dk1"/>
              </a:buClr>
              <a:buSzPts val="7500"/>
              <a:buChar char="•"/>
              <a:defRPr sz="1600"/>
            </a:lvl6pPr>
            <a:lvl7pPr marL="3200400" lvl="6" indent="-704850" algn="l">
              <a:lnSpc>
                <a:spcPct val="100000"/>
              </a:lnSpc>
              <a:spcBef>
                <a:spcPts val="330"/>
              </a:spcBef>
              <a:spcAft>
                <a:spcPts val="0"/>
              </a:spcAft>
              <a:buClr>
                <a:schemeClr val="dk1"/>
              </a:buClr>
              <a:buSzPts val="7500"/>
              <a:buChar char="•"/>
              <a:defRPr sz="1600"/>
            </a:lvl7pPr>
            <a:lvl8pPr marL="3657600" lvl="7" indent="-704850" algn="l">
              <a:lnSpc>
                <a:spcPct val="100000"/>
              </a:lnSpc>
              <a:spcBef>
                <a:spcPts val="330"/>
              </a:spcBef>
              <a:spcAft>
                <a:spcPts val="0"/>
              </a:spcAft>
              <a:buClr>
                <a:schemeClr val="dk1"/>
              </a:buClr>
              <a:buSzPts val="7500"/>
              <a:buChar char="•"/>
              <a:defRPr sz="1600"/>
            </a:lvl8pPr>
            <a:lvl9pPr marL="4114800" lvl="8" indent="-704850" algn="l">
              <a:lnSpc>
                <a:spcPct val="100000"/>
              </a:lnSpc>
              <a:spcBef>
                <a:spcPts val="330"/>
              </a:spcBef>
              <a:spcAft>
                <a:spcPts val="0"/>
              </a:spcAft>
              <a:buClr>
                <a:schemeClr val="dk1"/>
              </a:buClr>
              <a:buSzPts val="7500"/>
              <a:buChar char="•"/>
              <a:defRPr sz="1600"/>
            </a:lvl9pPr>
          </a:lstStyle>
          <a:p>
            <a:endParaRPr/>
          </a:p>
        </p:txBody>
      </p:sp>
      <p:sp>
        <p:nvSpPr>
          <p:cNvPr id="26" name="Google Shape;26;p9"/>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5"/>
              </a:spcBef>
              <a:spcAft>
                <a:spcPts val="0"/>
              </a:spcAft>
              <a:buClr>
                <a:schemeClr val="dk1"/>
              </a:buClr>
              <a:buSzPts val="11300"/>
              <a:buNone/>
              <a:defRPr sz="2500" b="1"/>
            </a:lvl1pPr>
            <a:lvl2pPr marL="914400" lvl="1" indent="-228600" algn="l">
              <a:lnSpc>
                <a:spcPct val="100000"/>
              </a:lnSpc>
              <a:spcBef>
                <a:spcPts val="410"/>
              </a:spcBef>
              <a:spcAft>
                <a:spcPts val="0"/>
              </a:spcAft>
              <a:buClr>
                <a:schemeClr val="dk1"/>
              </a:buClr>
              <a:buSzPts val="9400"/>
              <a:buNone/>
              <a:defRPr sz="2100" b="1"/>
            </a:lvl2pPr>
            <a:lvl3pPr marL="1371600" lvl="2" indent="-228600" algn="l">
              <a:lnSpc>
                <a:spcPct val="100000"/>
              </a:lnSpc>
              <a:spcBef>
                <a:spcPts val="370"/>
              </a:spcBef>
              <a:spcAft>
                <a:spcPts val="0"/>
              </a:spcAft>
              <a:buClr>
                <a:schemeClr val="dk1"/>
              </a:buClr>
              <a:buSzPts val="8500"/>
              <a:buNone/>
              <a:defRPr sz="1900" b="1"/>
            </a:lvl3pPr>
            <a:lvl4pPr marL="1828800" lvl="3" indent="-228600" algn="l">
              <a:lnSpc>
                <a:spcPct val="100000"/>
              </a:lnSpc>
              <a:spcBef>
                <a:spcPts val="330"/>
              </a:spcBef>
              <a:spcAft>
                <a:spcPts val="0"/>
              </a:spcAft>
              <a:buClr>
                <a:schemeClr val="dk1"/>
              </a:buClr>
              <a:buSzPts val="7500"/>
              <a:buNone/>
              <a:defRPr sz="1600" b="1"/>
            </a:lvl4pPr>
            <a:lvl5pPr marL="2286000" lvl="4" indent="-228600" algn="l">
              <a:lnSpc>
                <a:spcPct val="100000"/>
              </a:lnSpc>
              <a:spcBef>
                <a:spcPts val="330"/>
              </a:spcBef>
              <a:spcAft>
                <a:spcPts val="0"/>
              </a:spcAft>
              <a:buClr>
                <a:schemeClr val="dk1"/>
              </a:buClr>
              <a:buSzPts val="7500"/>
              <a:buNone/>
              <a:defRPr sz="1600" b="1"/>
            </a:lvl5pPr>
            <a:lvl6pPr marL="2743200" lvl="5" indent="-228600" algn="l">
              <a:lnSpc>
                <a:spcPct val="100000"/>
              </a:lnSpc>
              <a:spcBef>
                <a:spcPts val="330"/>
              </a:spcBef>
              <a:spcAft>
                <a:spcPts val="0"/>
              </a:spcAft>
              <a:buClr>
                <a:schemeClr val="dk1"/>
              </a:buClr>
              <a:buSzPts val="7500"/>
              <a:buNone/>
              <a:defRPr sz="1600" b="1"/>
            </a:lvl6pPr>
            <a:lvl7pPr marL="3200400" lvl="6" indent="-228600" algn="l">
              <a:lnSpc>
                <a:spcPct val="100000"/>
              </a:lnSpc>
              <a:spcBef>
                <a:spcPts val="330"/>
              </a:spcBef>
              <a:spcAft>
                <a:spcPts val="0"/>
              </a:spcAft>
              <a:buClr>
                <a:schemeClr val="dk1"/>
              </a:buClr>
              <a:buSzPts val="7500"/>
              <a:buNone/>
              <a:defRPr sz="1600" b="1"/>
            </a:lvl7pPr>
            <a:lvl8pPr marL="3657600" lvl="7" indent="-228600" algn="l">
              <a:lnSpc>
                <a:spcPct val="100000"/>
              </a:lnSpc>
              <a:spcBef>
                <a:spcPts val="330"/>
              </a:spcBef>
              <a:spcAft>
                <a:spcPts val="0"/>
              </a:spcAft>
              <a:buClr>
                <a:schemeClr val="dk1"/>
              </a:buClr>
              <a:buSzPts val="7500"/>
              <a:buNone/>
              <a:defRPr sz="1600" b="1"/>
            </a:lvl8pPr>
            <a:lvl9pPr marL="4114800" lvl="8" indent="-228600" algn="l">
              <a:lnSpc>
                <a:spcPct val="100000"/>
              </a:lnSpc>
              <a:spcBef>
                <a:spcPts val="330"/>
              </a:spcBef>
              <a:spcAft>
                <a:spcPts val="0"/>
              </a:spcAft>
              <a:buClr>
                <a:schemeClr val="dk1"/>
              </a:buClr>
              <a:buSzPts val="7500"/>
              <a:buNone/>
              <a:defRPr sz="1600" b="1"/>
            </a:lvl9pPr>
          </a:lstStyle>
          <a:p>
            <a:endParaRPr/>
          </a:p>
        </p:txBody>
      </p:sp>
      <p:sp>
        <p:nvSpPr>
          <p:cNvPr id="27" name="Google Shape;27;p9"/>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5"/>
              </a:spcBef>
              <a:spcAft>
                <a:spcPts val="0"/>
              </a:spcAft>
              <a:buClr>
                <a:schemeClr val="dk1"/>
              </a:buClr>
              <a:buSzPts val="11300"/>
              <a:buChar char="•"/>
              <a:defRPr sz="2500"/>
            </a:lvl1pPr>
            <a:lvl2pPr marL="914400" lvl="1" indent="-825500" algn="l">
              <a:lnSpc>
                <a:spcPct val="100000"/>
              </a:lnSpc>
              <a:spcBef>
                <a:spcPts val="410"/>
              </a:spcBef>
              <a:spcAft>
                <a:spcPts val="0"/>
              </a:spcAft>
              <a:buClr>
                <a:schemeClr val="dk1"/>
              </a:buClr>
              <a:buSzPts val="9400"/>
              <a:buChar char="–"/>
              <a:defRPr sz="2100"/>
            </a:lvl2pPr>
            <a:lvl3pPr marL="1371600" lvl="2" indent="-768350" algn="l">
              <a:lnSpc>
                <a:spcPct val="100000"/>
              </a:lnSpc>
              <a:spcBef>
                <a:spcPts val="370"/>
              </a:spcBef>
              <a:spcAft>
                <a:spcPts val="0"/>
              </a:spcAft>
              <a:buClr>
                <a:schemeClr val="dk1"/>
              </a:buClr>
              <a:buSzPts val="8500"/>
              <a:buChar char="•"/>
              <a:defRPr sz="1900"/>
            </a:lvl3pPr>
            <a:lvl4pPr marL="1828800" lvl="3" indent="-704850" algn="l">
              <a:lnSpc>
                <a:spcPct val="100000"/>
              </a:lnSpc>
              <a:spcBef>
                <a:spcPts val="330"/>
              </a:spcBef>
              <a:spcAft>
                <a:spcPts val="0"/>
              </a:spcAft>
              <a:buClr>
                <a:schemeClr val="dk1"/>
              </a:buClr>
              <a:buSzPts val="7500"/>
              <a:buChar char="–"/>
              <a:defRPr sz="1600"/>
            </a:lvl4pPr>
            <a:lvl5pPr marL="2286000" lvl="4" indent="-704850" algn="l">
              <a:lnSpc>
                <a:spcPct val="100000"/>
              </a:lnSpc>
              <a:spcBef>
                <a:spcPts val="330"/>
              </a:spcBef>
              <a:spcAft>
                <a:spcPts val="0"/>
              </a:spcAft>
              <a:buClr>
                <a:schemeClr val="dk1"/>
              </a:buClr>
              <a:buSzPts val="7500"/>
              <a:buChar char="»"/>
              <a:defRPr sz="1600"/>
            </a:lvl5pPr>
            <a:lvl6pPr marL="2743200" lvl="5" indent="-704850" algn="l">
              <a:lnSpc>
                <a:spcPct val="100000"/>
              </a:lnSpc>
              <a:spcBef>
                <a:spcPts val="330"/>
              </a:spcBef>
              <a:spcAft>
                <a:spcPts val="0"/>
              </a:spcAft>
              <a:buClr>
                <a:schemeClr val="dk1"/>
              </a:buClr>
              <a:buSzPts val="7500"/>
              <a:buChar char="•"/>
              <a:defRPr sz="1600"/>
            </a:lvl6pPr>
            <a:lvl7pPr marL="3200400" lvl="6" indent="-704850" algn="l">
              <a:lnSpc>
                <a:spcPct val="100000"/>
              </a:lnSpc>
              <a:spcBef>
                <a:spcPts val="330"/>
              </a:spcBef>
              <a:spcAft>
                <a:spcPts val="0"/>
              </a:spcAft>
              <a:buClr>
                <a:schemeClr val="dk1"/>
              </a:buClr>
              <a:buSzPts val="7500"/>
              <a:buChar char="•"/>
              <a:defRPr sz="1600"/>
            </a:lvl7pPr>
            <a:lvl8pPr marL="3657600" lvl="7" indent="-704850" algn="l">
              <a:lnSpc>
                <a:spcPct val="100000"/>
              </a:lnSpc>
              <a:spcBef>
                <a:spcPts val="330"/>
              </a:spcBef>
              <a:spcAft>
                <a:spcPts val="0"/>
              </a:spcAft>
              <a:buClr>
                <a:schemeClr val="dk1"/>
              </a:buClr>
              <a:buSzPts val="7500"/>
              <a:buChar char="•"/>
              <a:defRPr sz="1600"/>
            </a:lvl8pPr>
            <a:lvl9pPr marL="4114800" lvl="8" indent="-704850" algn="l">
              <a:lnSpc>
                <a:spcPct val="100000"/>
              </a:lnSpc>
              <a:spcBef>
                <a:spcPts val="330"/>
              </a:spcBef>
              <a:spcAft>
                <a:spcPts val="0"/>
              </a:spcAft>
              <a:buClr>
                <a:schemeClr val="dk1"/>
              </a:buClr>
              <a:buSzPts val="7500"/>
              <a:buChar char="•"/>
              <a:defRPr sz="1600"/>
            </a:lvl9pPr>
          </a:lstStyle>
          <a:p>
            <a:endParaRPr/>
          </a:p>
        </p:txBody>
      </p:sp>
      <p:sp>
        <p:nvSpPr>
          <p:cNvPr id="28" name="Google Shape;28;p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endParaRPr/>
          </a:p>
        </p:txBody>
      </p:sp>
      <p:sp>
        <p:nvSpPr>
          <p:cNvPr id="29" name="Google Shape;29;p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endParaRPr/>
          </a:p>
        </p:txBody>
      </p:sp>
      <p:sp>
        <p:nvSpPr>
          <p:cNvPr id="30" name="Google Shape;30;p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endParaRPr/>
          </a:p>
        </p:txBody>
      </p:sp>
      <p:sp>
        <p:nvSpPr>
          <p:cNvPr id="34" name="Google Shape;34;p1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endParaRPr/>
          </a:p>
        </p:txBody>
      </p:sp>
      <p:sp>
        <p:nvSpPr>
          <p:cNvPr id="35" name="Google Shape;35;p1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11"/>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panose="020F0502020204030204"/>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1"/>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5"/>
              </a:spcBef>
              <a:spcAft>
                <a:spcPts val="0"/>
              </a:spcAft>
              <a:buClr>
                <a:schemeClr val="dk1"/>
              </a:buClr>
              <a:buSzPts val="13200"/>
              <a:buChar char="–"/>
              <a:defRPr sz="2900"/>
            </a:lvl2pPr>
            <a:lvl3pPr marL="1371600" lvl="2" indent="-946150" algn="l">
              <a:lnSpc>
                <a:spcPct val="100000"/>
              </a:lnSpc>
              <a:spcBef>
                <a:spcPts val="495"/>
              </a:spcBef>
              <a:spcAft>
                <a:spcPts val="0"/>
              </a:spcAft>
              <a:buClr>
                <a:schemeClr val="dk1"/>
              </a:buClr>
              <a:buSzPts val="11300"/>
              <a:buChar char="•"/>
              <a:defRPr sz="2500"/>
            </a:lvl3pPr>
            <a:lvl4pPr marL="1828800" lvl="3" indent="-825500" algn="l">
              <a:lnSpc>
                <a:spcPct val="100000"/>
              </a:lnSpc>
              <a:spcBef>
                <a:spcPts val="410"/>
              </a:spcBef>
              <a:spcAft>
                <a:spcPts val="0"/>
              </a:spcAft>
              <a:buClr>
                <a:schemeClr val="dk1"/>
              </a:buClr>
              <a:buSzPts val="9400"/>
              <a:buChar char="–"/>
              <a:defRPr sz="2100"/>
            </a:lvl4pPr>
            <a:lvl5pPr marL="2286000" lvl="4" indent="-825500" algn="l">
              <a:lnSpc>
                <a:spcPct val="100000"/>
              </a:lnSpc>
              <a:spcBef>
                <a:spcPts val="410"/>
              </a:spcBef>
              <a:spcAft>
                <a:spcPts val="0"/>
              </a:spcAft>
              <a:buClr>
                <a:schemeClr val="dk1"/>
              </a:buClr>
              <a:buSzPts val="9400"/>
              <a:buChar char="»"/>
              <a:defRPr sz="2100"/>
            </a:lvl5pPr>
            <a:lvl6pPr marL="2743200" lvl="5" indent="-825500" algn="l">
              <a:lnSpc>
                <a:spcPct val="100000"/>
              </a:lnSpc>
              <a:spcBef>
                <a:spcPts val="410"/>
              </a:spcBef>
              <a:spcAft>
                <a:spcPts val="0"/>
              </a:spcAft>
              <a:buClr>
                <a:schemeClr val="dk1"/>
              </a:buClr>
              <a:buSzPts val="9400"/>
              <a:buChar char="•"/>
              <a:defRPr sz="2100"/>
            </a:lvl6pPr>
            <a:lvl7pPr marL="3200400" lvl="6" indent="-825500" algn="l">
              <a:lnSpc>
                <a:spcPct val="100000"/>
              </a:lnSpc>
              <a:spcBef>
                <a:spcPts val="410"/>
              </a:spcBef>
              <a:spcAft>
                <a:spcPts val="0"/>
              </a:spcAft>
              <a:buClr>
                <a:schemeClr val="dk1"/>
              </a:buClr>
              <a:buSzPts val="9400"/>
              <a:buChar char="•"/>
              <a:defRPr sz="2100"/>
            </a:lvl7pPr>
            <a:lvl8pPr marL="3657600" lvl="7" indent="-825500" algn="l">
              <a:lnSpc>
                <a:spcPct val="100000"/>
              </a:lnSpc>
              <a:spcBef>
                <a:spcPts val="410"/>
              </a:spcBef>
              <a:spcAft>
                <a:spcPts val="0"/>
              </a:spcAft>
              <a:buClr>
                <a:schemeClr val="dk1"/>
              </a:buClr>
              <a:buSzPts val="9400"/>
              <a:buChar char="•"/>
              <a:defRPr sz="2100"/>
            </a:lvl8pPr>
            <a:lvl9pPr marL="4114800" lvl="8" indent="-825500" algn="l">
              <a:lnSpc>
                <a:spcPct val="100000"/>
              </a:lnSpc>
              <a:spcBef>
                <a:spcPts val="410"/>
              </a:spcBef>
              <a:spcAft>
                <a:spcPts val="0"/>
              </a:spcAft>
              <a:buClr>
                <a:schemeClr val="dk1"/>
              </a:buClr>
              <a:buSzPts val="9400"/>
              <a:buChar char="•"/>
              <a:defRPr sz="2100"/>
            </a:lvl9pPr>
          </a:lstStyle>
          <a:p>
            <a:endParaRPr/>
          </a:p>
        </p:txBody>
      </p:sp>
      <p:sp>
        <p:nvSpPr>
          <p:cNvPr id="39" name="Google Shape;39;p11"/>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90"/>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5"/>
              </a:spcBef>
              <a:spcAft>
                <a:spcPts val="0"/>
              </a:spcAft>
              <a:buClr>
                <a:schemeClr val="dk1"/>
              </a:buClr>
              <a:buSzPts val="4700"/>
              <a:buNone/>
              <a:defRPr sz="1000"/>
            </a:lvl3pPr>
            <a:lvl4pPr marL="1828800" lvl="3" indent="-228600" algn="l">
              <a:lnSpc>
                <a:spcPct val="100000"/>
              </a:lnSpc>
              <a:spcBef>
                <a:spcPts val="185"/>
              </a:spcBef>
              <a:spcAft>
                <a:spcPts val="0"/>
              </a:spcAft>
              <a:buClr>
                <a:schemeClr val="dk1"/>
              </a:buClr>
              <a:buSzPts val="4200"/>
              <a:buNone/>
              <a:defRPr sz="900"/>
            </a:lvl4pPr>
            <a:lvl5pPr marL="2286000" lvl="4" indent="-228600" algn="l">
              <a:lnSpc>
                <a:spcPct val="100000"/>
              </a:lnSpc>
              <a:spcBef>
                <a:spcPts val="185"/>
              </a:spcBef>
              <a:spcAft>
                <a:spcPts val="0"/>
              </a:spcAft>
              <a:buClr>
                <a:schemeClr val="dk1"/>
              </a:buClr>
              <a:buSzPts val="4200"/>
              <a:buNone/>
              <a:defRPr sz="900"/>
            </a:lvl5pPr>
            <a:lvl6pPr marL="2743200" lvl="5" indent="-228600" algn="l">
              <a:lnSpc>
                <a:spcPct val="100000"/>
              </a:lnSpc>
              <a:spcBef>
                <a:spcPts val="185"/>
              </a:spcBef>
              <a:spcAft>
                <a:spcPts val="0"/>
              </a:spcAft>
              <a:buClr>
                <a:schemeClr val="dk1"/>
              </a:buClr>
              <a:buSzPts val="4200"/>
              <a:buNone/>
              <a:defRPr sz="900"/>
            </a:lvl6pPr>
            <a:lvl7pPr marL="3200400" lvl="6" indent="-228600" algn="l">
              <a:lnSpc>
                <a:spcPct val="100000"/>
              </a:lnSpc>
              <a:spcBef>
                <a:spcPts val="185"/>
              </a:spcBef>
              <a:spcAft>
                <a:spcPts val="0"/>
              </a:spcAft>
              <a:buClr>
                <a:schemeClr val="dk1"/>
              </a:buClr>
              <a:buSzPts val="4200"/>
              <a:buNone/>
              <a:defRPr sz="900"/>
            </a:lvl7pPr>
            <a:lvl8pPr marL="3657600" lvl="7" indent="-228600" algn="l">
              <a:lnSpc>
                <a:spcPct val="100000"/>
              </a:lnSpc>
              <a:spcBef>
                <a:spcPts val="185"/>
              </a:spcBef>
              <a:spcAft>
                <a:spcPts val="0"/>
              </a:spcAft>
              <a:buClr>
                <a:schemeClr val="dk1"/>
              </a:buClr>
              <a:buSzPts val="4200"/>
              <a:buNone/>
              <a:defRPr sz="900"/>
            </a:lvl8pPr>
            <a:lvl9pPr marL="4114800" lvl="8" indent="-228600" algn="l">
              <a:lnSpc>
                <a:spcPct val="100000"/>
              </a:lnSpc>
              <a:spcBef>
                <a:spcPts val="185"/>
              </a:spcBef>
              <a:spcAft>
                <a:spcPts val="0"/>
              </a:spcAft>
              <a:buClr>
                <a:schemeClr val="dk1"/>
              </a:buClr>
              <a:buSzPts val="4200"/>
              <a:buNone/>
              <a:defRPr sz="900"/>
            </a:lvl9pPr>
          </a:lstStyle>
          <a:p>
            <a:endParaRPr/>
          </a:p>
        </p:txBody>
      </p:sp>
      <p:sp>
        <p:nvSpPr>
          <p:cNvPr id="40" name="Google Shape;40;p1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endParaRPr/>
          </a:p>
        </p:txBody>
      </p:sp>
      <p:sp>
        <p:nvSpPr>
          <p:cNvPr id="41" name="Google Shape;41;p1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endParaRPr/>
          </a:p>
        </p:txBody>
      </p:sp>
      <p:sp>
        <p:nvSpPr>
          <p:cNvPr id="42" name="Google Shape;42;p1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3"/>
        <p:cNvGrpSpPr/>
        <p:nvPr/>
      </p:nvGrpSpPr>
      <p:grpSpPr>
        <a:xfrm>
          <a:off x="0" y="0"/>
          <a:ext cx="0" cy="0"/>
          <a:chOff x="0" y="0"/>
          <a:chExt cx="0" cy="0"/>
        </a:xfrm>
      </p:grpSpPr>
      <p:sp>
        <p:nvSpPr>
          <p:cNvPr id="44" name="Google Shape;44;p12"/>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panose="020F0502020204030204"/>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2"/>
          <p:cNvSpPr>
            <a:spLocks noGrp="1"/>
          </p:cNvSpPr>
          <p:nvPr>
            <p:ph type="pic" idx="2"/>
          </p:nvPr>
        </p:nvSpPr>
        <p:spPr>
          <a:xfrm>
            <a:off x="1792289" y="459581"/>
            <a:ext cx="5486400" cy="3086100"/>
          </a:xfrm>
          <a:prstGeom prst="rect">
            <a:avLst/>
          </a:prstGeom>
          <a:noFill/>
          <a:ln>
            <a:noFill/>
          </a:ln>
        </p:spPr>
      </p:sp>
      <p:sp>
        <p:nvSpPr>
          <p:cNvPr id="46" name="Google Shape;46;p12"/>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90"/>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5"/>
              </a:spcBef>
              <a:spcAft>
                <a:spcPts val="0"/>
              </a:spcAft>
              <a:buClr>
                <a:schemeClr val="dk1"/>
              </a:buClr>
              <a:buSzPts val="4700"/>
              <a:buNone/>
              <a:defRPr sz="1000"/>
            </a:lvl3pPr>
            <a:lvl4pPr marL="1828800" lvl="3" indent="-228600" algn="l">
              <a:lnSpc>
                <a:spcPct val="100000"/>
              </a:lnSpc>
              <a:spcBef>
                <a:spcPts val="185"/>
              </a:spcBef>
              <a:spcAft>
                <a:spcPts val="0"/>
              </a:spcAft>
              <a:buClr>
                <a:schemeClr val="dk1"/>
              </a:buClr>
              <a:buSzPts val="4200"/>
              <a:buNone/>
              <a:defRPr sz="900"/>
            </a:lvl4pPr>
            <a:lvl5pPr marL="2286000" lvl="4" indent="-228600" algn="l">
              <a:lnSpc>
                <a:spcPct val="100000"/>
              </a:lnSpc>
              <a:spcBef>
                <a:spcPts val="185"/>
              </a:spcBef>
              <a:spcAft>
                <a:spcPts val="0"/>
              </a:spcAft>
              <a:buClr>
                <a:schemeClr val="dk1"/>
              </a:buClr>
              <a:buSzPts val="4200"/>
              <a:buNone/>
              <a:defRPr sz="900"/>
            </a:lvl5pPr>
            <a:lvl6pPr marL="2743200" lvl="5" indent="-228600" algn="l">
              <a:lnSpc>
                <a:spcPct val="100000"/>
              </a:lnSpc>
              <a:spcBef>
                <a:spcPts val="185"/>
              </a:spcBef>
              <a:spcAft>
                <a:spcPts val="0"/>
              </a:spcAft>
              <a:buClr>
                <a:schemeClr val="dk1"/>
              </a:buClr>
              <a:buSzPts val="4200"/>
              <a:buNone/>
              <a:defRPr sz="900"/>
            </a:lvl6pPr>
            <a:lvl7pPr marL="3200400" lvl="6" indent="-228600" algn="l">
              <a:lnSpc>
                <a:spcPct val="100000"/>
              </a:lnSpc>
              <a:spcBef>
                <a:spcPts val="185"/>
              </a:spcBef>
              <a:spcAft>
                <a:spcPts val="0"/>
              </a:spcAft>
              <a:buClr>
                <a:schemeClr val="dk1"/>
              </a:buClr>
              <a:buSzPts val="4200"/>
              <a:buNone/>
              <a:defRPr sz="900"/>
            </a:lvl7pPr>
            <a:lvl8pPr marL="3657600" lvl="7" indent="-228600" algn="l">
              <a:lnSpc>
                <a:spcPct val="100000"/>
              </a:lnSpc>
              <a:spcBef>
                <a:spcPts val="185"/>
              </a:spcBef>
              <a:spcAft>
                <a:spcPts val="0"/>
              </a:spcAft>
              <a:buClr>
                <a:schemeClr val="dk1"/>
              </a:buClr>
              <a:buSzPts val="4200"/>
              <a:buNone/>
              <a:defRPr sz="900"/>
            </a:lvl8pPr>
            <a:lvl9pPr marL="4114800" lvl="8" indent="-228600" algn="l">
              <a:lnSpc>
                <a:spcPct val="100000"/>
              </a:lnSpc>
              <a:spcBef>
                <a:spcPts val="185"/>
              </a:spcBef>
              <a:spcAft>
                <a:spcPts val="0"/>
              </a:spcAft>
              <a:buClr>
                <a:schemeClr val="dk1"/>
              </a:buClr>
              <a:buSzPts val="4200"/>
              <a:buNone/>
              <a:defRPr sz="900"/>
            </a:lvl9pPr>
          </a:lstStyle>
          <a:p>
            <a:endParaRPr/>
          </a:p>
        </p:txBody>
      </p:sp>
      <p:sp>
        <p:nvSpPr>
          <p:cNvPr id="47" name="Google Shape;47;p1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endParaRPr/>
          </a:p>
        </p:txBody>
      </p:sp>
      <p:sp>
        <p:nvSpPr>
          <p:cNvPr id="48" name="Google Shape;48;p1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endParaRPr/>
          </a:p>
        </p:txBody>
      </p:sp>
      <p:sp>
        <p:nvSpPr>
          <p:cNvPr id="49" name="Google Shape;49;p1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3"/>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80"/>
              </a:spcBef>
              <a:spcAft>
                <a:spcPts val="0"/>
              </a:spcAft>
              <a:buClr>
                <a:schemeClr val="dk1"/>
              </a:buClr>
              <a:buSzPts val="1800"/>
              <a:buChar char="•"/>
              <a:defRPr/>
            </a:lvl1pPr>
            <a:lvl2pPr marL="914400" lvl="1" indent="-342900" algn="l">
              <a:lnSpc>
                <a:spcPct val="100000"/>
              </a:lnSpc>
              <a:spcBef>
                <a:spcPts val="80"/>
              </a:spcBef>
              <a:spcAft>
                <a:spcPts val="0"/>
              </a:spcAft>
              <a:buClr>
                <a:schemeClr val="dk1"/>
              </a:buClr>
              <a:buSzPts val="1800"/>
              <a:buChar char="–"/>
              <a:defRPr/>
            </a:lvl2pPr>
            <a:lvl3pPr marL="1371600" lvl="2" indent="-342900" algn="l">
              <a:lnSpc>
                <a:spcPct val="100000"/>
              </a:lnSpc>
              <a:spcBef>
                <a:spcPts val="80"/>
              </a:spcBef>
              <a:spcAft>
                <a:spcPts val="0"/>
              </a:spcAft>
              <a:buClr>
                <a:schemeClr val="dk1"/>
              </a:buClr>
              <a:buSzPts val="1800"/>
              <a:buChar char="•"/>
              <a:defRPr/>
            </a:lvl3pPr>
            <a:lvl4pPr marL="1828800" lvl="3" indent="-342900" algn="l">
              <a:lnSpc>
                <a:spcPct val="100000"/>
              </a:lnSpc>
              <a:spcBef>
                <a:spcPts val="80"/>
              </a:spcBef>
              <a:spcAft>
                <a:spcPts val="0"/>
              </a:spcAft>
              <a:buClr>
                <a:schemeClr val="dk1"/>
              </a:buClr>
              <a:buSzPts val="1800"/>
              <a:buChar char="–"/>
              <a:defRPr/>
            </a:lvl4pPr>
            <a:lvl5pPr marL="2286000" lvl="4" indent="-342900" algn="l">
              <a:lnSpc>
                <a:spcPct val="100000"/>
              </a:lnSpc>
              <a:spcBef>
                <a:spcPts val="80"/>
              </a:spcBef>
              <a:spcAft>
                <a:spcPts val="0"/>
              </a:spcAft>
              <a:buClr>
                <a:schemeClr val="dk1"/>
              </a:buClr>
              <a:buSzPts val="1800"/>
              <a:buChar char="»"/>
              <a:defRPr/>
            </a:lvl5pPr>
            <a:lvl6pPr marL="2743200" lvl="5" indent="-342900" algn="l">
              <a:lnSpc>
                <a:spcPct val="100000"/>
              </a:lnSpc>
              <a:spcBef>
                <a:spcPts val="80"/>
              </a:spcBef>
              <a:spcAft>
                <a:spcPts val="0"/>
              </a:spcAft>
              <a:buClr>
                <a:schemeClr val="dk1"/>
              </a:buClr>
              <a:buSzPts val="1800"/>
              <a:buChar char="•"/>
              <a:defRPr/>
            </a:lvl6pPr>
            <a:lvl7pPr marL="3200400" lvl="6" indent="-342900" algn="l">
              <a:lnSpc>
                <a:spcPct val="100000"/>
              </a:lnSpc>
              <a:spcBef>
                <a:spcPts val="80"/>
              </a:spcBef>
              <a:spcAft>
                <a:spcPts val="0"/>
              </a:spcAft>
              <a:buClr>
                <a:schemeClr val="dk1"/>
              </a:buClr>
              <a:buSzPts val="1800"/>
              <a:buChar char="•"/>
              <a:defRPr/>
            </a:lvl7pPr>
            <a:lvl8pPr marL="3657600" lvl="7" indent="-342900" algn="l">
              <a:lnSpc>
                <a:spcPct val="100000"/>
              </a:lnSpc>
              <a:spcBef>
                <a:spcPts val="80"/>
              </a:spcBef>
              <a:spcAft>
                <a:spcPts val="0"/>
              </a:spcAft>
              <a:buClr>
                <a:schemeClr val="dk1"/>
              </a:buClr>
              <a:buSzPts val="1800"/>
              <a:buChar char="•"/>
              <a:defRPr/>
            </a:lvl8pPr>
            <a:lvl9pPr marL="4114800" lvl="8" indent="-342900" algn="l">
              <a:lnSpc>
                <a:spcPct val="100000"/>
              </a:lnSpc>
              <a:spcBef>
                <a:spcPts val="80"/>
              </a:spcBef>
              <a:spcAft>
                <a:spcPts val="0"/>
              </a:spcAft>
              <a:buClr>
                <a:schemeClr val="dk1"/>
              </a:buClr>
              <a:buSzPts val="1800"/>
              <a:buChar char="•"/>
              <a:defRPr/>
            </a:lvl9pPr>
          </a:lstStyle>
          <a:p>
            <a:endParaRPr/>
          </a:p>
        </p:txBody>
      </p:sp>
      <p:sp>
        <p:nvSpPr>
          <p:cNvPr id="53" name="Google Shape;53;p1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endParaRPr/>
          </a:p>
        </p:txBody>
      </p:sp>
      <p:sp>
        <p:nvSpPr>
          <p:cNvPr id="54" name="Google Shape;54;p1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endParaRPr/>
          </a:p>
        </p:txBody>
      </p:sp>
      <p:sp>
        <p:nvSpPr>
          <p:cNvPr id="55" name="Google Shape;55;p1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4"/>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80"/>
              </a:spcBef>
              <a:spcAft>
                <a:spcPts val="0"/>
              </a:spcAft>
              <a:buClr>
                <a:schemeClr val="dk1"/>
              </a:buClr>
              <a:buSzPts val="1800"/>
              <a:buChar char="•"/>
              <a:defRPr/>
            </a:lvl1pPr>
            <a:lvl2pPr marL="914400" lvl="1" indent="-342900" algn="l">
              <a:lnSpc>
                <a:spcPct val="100000"/>
              </a:lnSpc>
              <a:spcBef>
                <a:spcPts val="80"/>
              </a:spcBef>
              <a:spcAft>
                <a:spcPts val="0"/>
              </a:spcAft>
              <a:buClr>
                <a:schemeClr val="dk1"/>
              </a:buClr>
              <a:buSzPts val="1800"/>
              <a:buChar char="–"/>
              <a:defRPr/>
            </a:lvl2pPr>
            <a:lvl3pPr marL="1371600" lvl="2" indent="-342900" algn="l">
              <a:lnSpc>
                <a:spcPct val="100000"/>
              </a:lnSpc>
              <a:spcBef>
                <a:spcPts val="80"/>
              </a:spcBef>
              <a:spcAft>
                <a:spcPts val="0"/>
              </a:spcAft>
              <a:buClr>
                <a:schemeClr val="dk1"/>
              </a:buClr>
              <a:buSzPts val="1800"/>
              <a:buChar char="•"/>
              <a:defRPr/>
            </a:lvl3pPr>
            <a:lvl4pPr marL="1828800" lvl="3" indent="-342900" algn="l">
              <a:lnSpc>
                <a:spcPct val="100000"/>
              </a:lnSpc>
              <a:spcBef>
                <a:spcPts val="80"/>
              </a:spcBef>
              <a:spcAft>
                <a:spcPts val="0"/>
              </a:spcAft>
              <a:buClr>
                <a:schemeClr val="dk1"/>
              </a:buClr>
              <a:buSzPts val="1800"/>
              <a:buChar char="–"/>
              <a:defRPr/>
            </a:lvl4pPr>
            <a:lvl5pPr marL="2286000" lvl="4" indent="-342900" algn="l">
              <a:lnSpc>
                <a:spcPct val="100000"/>
              </a:lnSpc>
              <a:spcBef>
                <a:spcPts val="80"/>
              </a:spcBef>
              <a:spcAft>
                <a:spcPts val="0"/>
              </a:spcAft>
              <a:buClr>
                <a:schemeClr val="dk1"/>
              </a:buClr>
              <a:buSzPts val="1800"/>
              <a:buChar char="»"/>
              <a:defRPr/>
            </a:lvl5pPr>
            <a:lvl6pPr marL="2743200" lvl="5" indent="-342900" algn="l">
              <a:lnSpc>
                <a:spcPct val="100000"/>
              </a:lnSpc>
              <a:spcBef>
                <a:spcPts val="80"/>
              </a:spcBef>
              <a:spcAft>
                <a:spcPts val="0"/>
              </a:spcAft>
              <a:buClr>
                <a:schemeClr val="dk1"/>
              </a:buClr>
              <a:buSzPts val="1800"/>
              <a:buChar char="•"/>
              <a:defRPr/>
            </a:lvl6pPr>
            <a:lvl7pPr marL="3200400" lvl="6" indent="-342900" algn="l">
              <a:lnSpc>
                <a:spcPct val="100000"/>
              </a:lnSpc>
              <a:spcBef>
                <a:spcPts val="80"/>
              </a:spcBef>
              <a:spcAft>
                <a:spcPts val="0"/>
              </a:spcAft>
              <a:buClr>
                <a:schemeClr val="dk1"/>
              </a:buClr>
              <a:buSzPts val="1800"/>
              <a:buChar char="•"/>
              <a:defRPr/>
            </a:lvl7pPr>
            <a:lvl8pPr marL="3657600" lvl="7" indent="-342900" algn="l">
              <a:lnSpc>
                <a:spcPct val="100000"/>
              </a:lnSpc>
              <a:spcBef>
                <a:spcPts val="80"/>
              </a:spcBef>
              <a:spcAft>
                <a:spcPts val="0"/>
              </a:spcAft>
              <a:buClr>
                <a:schemeClr val="dk1"/>
              </a:buClr>
              <a:buSzPts val="1800"/>
              <a:buChar char="•"/>
              <a:defRPr/>
            </a:lvl8pPr>
            <a:lvl9pPr marL="4114800" lvl="8" indent="-342900" algn="l">
              <a:lnSpc>
                <a:spcPct val="100000"/>
              </a:lnSpc>
              <a:spcBef>
                <a:spcPts val="80"/>
              </a:spcBef>
              <a:spcAft>
                <a:spcPts val="0"/>
              </a:spcAft>
              <a:buClr>
                <a:schemeClr val="dk1"/>
              </a:buClr>
              <a:buSzPts val="1800"/>
              <a:buChar char="•"/>
              <a:defRPr/>
            </a:lvl9pPr>
          </a:lstStyle>
          <a:p>
            <a:endParaRPr/>
          </a:p>
        </p:txBody>
      </p:sp>
      <p:sp>
        <p:nvSpPr>
          <p:cNvPr id="59" name="Google Shape;59;p1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endParaRPr/>
          </a:p>
        </p:txBody>
      </p:sp>
      <p:sp>
        <p:nvSpPr>
          <p:cNvPr id="60" name="Google Shape;60;p1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endParaRPr/>
          </a:p>
        </p:txBody>
      </p:sp>
      <p:sp>
        <p:nvSpPr>
          <p:cNvPr id="61" name="Google Shape;61;p1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0"/>
          <a:stretch>
            <a:fillRect/>
          </a:stretch>
        </a:blip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panose="020F0502020204030204"/>
              <a:buNone/>
              <a:defRPr sz="20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p6"/>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panose="020B0604020202020204"/>
              <a:buChar char="•"/>
              <a:defRPr sz="15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1066800" algn="l" rtl="0">
              <a:lnSpc>
                <a:spcPct val="100000"/>
              </a:lnSpc>
              <a:spcBef>
                <a:spcPts val="2640"/>
              </a:spcBef>
              <a:spcAft>
                <a:spcPts val="0"/>
              </a:spcAft>
              <a:buClr>
                <a:schemeClr val="dk1"/>
              </a:buClr>
              <a:buSzPts val="13200"/>
              <a:buFont typeface="Arial" panose="020B0604020202020204"/>
              <a:buChar char="–"/>
              <a:defRPr sz="1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946150" algn="l" rtl="0">
              <a:lnSpc>
                <a:spcPct val="100000"/>
              </a:lnSpc>
              <a:spcBef>
                <a:spcPts val="2260"/>
              </a:spcBef>
              <a:spcAft>
                <a:spcPts val="0"/>
              </a:spcAft>
              <a:buClr>
                <a:schemeClr val="dk1"/>
              </a:buClr>
              <a:buSzPts val="11300"/>
              <a:buFont typeface="Arial" panose="020B0604020202020204"/>
              <a:buChar char="•"/>
              <a:defRPr sz="1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p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9" name="Google Shape;9;p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 name="Google Shape;10;p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g13346364f96_0_69"/>
          <p:cNvSpPr txBox="1"/>
          <p:nvPr/>
        </p:nvSpPr>
        <p:spPr>
          <a:xfrm>
            <a:off x="858644" y="1644613"/>
            <a:ext cx="7426712"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300"/>
              <a:buFont typeface="Arial" panose="020B0604020202020204"/>
              <a:buNone/>
            </a:pPr>
            <a:r>
              <a:rPr lang="en-US" sz="2800" dirty="0"/>
              <a:t>FOOD WASTAGE MONITORING SYSTEM</a:t>
            </a:r>
            <a:endParaRPr sz="28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 name="Google Shape;67;g13346364f96_0_69"/>
          <p:cNvSpPr txBox="1"/>
          <p:nvPr/>
        </p:nvSpPr>
        <p:spPr>
          <a:xfrm>
            <a:off x="858644" y="2883365"/>
            <a:ext cx="2911499" cy="1815851"/>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defRPr sz="1800" b="0" i="0" u="none" strike="noStrike" kern="0" cap="none" spc="0" baseline="0">
                <a:solidFill>
                  <a:srgbClr val="000000"/>
                </a:solidFill>
                <a:uFillTx/>
              </a:defRPr>
            </a:pPr>
            <a:r>
              <a:rPr kumimoji="0" lang="it-IT" sz="3200" b="0" i="0" u="none" strike="noStrike" kern="0" cap="none" spc="0" normalizeH="0" baseline="0" noProof="0" dirty="0">
                <a:ln>
                  <a:noFill/>
                </a:ln>
                <a:solidFill>
                  <a:srgbClr val="000000"/>
                </a:solidFill>
                <a:effectLst/>
                <a:uLnTx/>
                <a:uFillTx/>
                <a:latin typeface="Calibri" panose="020F0502020204030204"/>
                <a:ea typeface="Calibri" panose="020F0502020204030204"/>
                <a:cs typeface="Calibri" panose="020F0502020204030204"/>
              </a:rPr>
              <a:t>Supervisor</a:t>
            </a:r>
          </a:p>
          <a:p>
            <a:pPr marL="0" marR="0" lvl="0" indent="0" algn="l" defTabSz="914400" rtl="0" eaLnBrk="1" fontAlgn="auto" latinLnBrk="0" hangingPunct="1">
              <a:lnSpc>
                <a:spcPct val="100000"/>
              </a:lnSpc>
              <a:spcBef>
                <a:spcPts val="0"/>
              </a:spcBef>
              <a:spcAft>
                <a:spcPts val="0"/>
              </a:spcAft>
              <a:buClrTx/>
              <a:buSzTx/>
              <a:buFontTx/>
              <a:buNone/>
              <a:defRPr sz="1800" b="0" i="0" u="none" strike="noStrike" kern="0" cap="none" spc="0" baseline="0">
                <a:solidFill>
                  <a:srgbClr val="000000"/>
                </a:solidFill>
                <a:uFillTx/>
              </a:defRPr>
            </a:pPr>
            <a:r>
              <a:rPr kumimoji="0" lang="it-IT" sz="1800" b="0" i="0" u="none" strike="noStrike" kern="0" cap="none" spc="0" normalizeH="0" baseline="0" noProof="0" dirty="0">
                <a:ln>
                  <a:noFill/>
                </a:ln>
                <a:solidFill>
                  <a:srgbClr val="000000"/>
                </a:solidFill>
                <a:effectLst/>
                <a:uLnTx/>
                <a:uFillTx/>
                <a:latin typeface="Poppins" pitchFamily="2"/>
                <a:ea typeface="Arial" panose="020B0604020202020204"/>
                <a:cs typeface="Arial" panose="020B0604020202020204"/>
              </a:rPr>
              <a:t>Dr. M. SRIDEVI</a:t>
            </a:r>
          </a:p>
          <a:p>
            <a:pPr marL="0" marR="0" lvl="0" indent="0" algn="l" defTabSz="914400" rtl="0" eaLnBrk="1" fontAlgn="auto" latinLnBrk="0" hangingPunct="1">
              <a:lnSpc>
                <a:spcPct val="100000"/>
              </a:lnSpc>
              <a:spcBef>
                <a:spcPts val="0"/>
              </a:spcBef>
              <a:spcAft>
                <a:spcPts val="0"/>
              </a:spcAft>
              <a:buClrTx/>
              <a:buSzTx/>
              <a:buFontTx/>
              <a:buNone/>
              <a:defRPr sz="1800" b="0" i="0" u="none" strike="noStrike" kern="0" cap="none" spc="0" baseline="0">
                <a:solidFill>
                  <a:srgbClr val="000000"/>
                </a:solidFill>
                <a:uFillTx/>
              </a:defRPr>
            </a:pPr>
            <a:r>
              <a:rPr kumimoji="0" lang="it-IT" sz="1600" i="0" u="none" strike="noStrike" kern="0" cap="none" spc="0" normalizeH="0" baseline="0" noProof="0" dirty="0">
                <a:ln>
                  <a:noFill/>
                </a:ln>
                <a:solidFill>
                  <a:schemeClr val="tx1"/>
                </a:solidFill>
                <a:effectLst/>
                <a:uLnTx/>
                <a:uFillTx/>
                <a:latin typeface="Poppins" pitchFamily="2"/>
                <a:ea typeface="Arial" panose="020B0604020202020204"/>
                <a:cs typeface="Arial" panose="020B0604020202020204"/>
              </a:rPr>
              <a:t>Head of the department</a:t>
            </a:r>
          </a:p>
          <a:p>
            <a:pPr marL="0" marR="0" lvl="0" indent="0" algn="l" defTabSz="914400" rtl="0" eaLnBrk="1" fontAlgn="auto" latinLnBrk="0" hangingPunct="1">
              <a:lnSpc>
                <a:spcPct val="100000"/>
              </a:lnSpc>
              <a:spcBef>
                <a:spcPts val="0"/>
              </a:spcBef>
              <a:spcAft>
                <a:spcPts val="0"/>
              </a:spcAft>
              <a:buClrTx/>
              <a:buSzTx/>
              <a:buFontTx/>
              <a:buNone/>
              <a:defRPr sz="1800" b="0" i="0" u="none" strike="noStrike" kern="0" cap="none" spc="0" baseline="0">
                <a:solidFill>
                  <a:srgbClr val="000000"/>
                </a:solidFill>
                <a:uFillTx/>
              </a:defRPr>
            </a:pPr>
            <a:r>
              <a:rPr lang="it-IT" sz="1600" dirty="0">
                <a:solidFill>
                  <a:schemeClr val="tx1"/>
                </a:solidFill>
                <a:latin typeface="Poppins" pitchFamily="2"/>
              </a:rPr>
              <a:t>Data Science</a:t>
            </a:r>
            <a:endParaRPr kumimoji="0" lang="it-IT" sz="1600" i="0" u="none" strike="noStrike" kern="0" cap="none" spc="0" normalizeH="0" baseline="0" noProof="0" dirty="0">
              <a:ln>
                <a:noFill/>
              </a:ln>
              <a:solidFill>
                <a:schemeClr val="tx1"/>
              </a:solidFill>
              <a:effectLst/>
              <a:uLnTx/>
              <a:uFillTx/>
              <a:latin typeface="Poppins" pitchFamily="2"/>
              <a:ea typeface="Arial" panose="020B0604020202020204"/>
              <a:cs typeface="Arial" panose="020B0604020202020204"/>
            </a:endParaRPr>
          </a:p>
          <a:p>
            <a:pPr marL="0" marR="0" lvl="0" indent="0" algn="l" rtl="0">
              <a:lnSpc>
                <a:spcPct val="100000"/>
              </a:lnSpc>
              <a:spcBef>
                <a:spcPts val="0"/>
              </a:spcBef>
              <a:spcAft>
                <a:spcPts val="0"/>
              </a:spcAft>
              <a:buClr>
                <a:srgbClr val="000000"/>
              </a:buClr>
              <a:buSzPts val="2700"/>
              <a:buFont typeface="Arial" panose="020B0604020202020204"/>
              <a:buNone/>
            </a:pPr>
            <a:endParaRPr lang="en-IN" sz="24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 name="Google Shape;68;g13346364f96_0_69"/>
          <p:cNvSpPr txBox="1"/>
          <p:nvPr/>
        </p:nvSpPr>
        <p:spPr>
          <a:xfrm>
            <a:off x="4572000" y="2883365"/>
            <a:ext cx="4399041" cy="178507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GB" sz="28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Team Details</a:t>
            </a:r>
          </a:p>
          <a:p>
            <a:r>
              <a:rPr lang="en-IN" sz="1600" dirty="0"/>
              <a:t>20EG110107   G.NAGENDER REDDY</a:t>
            </a:r>
          </a:p>
          <a:p>
            <a:r>
              <a:rPr lang="en-IN" sz="1600" dirty="0"/>
              <a:t>20EG110113   K.KUMARA SRINIVAS REDDY</a:t>
            </a:r>
          </a:p>
          <a:p>
            <a:r>
              <a:rPr lang="en-IN" sz="1600" dirty="0"/>
              <a:t>20EG110126   S.DHANUSH REDDY</a:t>
            </a:r>
          </a:p>
          <a:p>
            <a:pPr marL="0" marR="0" lvl="0" indent="0" algn="l" rtl="0">
              <a:lnSpc>
                <a:spcPct val="100000"/>
              </a:lnSpc>
              <a:spcBef>
                <a:spcPts val="0"/>
              </a:spcBef>
              <a:spcAft>
                <a:spcPts val="0"/>
              </a:spcAft>
              <a:buClr>
                <a:srgbClr val="000000"/>
              </a:buClr>
              <a:buSzPts val="2800"/>
              <a:buFont typeface="Arial" panose="020B0604020202020204"/>
              <a:buNone/>
            </a:pPr>
            <a:endParaRPr sz="28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8213"/>
            <a:ext cx="8229600" cy="938880"/>
          </a:xfrm>
        </p:spPr>
        <p:txBody>
          <a:bodyPr/>
          <a:lstStyle/>
          <a:p>
            <a:pPr algn="l"/>
            <a:r>
              <a:rPr lang="en-IN" sz="2400" b="1" dirty="0"/>
              <a:t>Software Requirements :</a:t>
            </a:r>
          </a:p>
        </p:txBody>
      </p:sp>
      <p:sp>
        <p:nvSpPr>
          <p:cNvPr id="4" name="TextBox 3"/>
          <p:cNvSpPr txBox="1"/>
          <p:nvPr/>
        </p:nvSpPr>
        <p:spPr>
          <a:xfrm>
            <a:off x="457201" y="1182030"/>
            <a:ext cx="6400800" cy="3693319"/>
          </a:xfrm>
          <a:prstGeom prst="rect">
            <a:avLst/>
          </a:prstGeom>
          <a:noFill/>
        </p:spPr>
        <p:txBody>
          <a:bodyPr wrap="square">
            <a:spAutoFit/>
          </a:bodyPr>
          <a:lstStyle/>
          <a:p>
            <a:endParaRPr lang="en-US" dirty="0"/>
          </a:p>
          <a:p>
            <a:endParaRPr lang="en-US" dirty="0"/>
          </a:p>
          <a:p>
            <a:pPr marL="285750" indent="-285750">
              <a:buFont typeface="Arial" panose="020B0604020202020204" pitchFamily="34" charset="0"/>
              <a:buChar char="•"/>
            </a:pPr>
            <a:r>
              <a:rPr lang="en-US" dirty="0"/>
              <a:t>Front-End Technologies: HTML, CSS, and JavaScript are essential for creating the user interface and visual elements of the display system.</a:t>
            </a:r>
            <a:endParaRPr lang="en-IN" dirty="0"/>
          </a:p>
          <a:p>
            <a:pPr marL="285750" indent="-285750">
              <a:buFont typeface="Arial" panose="020B0604020202020204" pitchFamily="34" charset="0"/>
              <a:buChar char="•"/>
            </a:pPr>
            <a:r>
              <a:rPr lang="en-US" sz="1400" dirty="0" err="1">
                <a:solidFill>
                  <a:srgbClr val="000000"/>
                </a:solidFill>
                <a:effectLst/>
                <a:latin typeface="Times New Roman" panose="02020603050405020304" pitchFamily="18" charset="0"/>
              </a:rPr>
              <a:t>Thingspeak</a:t>
            </a:r>
            <a:r>
              <a:rPr lang="en-US" sz="1400" dirty="0">
                <a:solidFill>
                  <a:srgbClr val="000000"/>
                </a:solidFill>
                <a:effectLst/>
                <a:latin typeface="Times New Roman" panose="02020603050405020304" pitchFamily="18" charset="0"/>
              </a:rPr>
              <a:t> platform</a:t>
            </a:r>
            <a:endParaRPr lang="en-US" sz="1400" dirty="0"/>
          </a:p>
          <a:p>
            <a:r>
              <a:rPr lang="en-US" sz="2400" b="1" dirty="0"/>
              <a:t>Hardware Requirements:</a:t>
            </a:r>
          </a:p>
          <a:p>
            <a:pPr marL="285750" indent="-285750">
              <a:buFont typeface="Arial" panose="020B0604020202020204" pitchFamily="34" charset="0"/>
              <a:buChar char="•"/>
            </a:pPr>
            <a:r>
              <a:rPr lang="en-US" sz="1800" dirty="0">
                <a:solidFill>
                  <a:srgbClr val="000000"/>
                </a:solidFill>
                <a:effectLst/>
                <a:latin typeface="Times New Roman" panose="02020603050405020304" pitchFamily="18" charset="0"/>
              </a:rPr>
              <a:t>Arduino UNO Board </a:t>
            </a:r>
            <a:endParaRPr lang="en-US" sz="2400" dirty="0"/>
          </a:p>
          <a:p>
            <a:pPr marL="285750" indent="-285750">
              <a:buFont typeface="Arial" panose="020B0604020202020204" pitchFamily="34" charset="0"/>
              <a:buChar char="•"/>
            </a:pPr>
            <a:r>
              <a:rPr lang="en-US" sz="1800" dirty="0" err="1">
                <a:solidFill>
                  <a:srgbClr val="000000"/>
                </a:solidFill>
                <a:effectLst/>
                <a:latin typeface="Times New Roman" panose="02020603050405020304" pitchFamily="18" charset="0"/>
              </a:rPr>
              <a:t>LoadCell</a:t>
            </a:r>
            <a:r>
              <a:rPr lang="en-US" sz="1800" dirty="0">
                <a:solidFill>
                  <a:srgbClr val="000000"/>
                </a:solidFill>
                <a:effectLst/>
                <a:latin typeface="Times New Roman" panose="02020603050405020304" pitchFamily="18" charset="0"/>
              </a:rPr>
              <a:t> </a:t>
            </a:r>
            <a:endParaRPr lang="en-US" sz="2400" dirty="0"/>
          </a:p>
          <a:p>
            <a:pPr marL="285750" indent="-285750">
              <a:buFont typeface="Arial" panose="020B0604020202020204" pitchFamily="34" charset="0"/>
              <a:buChar char="•"/>
            </a:pPr>
            <a:r>
              <a:rPr lang="en-US" sz="1800" dirty="0">
                <a:solidFill>
                  <a:srgbClr val="000000"/>
                </a:solidFill>
                <a:effectLst/>
                <a:latin typeface="Times New Roman" panose="02020603050405020304" pitchFamily="18" charset="0"/>
              </a:rPr>
              <a:t>Button </a:t>
            </a:r>
            <a:endParaRPr lang="en-US" sz="2400" dirty="0"/>
          </a:p>
          <a:p>
            <a:pPr marL="285750" indent="-285750">
              <a:buFont typeface="Arial" panose="020B0604020202020204" pitchFamily="34" charset="0"/>
              <a:buChar char="•"/>
            </a:pPr>
            <a:r>
              <a:rPr lang="en-US" sz="1800" dirty="0">
                <a:solidFill>
                  <a:srgbClr val="000000"/>
                </a:solidFill>
                <a:effectLst/>
                <a:latin typeface="Times New Roman" panose="02020603050405020304" pitchFamily="18" charset="0"/>
              </a:rPr>
              <a:t>Buzzer </a:t>
            </a:r>
            <a:endParaRPr lang="en-US" sz="2400" dirty="0"/>
          </a:p>
          <a:p>
            <a:pPr marL="285750" indent="-285750">
              <a:buFont typeface="Arial" panose="020B0604020202020204" pitchFamily="34" charset="0"/>
              <a:buChar char="•"/>
            </a:pPr>
            <a:r>
              <a:rPr lang="en-US" sz="1800" dirty="0">
                <a:solidFill>
                  <a:srgbClr val="000000"/>
                </a:solidFill>
                <a:effectLst/>
                <a:latin typeface="Times New Roman" panose="02020603050405020304" pitchFamily="18" charset="0"/>
              </a:rPr>
              <a:t>LED Display </a:t>
            </a:r>
            <a:endParaRPr lang="en-US" sz="2400" dirty="0"/>
          </a:p>
          <a:p>
            <a:pPr marL="285750" indent="-285750">
              <a:buFont typeface="Arial" panose="020B0604020202020204" pitchFamily="34" charset="0"/>
              <a:buChar char="•"/>
            </a:pPr>
            <a:r>
              <a:rPr lang="en-US" sz="1800" dirty="0" err="1">
                <a:solidFill>
                  <a:srgbClr val="000000"/>
                </a:solidFill>
                <a:effectLst/>
                <a:latin typeface="Times New Roman" panose="02020603050405020304" pitchFamily="18" charset="0"/>
              </a:rPr>
              <a:t>Wifi</a:t>
            </a:r>
            <a:r>
              <a:rPr lang="en-US" sz="1800" dirty="0">
                <a:solidFill>
                  <a:srgbClr val="000000"/>
                </a:solidFill>
                <a:effectLst/>
                <a:latin typeface="Times New Roman" panose="02020603050405020304" pitchFamily="18" charset="0"/>
              </a:rPr>
              <a:t> Modular </a:t>
            </a:r>
            <a:endParaRPr lang="en-US" sz="2400" dirty="0"/>
          </a:p>
          <a:p>
            <a:pPr marL="285750" indent="-285750">
              <a:buFont typeface="Arial" panose="020B0604020202020204" pitchFamily="34" charset="0"/>
              <a:buChar char="•"/>
            </a:pPr>
            <a:r>
              <a:rPr lang="en-US" sz="1800" dirty="0" err="1">
                <a:solidFill>
                  <a:srgbClr val="000000"/>
                </a:solidFill>
                <a:effectLst/>
                <a:latin typeface="Times New Roman" panose="02020603050405020304" pitchFamily="18" charset="0"/>
              </a:rPr>
              <a:t>Alink</a:t>
            </a:r>
            <a:r>
              <a:rPr lang="en-US" sz="1800" dirty="0">
                <a:solidFill>
                  <a:srgbClr val="000000"/>
                </a:solidFill>
                <a:effectLst/>
                <a:latin typeface="Times New Roman" panose="02020603050405020304" pitchFamily="18" charset="0"/>
              </a:rPr>
              <a:t> Board </a:t>
            </a:r>
            <a:endParaRPr lang="en-US" sz="2400" dirty="0"/>
          </a:p>
          <a:p>
            <a:pPr marL="285750" indent="-285750">
              <a:buFont typeface="Arial" panose="020B0604020202020204" pitchFamily="34" charset="0"/>
              <a:buChar cha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8476"/>
            <a:ext cx="8229600" cy="857400"/>
          </a:xfrm>
        </p:spPr>
        <p:txBody>
          <a:bodyPr/>
          <a:lstStyle/>
          <a:p>
            <a:pPr algn="l"/>
            <a:r>
              <a:rPr lang="en-IN" sz="2400" dirty="0"/>
              <a:t>USECASE DIAGRAM:</a:t>
            </a:r>
          </a:p>
        </p:txBody>
      </p:sp>
      <p:pic>
        <p:nvPicPr>
          <p:cNvPr id="7" name="Picture 6"/>
          <p:cNvPicPr>
            <a:picLocks noChangeAspect="1"/>
          </p:cNvPicPr>
          <p:nvPr/>
        </p:nvPicPr>
        <p:blipFill>
          <a:blip r:embed="rId2"/>
          <a:stretch>
            <a:fillRect/>
          </a:stretch>
        </p:blipFill>
        <p:spPr>
          <a:xfrm>
            <a:off x="770489" y="1422606"/>
            <a:ext cx="7811177" cy="2743438"/>
          </a:xfrm>
          <a:prstGeom prst="rect">
            <a:avLst/>
          </a:prstGeom>
        </p:spPr>
      </p:pic>
      <p:sp>
        <p:nvSpPr>
          <p:cNvPr id="3" name="Oval 2">
            <a:extLst>
              <a:ext uri="{FF2B5EF4-FFF2-40B4-BE49-F238E27FC236}">
                <a16:creationId xmlns:a16="http://schemas.microsoft.com/office/drawing/2014/main" id="{FF2A4371-2EE3-3216-B8EF-A67D38B69B64}"/>
              </a:ext>
            </a:extLst>
          </p:cNvPr>
          <p:cNvSpPr/>
          <p:nvPr/>
        </p:nvSpPr>
        <p:spPr>
          <a:xfrm>
            <a:off x="1613210" y="3543166"/>
            <a:ext cx="996175" cy="304800"/>
          </a:xfrm>
          <a:prstGeom prst="ellipse">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Arduino</a:t>
            </a:r>
          </a:p>
        </p:txBody>
      </p:sp>
      <p:sp>
        <p:nvSpPr>
          <p:cNvPr id="4" name="Oval 3">
            <a:extLst>
              <a:ext uri="{FF2B5EF4-FFF2-40B4-BE49-F238E27FC236}">
                <a16:creationId xmlns:a16="http://schemas.microsoft.com/office/drawing/2014/main" id="{422AF555-1AE0-C8F7-AA39-E44E14A86179}"/>
              </a:ext>
            </a:extLst>
          </p:cNvPr>
          <p:cNvSpPr/>
          <p:nvPr/>
        </p:nvSpPr>
        <p:spPr>
          <a:xfrm>
            <a:off x="3010829" y="3543166"/>
            <a:ext cx="1382751" cy="304800"/>
          </a:xfrm>
          <a:prstGeom prst="ellipse">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err="1">
                <a:solidFill>
                  <a:schemeClr val="tx1"/>
                </a:solidFill>
              </a:rPr>
              <a:t>Alink</a:t>
            </a:r>
            <a:r>
              <a:rPr lang="en-IN" sz="1100" dirty="0">
                <a:solidFill>
                  <a:schemeClr val="tx1"/>
                </a:solidFill>
              </a:rPr>
              <a:t> Board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1" y="429002"/>
            <a:ext cx="8229600" cy="857400"/>
          </a:xfrm>
        </p:spPr>
        <p:txBody>
          <a:bodyPr/>
          <a:lstStyle/>
          <a:p>
            <a:pPr algn="l"/>
            <a:r>
              <a:rPr lang="en-IN" sz="2400" dirty="0"/>
              <a:t>CLASS DIAGRAM:</a:t>
            </a:r>
          </a:p>
        </p:txBody>
      </p:sp>
      <p:pic>
        <p:nvPicPr>
          <p:cNvPr id="4" name="Picture 3">
            <a:extLst>
              <a:ext uri="{FF2B5EF4-FFF2-40B4-BE49-F238E27FC236}">
                <a16:creationId xmlns:a16="http://schemas.microsoft.com/office/drawing/2014/main" id="{DF52354E-AB53-F448-F26E-E882F9B34C0C}"/>
              </a:ext>
            </a:extLst>
          </p:cNvPr>
          <p:cNvPicPr>
            <a:picLocks noChangeAspect="1"/>
          </p:cNvPicPr>
          <p:nvPr/>
        </p:nvPicPr>
        <p:blipFill>
          <a:blip r:embed="rId2"/>
          <a:stretch>
            <a:fillRect/>
          </a:stretch>
        </p:blipFill>
        <p:spPr>
          <a:xfrm>
            <a:off x="2355108" y="1286402"/>
            <a:ext cx="4587911" cy="356716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376" y="-46786"/>
            <a:ext cx="8229600" cy="857400"/>
          </a:xfrm>
        </p:spPr>
        <p:txBody>
          <a:bodyPr/>
          <a:lstStyle/>
          <a:p>
            <a:pPr algn="l"/>
            <a:r>
              <a:rPr lang="en-IN" sz="2400" dirty="0"/>
              <a:t>ACTIVITY DIAGRAM:</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3774" y="676058"/>
            <a:ext cx="3256452" cy="42155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542" y="414134"/>
            <a:ext cx="8229600" cy="857400"/>
          </a:xfrm>
        </p:spPr>
        <p:txBody>
          <a:bodyPr/>
          <a:lstStyle/>
          <a:p>
            <a:pPr algn="l"/>
            <a:r>
              <a:rPr lang="en-IN" sz="2400" dirty="0"/>
              <a:t>SEQUENCE DIAGRAM:</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2190" y="1437090"/>
            <a:ext cx="5892800" cy="303666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961556" y="1570517"/>
            <a:ext cx="234360" cy="307777"/>
          </a:xfrm>
          <a:prstGeom prst="rect">
            <a:avLst/>
          </a:prstGeom>
        </p:spPr>
        <p:txBody>
          <a:bodyPr wrap="none">
            <a:spAutoFit/>
          </a:bodyPr>
          <a:lstStyle/>
          <a:p>
            <a:r>
              <a:rPr lang="en-US" dirty="0"/>
              <a:t>:</a:t>
            </a:r>
          </a:p>
        </p:txBody>
      </p:sp>
      <p:sp>
        <p:nvSpPr>
          <p:cNvPr id="4" name="Rectangle 3"/>
          <p:cNvSpPr/>
          <p:nvPr/>
        </p:nvSpPr>
        <p:spPr>
          <a:xfrm>
            <a:off x="3302676" y="1570516"/>
            <a:ext cx="234360" cy="307777"/>
          </a:xfrm>
          <a:prstGeom prst="rect">
            <a:avLst/>
          </a:prstGeom>
        </p:spPr>
        <p:txBody>
          <a:bodyPr wrap="none">
            <a:spAutoFit/>
          </a:bodyPr>
          <a:lstStyle/>
          <a:p>
            <a:r>
              <a:rPr lang="en-US" dirty="0"/>
              <a:t>:</a:t>
            </a:r>
          </a:p>
        </p:txBody>
      </p:sp>
      <p:sp>
        <p:nvSpPr>
          <p:cNvPr id="5" name="Rectangle 4"/>
          <p:cNvSpPr/>
          <p:nvPr/>
        </p:nvSpPr>
        <p:spPr>
          <a:xfrm>
            <a:off x="1961556" y="4008918"/>
            <a:ext cx="234360" cy="307777"/>
          </a:xfrm>
          <a:prstGeom prst="rect">
            <a:avLst/>
          </a:prstGeom>
        </p:spPr>
        <p:txBody>
          <a:bodyPr wrap="none">
            <a:spAutoFit/>
          </a:bodyPr>
          <a:lstStyle/>
          <a:p>
            <a:r>
              <a:rPr lang="en-US" dirty="0"/>
              <a:t>:</a:t>
            </a:r>
          </a:p>
        </p:txBody>
      </p:sp>
      <p:sp>
        <p:nvSpPr>
          <p:cNvPr id="6" name="Rectangle 5"/>
          <p:cNvSpPr/>
          <p:nvPr/>
        </p:nvSpPr>
        <p:spPr>
          <a:xfrm>
            <a:off x="3308772" y="4006668"/>
            <a:ext cx="234360" cy="307777"/>
          </a:xfrm>
          <a:prstGeom prst="rect">
            <a:avLst/>
          </a:prstGeom>
        </p:spPr>
        <p:txBody>
          <a:bodyPr wrap="none">
            <a:spAutoFit/>
          </a:bodyPr>
          <a:lstStyle/>
          <a:p>
            <a:r>
              <a:rPr lang="en-US" dirty="0"/>
              <a:t>:</a:t>
            </a:r>
          </a:p>
        </p:txBody>
      </p:sp>
      <p:sp>
        <p:nvSpPr>
          <p:cNvPr id="7" name="Rectangle 6"/>
          <p:cNvSpPr/>
          <p:nvPr/>
        </p:nvSpPr>
        <p:spPr>
          <a:xfrm>
            <a:off x="1987296" y="1586552"/>
            <a:ext cx="675300" cy="307776"/>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u="sng" dirty="0"/>
              <a:t>U:User</a:t>
            </a:r>
          </a:p>
        </p:txBody>
      </p:sp>
      <p:sp>
        <p:nvSpPr>
          <p:cNvPr id="9" name="Rectangle 8"/>
          <p:cNvSpPr/>
          <p:nvPr/>
        </p:nvSpPr>
        <p:spPr>
          <a:xfrm>
            <a:off x="1987295" y="4010511"/>
            <a:ext cx="675299" cy="307776"/>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u="sng" dirty="0"/>
              <a:t>U:User</a:t>
            </a:r>
          </a:p>
        </p:txBody>
      </p:sp>
      <p:sp>
        <p:nvSpPr>
          <p:cNvPr id="10" name="Rectangle 9"/>
          <p:cNvSpPr/>
          <p:nvPr/>
        </p:nvSpPr>
        <p:spPr>
          <a:xfrm>
            <a:off x="3352800" y="1586552"/>
            <a:ext cx="1103376" cy="307776"/>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u="sng" dirty="0"/>
              <a:t>I:IOTdevice</a:t>
            </a:r>
          </a:p>
        </p:txBody>
      </p:sp>
      <p:sp>
        <p:nvSpPr>
          <p:cNvPr id="11" name="Rectangle 10"/>
          <p:cNvSpPr/>
          <p:nvPr/>
        </p:nvSpPr>
        <p:spPr>
          <a:xfrm>
            <a:off x="3352800" y="4012103"/>
            <a:ext cx="1103376" cy="307776"/>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u="sng" dirty="0"/>
              <a:t>I:IOTdevice</a:t>
            </a:r>
          </a:p>
        </p:txBody>
      </p:sp>
      <p:sp>
        <p:nvSpPr>
          <p:cNvPr id="12" name="Rectangle 11"/>
          <p:cNvSpPr/>
          <p:nvPr/>
        </p:nvSpPr>
        <p:spPr>
          <a:xfrm>
            <a:off x="5096256" y="1588144"/>
            <a:ext cx="1383792" cy="307776"/>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u="sng" dirty="0"/>
              <a:t>C:CloudService</a:t>
            </a:r>
          </a:p>
        </p:txBody>
      </p:sp>
      <p:sp>
        <p:nvSpPr>
          <p:cNvPr id="13" name="Rectangle 12"/>
          <p:cNvSpPr/>
          <p:nvPr/>
        </p:nvSpPr>
        <p:spPr>
          <a:xfrm>
            <a:off x="5096256" y="4024299"/>
            <a:ext cx="1383792" cy="307776"/>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u="sng" dirty="0"/>
              <a:t>C:CloudService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054" y="466173"/>
            <a:ext cx="8229600" cy="857400"/>
          </a:xfrm>
        </p:spPr>
        <p:txBody>
          <a:bodyPr/>
          <a:lstStyle/>
          <a:p>
            <a:pPr algn="l"/>
            <a:r>
              <a:rPr lang="en-IN" sz="2400" dirty="0"/>
              <a:t>IMPLEMENTATION:</a:t>
            </a:r>
          </a:p>
        </p:txBody>
      </p:sp>
      <p:sp>
        <p:nvSpPr>
          <p:cNvPr id="3" name="TextBox 2"/>
          <p:cNvSpPr txBox="1"/>
          <p:nvPr/>
        </p:nvSpPr>
        <p:spPr>
          <a:xfrm>
            <a:off x="643054" y="1357715"/>
            <a:ext cx="7520382" cy="2462213"/>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tx1"/>
                </a:solidFill>
                <a:effectLst/>
                <a:latin typeface="Söhne"/>
              </a:rPr>
              <a:t>In this project, we are utilizing IoT devices to monitor food weights and display this information, aiming to make students more aware of the amount of food they are wasting. The connections are established using a load cell, HX711 amplifier, </a:t>
            </a:r>
            <a:r>
              <a:rPr lang="en-US" dirty="0">
                <a:solidFill>
                  <a:schemeClr val="tx1"/>
                </a:solidFill>
                <a:latin typeface="Söhne"/>
              </a:rPr>
              <a:t>Arduino</a:t>
            </a:r>
            <a:r>
              <a:rPr lang="en-US" b="0" i="0" dirty="0">
                <a:solidFill>
                  <a:schemeClr val="tx1"/>
                </a:solidFill>
                <a:effectLst/>
                <a:latin typeface="Söhne"/>
              </a:rPr>
              <a:t> microcontroller, and a </a:t>
            </a:r>
            <a:r>
              <a:rPr lang="en-US" dirty="0" err="1">
                <a:solidFill>
                  <a:schemeClr val="tx1"/>
                </a:solidFill>
                <a:latin typeface="Söhne"/>
              </a:rPr>
              <a:t>Alink</a:t>
            </a:r>
            <a:r>
              <a:rPr lang="en-US" dirty="0">
                <a:solidFill>
                  <a:schemeClr val="tx1"/>
                </a:solidFill>
                <a:latin typeface="Söhne"/>
              </a:rPr>
              <a:t> Board</a:t>
            </a:r>
            <a:r>
              <a:rPr lang="en-US" b="0" i="0" dirty="0">
                <a:solidFill>
                  <a:schemeClr val="tx1"/>
                </a:solidFill>
                <a:effectLst/>
                <a:latin typeface="Söhne"/>
              </a:rPr>
              <a:t> for prototyping.</a:t>
            </a:r>
          </a:p>
          <a:p>
            <a:pPr marL="285750" indent="-285750">
              <a:buFont typeface="Arial" panose="020B0604020202020204" pitchFamily="34" charset="0"/>
              <a:buChar char="•"/>
            </a:pPr>
            <a:r>
              <a:rPr lang="en-US" b="0" i="0" dirty="0">
                <a:solidFill>
                  <a:schemeClr val="tx1"/>
                </a:solidFill>
                <a:effectLst/>
                <a:latin typeface="Söhne"/>
              </a:rPr>
              <a:t>The data collected from these devices is transmitted to a cloud platform called </a:t>
            </a:r>
            <a:r>
              <a:rPr lang="en-US" b="0" i="0" dirty="0" err="1">
                <a:solidFill>
                  <a:schemeClr val="tx1"/>
                </a:solidFill>
                <a:effectLst/>
                <a:latin typeface="Söhne"/>
              </a:rPr>
              <a:t>ThingSpeak</a:t>
            </a:r>
            <a:r>
              <a:rPr lang="en-US" b="0" i="0" dirty="0">
                <a:solidFill>
                  <a:schemeClr val="tx1"/>
                </a:solidFill>
                <a:effectLst/>
                <a:latin typeface="Söhne"/>
              </a:rPr>
              <a:t>. This platform serves as the central repository where all collected data is stored, and it also provides tools for data visualization.</a:t>
            </a:r>
          </a:p>
          <a:p>
            <a:pPr marL="285750" indent="-285750">
              <a:buFont typeface="Arial" panose="020B0604020202020204" pitchFamily="34" charset="0"/>
              <a:buChar char="•"/>
            </a:pPr>
            <a:r>
              <a:rPr lang="en-US" b="0" i="0" dirty="0">
                <a:solidFill>
                  <a:schemeClr val="tx1"/>
                </a:solidFill>
                <a:effectLst/>
                <a:latin typeface="Söhne"/>
              </a:rPr>
              <a:t>To enable data collection and transmission, a program is developed and loaded onto the </a:t>
            </a:r>
            <a:r>
              <a:rPr lang="en-US" dirty="0" err="1">
                <a:solidFill>
                  <a:schemeClr val="tx1"/>
                </a:solidFill>
                <a:latin typeface="Söhne"/>
              </a:rPr>
              <a:t>ArduinoUNO</a:t>
            </a:r>
            <a:r>
              <a:rPr lang="en-US" b="0" i="0" dirty="0">
                <a:solidFill>
                  <a:schemeClr val="tx1"/>
                </a:solidFill>
                <a:effectLst/>
                <a:latin typeface="Söhne"/>
              </a:rPr>
              <a:t> using the Arduino development environment. This program facilitates the collection of weight data from the load cell, processes it, and then sends it to the </a:t>
            </a:r>
            <a:r>
              <a:rPr lang="en-US" b="0" i="0" dirty="0" err="1">
                <a:solidFill>
                  <a:schemeClr val="tx1"/>
                </a:solidFill>
                <a:effectLst/>
                <a:latin typeface="Söhne"/>
              </a:rPr>
              <a:t>ThingSpeak</a:t>
            </a:r>
            <a:r>
              <a:rPr lang="en-US" b="0" i="0" dirty="0">
                <a:solidFill>
                  <a:schemeClr val="tx1"/>
                </a:solidFill>
                <a:effectLst/>
                <a:latin typeface="Söhne"/>
              </a:rPr>
              <a:t> cloud platform for storage and visualization</a:t>
            </a:r>
            <a:r>
              <a:rPr lang="en-US" b="0" i="0" dirty="0">
                <a:solidFill>
                  <a:srgbClr val="D1D5DB"/>
                </a:solidFill>
                <a:effectLst/>
                <a:latin typeface="Söhne"/>
              </a:rPr>
              <a:t>.</a:t>
            </a:r>
            <a:endParaRPr lang="en-US" b="0" i="0" dirty="0">
              <a:solidFill>
                <a:schemeClr val="tx1"/>
              </a:solidFill>
              <a:effectLst/>
              <a:latin typeface="Söhn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DD7C17D-01BE-FE8C-333D-C4A0D35C2C0D}"/>
              </a:ext>
            </a:extLst>
          </p:cNvPr>
          <p:cNvPicPr>
            <a:picLocks noChangeAspect="1"/>
          </p:cNvPicPr>
          <p:nvPr/>
        </p:nvPicPr>
        <p:blipFill>
          <a:blip r:embed="rId2"/>
          <a:stretch>
            <a:fillRect/>
          </a:stretch>
        </p:blipFill>
        <p:spPr>
          <a:xfrm>
            <a:off x="2647843" y="1162703"/>
            <a:ext cx="4056472" cy="3864827"/>
          </a:xfrm>
          <a:prstGeom prst="rect">
            <a:avLst/>
          </a:prstGeom>
        </p:spPr>
      </p:pic>
      <p:sp>
        <p:nvSpPr>
          <p:cNvPr id="6" name="TextBox 5">
            <a:extLst>
              <a:ext uri="{FF2B5EF4-FFF2-40B4-BE49-F238E27FC236}">
                <a16:creationId xmlns:a16="http://schemas.microsoft.com/office/drawing/2014/main" id="{005028D9-1DF6-AD53-966F-6B9509101310}"/>
              </a:ext>
            </a:extLst>
          </p:cNvPr>
          <p:cNvSpPr txBox="1"/>
          <p:nvPr/>
        </p:nvSpPr>
        <p:spPr>
          <a:xfrm>
            <a:off x="643054" y="701038"/>
            <a:ext cx="4572000" cy="461665"/>
          </a:xfrm>
          <a:prstGeom prst="rect">
            <a:avLst/>
          </a:prstGeom>
          <a:noFill/>
        </p:spPr>
        <p:txBody>
          <a:bodyPr wrap="square">
            <a:spAutoFit/>
          </a:bodyPr>
          <a:lstStyle/>
          <a:p>
            <a:r>
              <a:rPr lang="en-IN" sz="2400" dirty="0"/>
              <a:t>Connection: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092" y="79598"/>
            <a:ext cx="8229600" cy="857400"/>
          </a:xfrm>
        </p:spPr>
        <p:txBody>
          <a:bodyPr/>
          <a:lstStyle/>
          <a:p>
            <a:pPr algn="l"/>
            <a:r>
              <a:rPr lang="en-IN" sz="2400" dirty="0"/>
              <a:t>Sample code:</a:t>
            </a:r>
          </a:p>
        </p:txBody>
      </p:sp>
      <p:pic>
        <p:nvPicPr>
          <p:cNvPr id="6" name="Picture 5">
            <a:extLst>
              <a:ext uri="{FF2B5EF4-FFF2-40B4-BE49-F238E27FC236}">
                <a16:creationId xmlns:a16="http://schemas.microsoft.com/office/drawing/2014/main" id="{C318A9E8-DA99-41B6-66A9-0C55CF41C7B4}"/>
              </a:ext>
            </a:extLst>
          </p:cNvPr>
          <p:cNvPicPr>
            <a:picLocks noChangeAspect="1"/>
          </p:cNvPicPr>
          <p:nvPr/>
        </p:nvPicPr>
        <p:blipFill>
          <a:blip r:embed="rId2"/>
          <a:stretch>
            <a:fillRect/>
          </a:stretch>
        </p:blipFill>
        <p:spPr>
          <a:xfrm>
            <a:off x="594731" y="871688"/>
            <a:ext cx="7954537" cy="419221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dirty="0"/>
              <a:t>Experiment Results:</a:t>
            </a:r>
          </a:p>
        </p:txBody>
      </p:sp>
      <p:pic>
        <p:nvPicPr>
          <p:cNvPr id="4" name="Picture 3"/>
          <p:cNvPicPr>
            <a:picLocks noChangeAspect="1"/>
          </p:cNvPicPr>
          <p:nvPr/>
        </p:nvPicPr>
        <p:blipFill>
          <a:blip r:embed="rId2"/>
          <a:stretch>
            <a:fillRect/>
          </a:stretch>
        </p:blipFill>
        <p:spPr>
          <a:xfrm>
            <a:off x="2724150" y="1161120"/>
            <a:ext cx="3695700" cy="35052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dirty="0"/>
              <a:t>Experiment Results:</a:t>
            </a:r>
          </a:p>
        </p:txBody>
      </p:sp>
      <p:pic>
        <p:nvPicPr>
          <p:cNvPr id="6" name="Picture 5"/>
          <p:cNvPicPr>
            <a:picLocks noChangeAspect="1"/>
          </p:cNvPicPr>
          <p:nvPr/>
        </p:nvPicPr>
        <p:blipFill>
          <a:blip r:embed="rId2"/>
          <a:stretch>
            <a:fillRect/>
          </a:stretch>
        </p:blipFill>
        <p:spPr>
          <a:xfrm>
            <a:off x="3449852" y="446048"/>
            <a:ext cx="3493232" cy="458593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g13e9e326a68_0_3"/>
          <p:cNvSpPr txBox="1"/>
          <p:nvPr/>
        </p:nvSpPr>
        <p:spPr>
          <a:xfrm>
            <a:off x="1130525" y="861000"/>
            <a:ext cx="4357500" cy="3724800"/>
          </a:xfrm>
          <a:prstGeom prst="rect">
            <a:avLst/>
          </a:prstGeom>
          <a:noFill/>
          <a:ln>
            <a:noFill/>
          </a:ln>
        </p:spPr>
        <p:txBody>
          <a:bodyPr spcFirstLastPara="1" wrap="square" lIns="91425" tIns="91425" rIns="91425" bIns="91425" anchor="t" anchorCtr="0">
            <a:spAutoFit/>
          </a:bodyPr>
          <a:lstStyle/>
          <a:p>
            <a:pPr marL="457200" lvl="0" indent="-374650" algn="l" rtl="0">
              <a:spcBef>
                <a:spcPts val="0"/>
              </a:spcBef>
              <a:spcAft>
                <a:spcPts val="0"/>
              </a:spcAft>
              <a:buSzPts val="2300"/>
              <a:buFont typeface="Calibri" panose="020F0502020204030204"/>
              <a:buAutoNum type="arabicPeriod"/>
            </a:pPr>
            <a:r>
              <a:rPr lang="en-GB" sz="2300" dirty="0">
                <a:latin typeface="Calibri" panose="020F0502020204030204"/>
                <a:ea typeface="Calibri" panose="020F0502020204030204"/>
                <a:cs typeface="Calibri" panose="020F0502020204030204"/>
                <a:sym typeface="Calibri" panose="020F0502020204030204"/>
              </a:rPr>
              <a:t>Abstract</a:t>
            </a:r>
            <a:endParaRPr sz="2300" dirty="0">
              <a:latin typeface="Calibri" panose="020F0502020204030204"/>
              <a:ea typeface="Calibri" panose="020F0502020204030204"/>
              <a:cs typeface="Calibri" panose="020F0502020204030204"/>
              <a:sym typeface="Calibri" panose="020F0502020204030204"/>
            </a:endParaRPr>
          </a:p>
          <a:p>
            <a:pPr marL="457200" lvl="0" indent="-374650" algn="l" rtl="0">
              <a:spcBef>
                <a:spcPts val="0"/>
              </a:spcBef>
              <a:spcAft>
                <a:spcPts val="0"/>
              </a:spcAft>
              <a:buSzPts val="2300"/>
              <a:buFont typeface="Calibri" panose="020F0502020204030204"/>
              <a:buAutoNum type="arabicPeriod"/>
            </a:pPr>
            <a:r>
              <a:rPr lang="en-GB" sz="2300" dirty="0">
                <a:latin typeface="Calibri" panose="020F0502020204030204"/>
                <a:ea typeface="Calibri" panose="020F0502020204030204"/>
                <a:cs typeface="Calibri" panose="020F0502020204030204"/>
                <a:sym typeface="Calibri" panose="020F0502020204030204"/>
              </a:rPr>
              <a:t>Problem Definition</a:t>
            </a:r>
            <a:endParaRPr sz="2300" dirty="0">
              <a:latin typeface="Calibri" panose="020F0502020204030204"/>
              <a:ea typeface="Calibri" panose="020F0502020204030204"/>
              <a:cs typeface="Calibri" panose="020F0502020204030204"/>
              <a:sym typeface="Calibri" panose="020F0502020204030204"/>
            </a:endParaRPr>
          </a:p>
          <a:p>
            <a:pPr marL="457200" lvl="0" indent="-374650" algn="l" rtl="0">
              <a:spcBef>
                <a:spcPts val="0"/>
              </a:spcBef>
              <a:spcAft>
                <a:spcPts val="0"/>
              </a:spcAft>
              <a:buSzPts val="2300"/>
              <a:buFont typeface="Calibri" panose="020F0502020204030204"/>
              <a:buAutoNum type="arabicPeriod"/>
            </a:pPr>
            <a:r>
              <a:rPr lang="en-GB" sz="2300" dirty="0">
                <a:latin typeface="Calibri" panose="020F0502020204030204"/>
                <a:ea typeface="Calibri" panose="020F0502020204030204"/>
                <a:cs typeface="Calibri" panose="020F0502020204030204"/>
                <a:sym typeface="Calibri" panose="020F0502020204030204"/>
              </a:rPr>
              <a:t>Motivation</a:t>
            </a:r>
            <a:endParaRPr sz="2300" dirty="0">
              <a:latin typeface="Calibri" panose="020F0502020204030204"/>
              <a:ea typeface="Calibri" panose="020F0502020204030204"/>
              <a:cs typeface="Calibri" panose="020F0502020204030204"/>
              <a:sym typeface="Calibri" panose="020F0502020204030204"/>
            </a:endParaRPr>
          </a:p>
          <a:p>
            <a:pPr marL="457200" lvl="0" indent="-374650" algn="l" rtl="0">
              <a:spcBef>
                <a:spcPts val="0"/>
              </a:spcBef>
              <a:spcAft>
                <a:spcPts val="0"/>
              </a:spcAft>
              <a:buSzPts val="2300"/>
              <a:buFont typeface="Calibri" panose="020F0502020204030204"/>
              <a:buAutoNum type="arabicPeriod"/>
            </a:pPr>
            <a:r>
              <a:rPr lang="en-GB" sz="2300" dirty="0">
                <a:latin typeface="Calibri" panose="020F0502020204030204"/>
                <a:ea typeface="Calibri" panose="020F0502020204030204"/>
                <a:cs typeface="Calibri" panose="020F0502020204030204"/>
                <a:sym typeface="Calibri" panose="020F0502020204030204"/>
              </a:rPr>
              <a:t>Objectives</a:t>
            </a:r>
            <a:endParaRPr sz="2300" dirty="0">
              <a:latin typeface="Calibri" panose="020F0502020204030204"/>
              <a:ea typeface="Calibri" panose="020F0502020204030204"/>
              <a:cs typeface="Calibri" panose="020F0502020204030204"/>
              <a:sym typeface="Calibri" panose="020F0502020204030204"/>
            </a:endParaRPr>
          </a:p>
          <a:p>
            <a:pPr marL="457200" lvl="0" indent="-374650" algn="l" rtl="0">
              <a:spcBef>
                <a:spcPts val="0"/>
              </a:spcBef>
              <a:spcAft>
                <a:spcPts val="0"/>
              </a:spcAft>
              <a:buSzPts val="2300"/>
              <a:buFont typeface="Calibri" panose="020F0502020204030204"/>
              <a:buAutoNum type="arabicPeriod"/>
            </a:pPr>
            <a:r>
              <a:rPr lang="en-GB" sz="2300" dirty="0">
                <a:latin typeface="Calibri" panose="020F0502020204030204"/>
                <a:ea typeface="Calibri" panose="020F0502020204030204"/>
                <a:cs typeface="Calibri" panose="020F0502020204030204"/>
                <a:sym typeface="Calibri" panose="020F0502020204030204"/>
              </a:rPr>
              <a:t>Literature review</a:t>
            </a:r>
            <a:endParaRPr sz="2300" dirty="0">
              <a:latin typeface="Calibri" panose="020F0502020204030204"/>
              <a:ea typeface="Calibri" panose="020F0502020204030204"/>
              <a:cs typeface="Calibri" panose="020F0502020204030204"/>
              <a:sym typeface="Calibri" panose="020F0502020204030204"/>
            </a:endParaRPr>
          </a:p>
          <a:p>
            <a:pPr marL="457200" lvl="0" indent="-374650" algn="l" rtl="0">
              <a:spcBef>
                <a:spcPts val="0"/>
              </a:spcBef>
              <a:spcAft>
                <a:spcPts val="0"/>
              </a:spcAft>
              <a:buSzPts val="2300"/>
              <a:buFont typeface="Calibri" panose="020F0502020204030204"/>
              <a:buAutoNum type="arabicPeriod"/>
            </a:pPr>
            <a:r>
              <a:rPr lang="en-GB" sz="2300" dirty="0">
                <a:latin typeface="Calibri" panose="020F0502020204030204"/>
                <a:ea typeface="Calibri" panose="020F0502020204030204"/>
                <a:cs typeface="Calibri" panose="020F0502020204030204"/>
                <a:sym typeface="Calibri" panose="020F0502020204030204"/>
              </a:rPr>
              <a:t>Existing System</a:t>
            </a:r>
            <a:endParaRPr sz="2300" dirty="0">
              <a:latin typeface="Calibri" panose="020F0502020204030204"/>
              <a:ea typeface="Calibri" panose="020F0502020204030204"/>
              <a:cs typeface="Calibri" panose="020F0502020204030204"/>
              <a:sym typeface="Calibri" panose="020F0502020204030204"/>
            </a:endParaRPr>
          </a:p>
          <a:p>
            <a:pPr marL="457200" lvl="0" indent="-374650" algn="l" rtl="0">
              <a:spcBef>
                <a:spcPts val="0"/>
              </a:spcBef>
              <a:spcAft>
                <a:spcPts val="0"/>
              </a:spcAft>
              <a:buSzPts val="2300"/>
              <a:buFont typeface="Calibri" panose="020F0502020204030204"/>
              <a:buAutoNum type="arabicPeriod"/>
            </a:pPr>
            <a:r>
              <a:rPr lang="en-GB" sz="2300" dirty="0">
                <a:latin typeface="Calibri" panose="020F0502020204030204"/>
                <a:ea typeface="Calibri" panose="020F0502020204030204"/>
                <a:cs typeface="Calibri" panose="020F0502020204030204"/>
                <a:sym typeface="Calibri" panose="020F0502020204030204"/>
              </a:rPr>
              <a:t>Proposed System Architecture</a:t>
            </a:r>
            <a:endParaRPr sz="2300" dirty="0">
              <a:latin typeface="Calibri" panose="020F0502020204030204"/>
              <a:ea typeface="Calibri" panose="020F0502020204030204"/>
              <a:cs typeface="Calibri" panose="020F0502020204030204"/>
              <a:sym typeface="Calibri" panose="020F0502020204030204"/>
            </a:endParaRPr>
          </a:p>
          <a:p>
            <a:pPr marL="457200" lvl="0" indent="-374650" algn="l" rtl="0">
              <a:spcBef>
                <a:spcPts val="0"/>
              </a:spcBef>
              <a:spcAft>
                <a:spcPts val="0"/>
              </a:spcAft>
              <a:buSzPts val="2300"/>
              <a:buFont typeface="Calibri" panose="020F0502020204030204"/>
              <a:buAutoNum type="arabicPeriod"/>
            </a:pPr>
            <a:r>
              <a:rPr lang="en-GB" sz="2300" dirty="0">
                <a:latin typeface="Calibri" panose="020F0502020204030204"/>
                <a:ea typeface="Calibri" panose="020F0502020204030204"/>
                <a:cs typeface="Calibri" panose="020F0502020204030204"/>
                <a:sym typeface="Calibri" panose="020F0502020204030204"/>
              </a:rPr>
              <a:t>S/W Requirements</a:t>
            </a:r>
            <a:endParaRPr sz="2300" dirty="0">
              <a:latin typeface="Calibri" panose="020F0502020204030204"/>
              <a:ea typeface="Calibri" panose="020F0502020204030204"/>
              <a:cs typeface="Calibri" panose="020F0502020204030204"/>
              <a:sym typeface="Calibri" panose="020F0502020204030204"/>
            </a:endParaRPr>
          </a:p>
          <a:p>
            <a:pPr marL="457200" lvl="0" indent="-374650" algn="l" rtl="0">
              <a:spcBef>
                <a:spcPts val="0"/>
              </a:spcBef>
              <a:spcAft>
                <a:spcPts val="0"/>
              </a:spcAft>
              <a:buSzPts val="2300"/>
              <a:buFont typeface="Calibri" panose="020F0502020204030204"/>
              <a:buAutoNum type="arabicPeriod"/>
            </a:pPr>
            <a:r>
              <a:rPr lang="en-GB" sz="2300" dirty="0">
                <a:latin typeface="Calibri" panose="020F0502020204030204"/>
                <a:ea typeface="Calibri" panose="020F0502020204030204"/>
                <a:cs typeface="Calibri" panose="020F0502020204030204"/>
                <a:sym typeface="Calibri" panose="020F0502020204030204"/>
              </a:rPr>
              <a:t>Technologies Used</a:t>
            </a:r>
            <a:endParaRPr sz="2300" dirty="0">
              <a:latin typeface="Calibri" panose="020F0502020204030204"/>
              <a:ea typeface="Calibri" panose="020F0502020204030204"/>
              <a:cs typeface="Calibri" panose="020F0502020204030204"/>
              <a:sym typeface="Calibri" panose="020F0502020204030204"/>
            </a:endParaRPr>
          </a:p>
          <a:p>
            <a:pPr marL="457200" lvl="0" indent="-374650" algn="l" rtl="0">
              <a:spcBef>
                <a:spcPts val="0"/>
              </a:spcBef>
              <a:spcAft>
                <a:spcPts val="0"/>
              </a:spcAft>
              <a:buSzPts val="2300"/>
              <a:buFont typeface="Calibri" panose="020F0502020204030204"/>
              <a:buAutoNum type="arabicPeriod"/>
            </a:pPr>
            <a:r>
              <a:rPr lang="en-GB" sz="2300" dirty="0">
                <a:latin typeface="Calibri" panose="020F0502020204030204"/>
                <a:ea typeface="Calibri" panose="020F0502020204030204"/>
                <a:cs typeface="Calibri" panose="020F0502020204030204"/>
                <a:sym typeface="Calibri" panose="020F0502020204030204"/>
              </a:rPr>
              <a:t>UML Diagrams</a:t>
            </a:r>
            <a:endParaRPr sz="2300" dirty="0">
              <a:latin typeface="Calibri" panose="020F0502020204030204"/>
              <a:ea typeface="Calibri" panose="020F0502020204030204"/>
              <a:cs typeface="Calibri" panose="020F0502020204030204"/>
              <a:sym typeface="Calibri" panose="020F0502020204030204"/>
            </a:endParaRPr>
          </a:p>
        </p:txBody>
      </p:sp>
      <p:sp>
        <p:nvSpPr>
          <p:cNvPr id="74" name="Google Shape;74;g13e9e326a68_0_3"/>
          <p:cNvSpPr txBox="1"/>
          <p:nvPr/>
        </p:nvSpPr>
        <p:spPr>
          <a:xfrm flipH="1">
            <a:off x="1909175" y="636375"/>
            <a:ext cx="204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185" y="406700"/>
            <a:ext cx="8229600" cy="857400"/>
          </a:xfrm>
        </p:spPr>
        <p:txBody>
          <a:bodyPr/>
          <a:lstStyle/>
          <a:p>
            <a:pPr algn="l"/>
            <a:r>
              <a:rPr lang="en-IN" sz="2400" dirty="0"/>
              <a:t>Conclusion:</a:t>
            </a:r>
          </a:p>
        </p:txBody>
      </p:sp>
      <p:sp>
        <p:nvSpPr>
          <p:cNvPr id="6" name="TextBox 5"/>
          <p:cNvSpPr txBox="1"/>
          <p:nvPr/>
        </p:nvSpPr>
        <p:spPr>
          <a:xfrm>
            <a:off x="628185" y="1556087"/>
            <a:ext cx="6720469" cy="2031325"/>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b="0" i="0" u="none" strike="noStrike" cap="none" normalizeH="0" baseline="0" dirty="0">
                <a:ln>
                  <a:noFill/>
                </a:ln>
                <a:solidFill>
                  <a:schemeClr val="tx1"/>
                </a:solidFill>
                <a:effectLst/>
                <a:latin typeface="Söhne"/>
              </a:rPr>
              <a:t>Accurate and continuous monitoring of food wastage is essential because students often lack awareness of the food they are wasting. The implementation of this monitoring system plays a pivotal role in fostering behavioral change among individuals.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b="0" i="0" u="none" strike="noStrike" cap="none" normalizeH="0" baseline="0" dirty="0">
                <a:ln>
                  <a:noFill/>
                </a:ln>
                <a:solidFill>
                  <a:schemeClr val="tx1"/>
                </a:solidFill>
                <a:effectLst/>
                <a:latin typeface="Söhne"/>
              </a:rPr>
              <a:t> By visualizing and analyzing the data collected, the canteen management can gain valuable insights into the patterns of food wastage, which in turn</a:t>
            </a:r>
            <a:r>
              <a:rPr lang="en-US" altLang="en-US" dirty="0">
                <a:solidFill>
                  <a:schemeClr val="tx1"/>
                </a:solidFill>
                <a:latin typeface="Söhne"/>
              </a:rPr>
              <a:t> </a:t>
            </a:r>
            <a:r>
              <a:rPr kumimoji="0" lang="en-US" altLang="en-US" b="0" i="0" u="none" strike="noStrike" cap="none" normalizeH="0" baseline="0" dirty="0">
                <a:ln>
                  <a:noFill/>
                </a:ln>
                <a:solidFill>
                  <a:schemeClr val="tx1"/>
                </a:solidFill>
                <a:effectLst/>
                <a:latin typeface="Söhne"/>
              </a:rPr>
              <a:t>facilitates efficient resource management.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b="0" i="0" u="none" strike="noStrike" cap="none" normalizeH="0" baseline="0" dirty="0">
                <a:ln>
                  <a:noFill/>
                </a:ln>
                <a:solidFill>
                  <a:schemeClr val="tx1"/>
                </a:solidFill>
                <a:effectLst/>
                <a:latin typeface="Söhne"/>
              </a:rPr>
              <a:t>This not only reduces food waste but also contributes to a more sustainable and cost-effective operation of the college canteen.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86000" y="2156251"/>
            <a:ext cx="4572000" cy="830997"/>
          </a:xfrm>
          <a:prstGeom prst="rect">
            <a:avLst/>
          </a:prstGeom>
          <a:noFill/>
        </p:spPr>
        <p:txBody>
          <a:bodyPr wrap="square">
            <a:spAutoFit/>
          </a:bodyPr>
          <a:lstStyle/>
          <a:p>
            <a:r>
              <a:rPr lang="en-IN" sz="4800" dirty="0"/>
              <a:t>Thank you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900" y="630720"/>
            <a:ext cx="8229600" cy="857400"/>
          </a:xfrm>
        </p:spPr>
        <p:txBody>
          <a:bodyPr/>
          <a:lstStyle/>
          <a:p>
            <a:pPr algn="l"/>
            <a:r>
              <a:rPr lang="en-US" sz="3200" dirty="0"/>
              <a:t>Abstract:</a:t>
            </a:r>
            <a:endParaRPr lang="en-IN" sz="3200" dirty="0"/>
          </a:p>
        </p:txBody>
      </p:sp>
      <p:sp>
        <p:nvSpPr>
          <p:cNvPr id="4" name="Text Placeholder 3"/>
          <p:cNvSpPr>
            <a:spLocks noGrp="1"/>
          </p:cNvSpPr>
          <p:nvPr>
            <p:ph type="body" idx="2"/>
          </p:nvPr>
        </p:nvSpPr>
        <p:spPr>
          <a:xfrm>
            <a:off x="531900" y="1549380"/>
            <a:ext cx="8396510" cy="2963400"/>
          </a:xfrm>
        </p:spPr>
        <p:txBody>
          <a:bodyPr/>
          <a:lstStyle/>
          <a:p>
            <a:pPr marL="0" marR="0" lvl="0" indent="0" algn="l" defTabSz="914400" rtl="0" eaLnBrk="1" fontAlgn="auto" latinLnBrk="0" hangingPunct="1">
              <a:lnSpc>
                <a:spcPct val="100000"/>
              </a:lnSpc>
              <a:spcBef>
                <a:spcPts val="495"/>
              </a:spcBef>
              <a:spcAft>
                <a:spcPts val="0"/>
              </a:spcAft>
              <a:buClr>
                <a:srgbClr val="000000"/>
              </a:buClr>
              <a:buSzPts val="11300"/>
              <a:buFont typeface="Arial" panose="020B0604020202020204"/>
              <a:buNone/>
              <a:defRPr/>
            </a:pPr>
            <a:r>
              <a:rPr kumimoji="0" lang="en-IN" altLang="en-US" sz="1800" b="0" i="0" u="none" strike="noStrike" kern="0" cap="none" spc="0" normalizeH="0" baseline="0" noProof="0" dirty="0">
                <a:ln>
                  <a:noFill/>
                </a:ln>
                <a:solidFill>
                  <a:srgbClr val="000000"/>
                </a:solidFill>
                <a:effectLst/>
                <a:uLnTx/>
                <a:uFillTx/>
                <a:latin typeface="Söhne"/>
                <a:cs typeface="Arial" panose="020B0604020202020204"/>
                <a:sym typeface="Arial" panose="020B0604020202020204"/>
              </a:rPr>
              <a:t>Food wastage monitoring system is a device which can be used </a:t>
            </a:r>
            <a:r>
              <a:rPr kumimoji="0" lang="en-US" sz="1800" b="0" i="0" u="none" strike="noStrike" kern="0" cap="none" spc="0" normalizeH="0" baseline="0" noProof="0" dirty="0">
                <a:ln>
                  <a:noFill/>
                </a:ln>
                <a:solidFill>
                  <a:srgbClr val="000000"/>
                </a:solidFill>
                <a:effectLst/>
                <a:uLnTx/>
                <a:uFillTx/>
                <a:latin typeface="Söhne"/>
                <a:cs typeface="Arial" panose="020B0604020202020204"/>
                <a:sym typeface="Arial" panose="020B0604020202020204"/>
              </a:rPr>
              <a:t>to raise awareness about food waste in the canteen and encourage behavior change among students. The existing system lacks a mechanism to display the amount of food wasted, leading to a lack of awareness and accountability. To address this issue, we propose the implementation of a food waste display system</a:t>
            </a:r>
            <a:r>
              <a:rPr kumimoji="0" lang="en-US" sz="1400" b="0" i="0" u="none" strike="noStrike" kern="0" cap="none" spc="0" normalizeH="0" baseline="0" noProof="0" dirty="0">
                <a:ln>
                  <a:noFill/>
                </a:ln>
                <a:solidFill>
                  <a:srgbClr val="000000"/>
                </a:solidFill>
                <a:effectLst/>
                <a:uLnTx/>
                <a:uFillTx/>
                <a:latin typeface="Söhne"/>
                <a:cs typeface="Arial" panose="020B0604020202020204"/>
                <a:sym typeface="Arial" panose="020B0604020202020204"/>
              </a:rPr>
              <a:t>.</a:t>
            </a:r>
            <a:endParaRPr kumimoji="0" lang="en-US"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a:endParaRPr>
          </a:p>
          <a:p>
            <a:pPr marL="0" indent="0">
              <a:buNone/>
            </a:pPr>
            <a:endParaRPr lang="en-US" sz="20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531900" y="630720"/>
            <a:ext cx="8229600" cy="857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3200" dirty="0"/>
              <a:t>Problem Definition:</a:t>
            </a:r>
            <a:endParaRPr lang="en-IN" sz="3200" dirty="0"/>
          </a:p>
        </p:txBody>
      </p:sp>
      <p:sp>
        <p:nvSpPr>
          <p:cNvPr id="4" name="Text Placeholder 3"/>
          <p:cNvSpPr txBox="1"/>
          <p:nvPr/>
        </p:nvSpPr>
        <p:spPr>
          <a:xfrm>
            <a:off x="531900" y="1563350"/>
            <a:ext cx="8396510" cy="2963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dirty="0"/>
          </a:p>
        </p:txBody>
      </p:sp>
      <p:sp>
        <p:nvSpPr>
          <p:cNvPr id="8" name="TextBox 7"/>
          <p:cNvSpPr txBox="1"/>
          <p:nvPr/>
        </p:nvSpPr>
        <p:spPr>
          <a:xfrm>
            <a:off x="531900" y="1488120"/>
            <a:ext cx="7050929" cy="2222403"/>
          </a:xfrm>
          <a:prstGeom prst="rect">
            <a:avLst/>
          </a:prstGeom>
          <a:noFill/>
        </p:spPr>
        <p:txBody>
          <a:bodyPr wrap="square">
            <a:spAutoFit/>
          </a:bodyPr>
          <a:lstStyle/>
          <a:p>
            <a:pPr marL="342900" indent="-342900">
              <a:lnSpc>
                <a:spcPts val="2400"/>
              </a:lnSpc>
              <a:buFont typeface="Arial" panose="020B0604020202020204" pitchFamily="34" charset="0"/>
              <a:buChar char="•"/>
            </a:pPr>
            <a:r>
              <a:rPr lang="en-US" sz="1800" spc="0" dirty="0">
                <a:latin typeface="Arial" panose="020B0604020202020204" pitchFamily="34" charset="0"/>
                <a:cs typeface="Arial" panose="020B0604020202020204" pitchFamily="34" charset="0"/>
              </a:rPr>
              <a:t>Food wastage in college canteens is a significant issue that contributes to inventory loss, financial inefficiency and also spoils the college environment.</a:t>
            </a:r>
          </a:p>
          <a:p>
            <a:pPr marL="342900" indent="-342900">
              <a:lnSpc>
                <a:spcPts val="2400"/>
              </a:lnSpc>
              <a:buFont typeface="Arial" panose="020B0604020202020204" pitchFamily="34" charset="0"/>
              <a:buChar char="•"/>
            </a:pPr>
            <a:r>
              <a:rPr lang="en-US" sz="1800" spc="0" dirty="0">
                <a:latin typeface="Arial" panose="020B0604020202020204" pitchFamily="34" charset="0"/>
                <a:cs typeface="Arial" panose="020B0604020202020204" pitchFamily="34" charset="0"/>
              </a:rPr>
              <a:t>The lack of an efficient monitoring system results in overproduction, improper inventory management, and wasteful consumption practices. As a result, valuable resources are wasted, leading to increased costs and negative impacts.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531900" y="630720"/>
            <a:ext cx="8229600" cy="857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2800" dirty="0"/>
              <a:t>Motivation:</a:t>
            </a:r>
            <a:endParaRPr lang="en-IN" sz="2800" dirty="0"/>
          </a:p>
        </p:txBody>
      </p:sp>
      <p:sp>
        <p:nvSpPr>
          <p:cNvPr id="4" name="Text Placeholder 3"/>
          <p:cNvSpPr txBox="1"/>
          <p:nvPr/>
        </p:nvSpPr>
        <p:spPr>
          <a:xfrm>
            <a:off x="531900" y="1549380"/>
            <a:ext cx="8396510" cy="2963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dirty="0"/>
          </a:p>
        </p:txBody>
      </p:sp>
      <p:sp>
        <p:nvSpPr>
          <p:cNvPr id="8" name="TextBox 7"/>
          <p:cNvSpPr txBox="1"/>
          <p:nvPr/>
        </p:nvSpPr>
        <p:spPr>
          <a:xfrm>
            <a:off x="531900" y="1488120"/>
            <a:ext cx="7050929" cy="2862322"/>
          </a:xfrm>
          <a:prstGeom prst="rect">
            <a:avLst/>
          </a:prstGeom>
          <a:noFill/>
        </p:spPr>
        <p:txBody>
          <a:bodyPr wrap="square">
            <a:spAutoFit/>
          </a:bodyPr>
          <a:lstStyle/>
          <a:p>
            <a:pPr marL="342900" indent="-342900">
              <a:lnSpc>
                <a:spcPts val="2400"/>
              </a:lnSpc>
              <a:buFont typeface="Arial" panose="020B0604020202020204" pitchFamily="34" charset="0"/>
              <a:buChar char="•"/>
            </a:pPr>
            <a:r>
              <a:rPr lang="en-US" sz="2000" dirty="0">
                <a:latin typeface="Arial" panose="020B0604020202020204" pitchFamily="34" charset="0"/>
                <a:cs typeface="Arial" panose="020B0604020202020204" pitchFamily="34" charset="0"/>
              </a:rPr>
              <a:t>According to the FSSAI (Food Safety and Standards Authority of India), one-third of all food in India is wasted or gets spoilt before it is eaten.</a:t>
            </a:r>
          </a:p>
          <a:p>
            <a:pPr marL="342900" indent="-342900">
              <a:lnSpc>
                <a:spcPts val="2400"/>
              </a:lnSpc>
              <a:buFont typeface="Arial" panose="020B0604020202020204" pitchFamily="34" charset="0"/>
              <a:buChar char="•"/>
            </a:pPr>
            <a:r>
              <a:rPr lang="en-US" sz="2000" b="0" i="0" dirty="0">
                <a:solidFill>
                  <a:schemeClr val="tx1"/>
                </a:solidFill>
                <a:effectLst/>
                <a:latin typeface="Arial" panose="020B0604020202020204" pitchFamily="34" charset="0"/>
                <a:cs typeface="Arial" panose="020B0604020202020204" pitchFamily="34" charset="0"/>
              </a:rPr>
              <a:t>Our motivation for this project is to tackle the issue of food waste in our college canteen by implementing a Food Wastage Monitoring System. </a:t>
            </a:r>
          </a:p>
          <a:p>
            <a:pPr marL="342900" indent="-342900">
              <a:lnSpc>
                <a:spcPts val="2400"/>
              </a:lnSpc>
              <a:buFont typeface="Arial" panose="020B0604020202020204" pitchFamily="34" charset="0"/>
              <a:buChar char="•"/>
            </a:pPr>
            <a:r>
              <a:rPr lang="en-US" sz="2000" b="0" i="0" dirty="0">
                <a:solidFill>
                  <a:schemeClr val="tx1"/>
                </a:solidFill>
                <a:effectLst/>
                <a:latin typeface="Arial" panose="020B0604020202020204" pitchFamily="34" charset="0"/>
                <a:cs typeface="Arial" panose="020B0604020202020204" pitchFamily="34" charset="0"/>
              </a:rPr>
              <a:t>We believe that by taking action at the canteen level, we can inspire a culture of sustainability within our college community and contribute to a more sustainable future.</a:t>
            </a:r>
            <a:endParaRPr lang="en-US" sz="2000" spc="0"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531900" y="630720"/>
            <a:ext cx="8229600" cy="857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4000" dirty="0"/>
              <a:t>Objective:</a:t>
            </a:r>
            <a:endParaRPr lang="en-IN" sz="4000" dirty="0"/>
          </a:p>
        </p:txBody>
      </p:sp>
      <p:sp>
        <p:nvSpPr>
          <p:cNvPr id="4" name="Text Placeholder 3"/>
          <p:cNvSpPr txBox="1"/>
          <p:nvPr/>
        </p:nvSpPr>
        <p:spPr>
          <a:xfrm>
            <a:off x="531900" y="1549380"/>
            <a:ext cx="8396510" cy="2963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dirty="0"/>
          </a:p>
        </p:txBody>
      </p:sp>
      <p:sp>
        <p:nvSpPr>
          <p:cNvPr id="5" name="TextBox 4"/>
          <p:cNvSpPr txBox="1"/>
          <p:nvPr/>
        </p:nvSpPr>
        <p:spPr>
          <a:xfrm>
            <a:off x="957600" y="1549381"/>
            <a:ext cx="6868800" cy="830997"/>
          </a:xfrm>
          <a:prstGeom prst="rect">
            <a:avLst/>
          </a:prstGeom>
          <a:noFill/>
        </p:spPr>
        <p:txBody>
          <a:bodyPr wrap="square">
            <a:spAutoFit/>
          </a:bodyPr>
          <a:lstStyle/>
          <a:p>
            <a:pPr marL="285750" indent="-285750">
              <a:buFont typeface="Arial" panose="020B0604020202020204" pitchFamily="34" charset="0"/>
              <a:buChar char="•"/>
            </a:pPr>
            <a:r>
              <a:rPr lang="en-US" sz="1600" dirty="0"/>
              <a:t>Raise Awareness: The primary objective of your project is to raise awareness among students about the amount of food wasted in the canteen.</a:t>
            </a:r>
            <a:endParaRPr lang="en-IN" sz="1600" dirty="0"/>
          </a:p>
        </p:txBody>
      </p:sp>
      <p:sp>
        <p:nvSpPr>
          <p:cNvPr id="7" name="TextBox 6"/>
          <p:cNvSpPr txBox="1"/>
          <p:nvPr/>
        </p:nvSpPr>
        <p:spPr>
          <a:xfrm>
            <a:off x="957600" y="2487805"/>
            <a:ext cx="6573600" cy="953135"/>
          </a:xfrm>
          <a:prstGeom prst="rect">
            <a:avLst/>
          </a:prstGeom>
          <a:noFill/>
        </p:spPr>
        <p:txBody>
          <a:bodyPr wrap="square">
            <a:spAutoFit/>
          </a:bodyPr>
          <a:lstStyle/>
          <a:p>
            <a:pPr marL="285750" indent="-285750">
              <a:buFont typeface="Arial" panose="020B0604020202020204" pitchFamily="34" charset="0"/>
              <a:buChar char="•"/>
            </a:pPr>
            <a:r>
              <a:rPr lang="en-US" dirty="0"/>
              <a:t>Education and Empowerment: </a:t>
            </a:r>
            <a:r>
              <a:rPr lang="en-IN" altLang="en-US" dirty="0"/>
              <a:t>O</a:t>
            </a:r>
            <a:r>
              <a:rPr lang="en-US" dirty="0"/>
              <a:t>ur project aims to educate students about the consequences of food waste, such as its environmental impact and the social implications for communities. </a:t>
            </a:r>
          </a:p>
          <a:p>
            <a:pPr marL="285750" indent="-285750">
              <a:buFont typeface="Arial" panose="020B0604020202020204" pitchFamily="34" charset="0"/>
              <a:buChar char="•"/>
            </a:pPr>
            <a:endParaRPr lang="en-IN" dirty="0"/>
          </a:p>
        </p:txBody>
      </p:sp>
      <p:sp>
        <p:nvSpPr>
          <p:cNvPr id="9" name="TextBox 8"/>
          <p:cNvSpPr txBox="1"/>
          <p:nvPr/>
        </p:nvSpPr>
        <p:spPr>
          <a:xfrm>
            <a:off x="1026000" y="3395745"/>
            <a:ext cx="6436800" cy="521970"/>
          </a:xfrm>
          <a:prstGeom prst="rect">
            <a:avLst/>
          </a:prstGeom>
          <a:noFill/>
        </p:spPr>
        <p:txBody>
          <a:bodyPr wrap="square">
            <a:spAutoFit/>
          </a:bodyPr>
          <a:lstStyle/>
          <a:p>
            <a:pPr marL="285750" indent="-285750">
              <a:buFont typeface="Arial" panose="020B0604020202020204" pitchFamily="34" charset="0"/>
              <a:buChar char="•"/>
            </a:pPr>
            <a:r>
              <a:rPr lang="en-US" dirty="0"/>
              <a:t>Behavior Change: Through the display of food waste data, our project intends to inspire behavior change among students.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531900" y="630720"/>
            <a:ext cx="8701310" cy="857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IN" sz="4000" dirty="0">
                <a:latin typeface="Calibri" panose="020F0502020204030204"/>
                <a:ea typeface="Calibri" panose="020F0502020204030204"/>
                <a:cs typeface="Calibri" panose="020F0502020204030204"/>
                <a:sym typeface="Calibri" panose="020F0502020204030204"/>
              </a:rPr>
              <a:t>Existing System</a:t>
            </a:r>
            <a:r>
              <a:rPr lang="en-US" sz="4000" dirty="0"/>
              <a:t>:</a:t>
            </a:r>
            <a:endParaRPr lang="en-IN" sz="4000" dirty="0"/>
          </a:p>
        </p:txBody>
      </p:sp>
      <p:sp>
        <p:nvSpPr>
          <p:cNvPr id="4" name="Text Placeholder 3"/>
          <p:cNvSpPr txBox="1"/>
          <p:nvPr/>
        </p:nvSpPr>
        <p:spPr>
          <a:xfrm>
            <a:off x="531900" y="1549380"/>
            <a:ext cx="8396510" cy="2963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dirty="0"/>
          </a:p>
        </p:txBody>
      </p:sp>
      <p:sp>
        <p:nvSpPr>
          <p:cNvPr id="5" name="TextBox 4"/>
          <p:cNvSpPr txBox="1"/>
          <p:nvPr/>
        </p:nvSpPr>
        <p:spPr>
          <a:xfrm>
            <a:off x="691200" y="1683503"/>
            <a:ext cx="6202800" cy="1600438"/>
          </a:xfrm>
          <a:prstGeom prst="rect">
            <a:avLst/>
          </a:prstGeom>
          <a:noFill/>
        </p:spPr>
        <p:txBody>
          <a:bodyPr wrap="square">
            <a:spAutoFit/>
          </a:bodyPr>
          <a:lstStyle/>
          <a:p>
            <a:pPr marL="285750" indent="-285750">
              <a:buFont typeface="Arial" panose="020B0604020202020204" pitchFamily="34" charset="0"/>
              <a:buChar char="•"/>
            </a:pPr>
            <a:r>
              <a:rPr lang="en-US" dirty="0"/>
              <a:t>The current canteen setup does not have any mechanism to track or visualize the amount of food wasted.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In this case, we would like to highlight the lack of awareness among students and the absence of a means to measure or address the issue of food waste effectively.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531900" y="630720"/>
            <a:ext cx="8701310" cy="857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GB" sz="4000" dirty="0">
                <a:latin typeface="Calibri" panose="020F0502020204030204"/>
                <a:ea typeface="Calibri" panose="020F0502020204030204"/>
                <a:cs typeface="Calibri" panose="020F0502020204030204"/>
                <a:sym typeface="Calibri" panose="020F0502020204030204"/>
              </a:rPr>
              <a:t>Proposed </a:t>
            </a:r>
            <a:r>
              <a:rPr lang="en-IN" sz="4000" dirty="0">
                <a:latin typeface="Calibri" panose="020F0502020204030204"/>
                <a:ea typeface="Calibri" panose="020F0502020204030204"/>
                <a:cs typeface="Calibri" panose="020F0502020204030204"/>
                <a:sym typeface="Calibri" panose="020F0502020204030204"/>
              </a:rPr>
              <a:t>System</a:t>
            </a:r>
            <a:r>
              <a:rPr lang="en-US" sz="4000" dirty="0"/>
              <a:t>:</a:t>
            </a:r>
            <a:endParaRPr lang="en-IN" sz="4000" dirty="0"/>
          </a:p>
        </p:txBody>
      </p:sp>
      <p:sp>
        <p:nvSpPr>
          <p:cNvPr id="4" name="Text Placeholder 3"/>
          <p:cNvSpPr txBox="1"/>
          <p:nvPr/>
        </p:nvSpPr>
        <p:spPr>
          <a:xfrm>
            <a:off x="531900" y="1549380"/>
            <a:ext cx="8396510" cy="2963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dirty="0"/>
          </a:p>
        </p:txBody>
      </p:sp>
      <p:sp>
        <p:nvSpPr>
          <p:cNvPr id="2" name="TextBox 1"/>
          <p:cNvSpPr txBox="1"/>
          <p:nvPr/>
        </p:nvSpPr>
        <p:spPr>
          <a:xfrm>
            <a:off x="661638" y="1405054"/>
            <a:ext cx="7672040" cy="1938992"/>
          </a:xfrm>
          <a:prstGeom prst="rect">
            <a:avLst/>
          </a:prstGeom>
          <a:noFill/>
        </p:spPr>
        <p:txBody>
          <a:bodyPr wrap="square" rtlCol="0">
            <a:spAutoFit/>
          </a:bodyPr>
          <a:lstStyle/>
          <a:p>
            <a:r>
              <a:rPr lang="en-US" sz="2000" dirty="0">
                <a:solidFill>
                  <a:srgbClr val="000000"/>
                </a:solidFill>
                <a:effectLst/>
                <a:latin typeface="+mn-lt"/>
              </a:rPr>
              <a:t>To address the food wastage issue in the college canteen, we propose implementing a Food Wastage Monitoring System using IoT devices. The system will utilize smart weighing scales, load cells, HX711,Arduino and IoT-enabled display units to measure the weight of food items and display it in real-</a:t>
            </a:r>
            <a:r>
              <a:rPr lang="en-US" sz="2000" dirty="0" err="1">
                <a:solidFill>
                  <a:srgbClr val="000000"/>
                </a:solidFill>
                <a:effectLst/>
                <a:latin typeface="+mn-lt"/>
              </a:rPr>
              <a:t>time.The</a:t>
            </a:r>
            <a:r>
              <a:rPr lang="en-US" sz="2000" dirty="0">
                <a:solidFill>
                  <a:srgbClr val="000000"/>
                </a:solidFill>
                <a:effectLst/>
                <a:latin typeface="+mn-lt"/>
              </a:rPr>
              <a:t> weight data will be saved using data logging devices for further analysis</a:t>
            </a:r>
            <a:r>
              <a:rPr lang="en-US" sz="2000" dirty="0">
                <a:latin typeface="+mn-lt"/>
              </a:rPr>
              <a:t>. </a:t>
            </a:r>
            <a:endParaRPr lang="en-IN" sz="2000" dirty="0">
              <a:latin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txBox="1"/>
          <p:nvPr/>
        </p:nvSpPr>
        <p:spPr>
          <a:xfrm>
            <a:off x="531900" y="1549380"/>
            <a:ext cx="8396510" cy="2963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dirty="0"/>
          </a:p>
        </p:txBody>
      </p:sp>
      <p:sp>
        <p:nvSpPr>
          <p:cNvPr id="6" name="TextBox 5"/>
          <p:cNvSpPr txBox="1"/>
          <p:nvPr/>
        </p:nvSpPr>
        <p:spPr>
          <a:xfrm>
            <a:off x="531900" y="1468076"/>
            <a:ext cx="7883554" cy="2462213"/>
          </a:xfrm>
          <a:prstGeom prst="rect">
            <a:avLst/>
          </a:prstGeom>
          <a:noFill/>
        </p:spPr>
        <p:txBody>
          <a:bodyPr wrap="square">
            <a:spAutoFit/>
          </a:bodyPr>
          <a:lstStyle/>
          <a:p>
            <a:pPr marL="342900" indent="-342900">
              <a:buFont typeface="+mj-lt"/>
              <a:buAutoNum type="arabicPeriod"/>
            </a:pPr>
            <a:r>
              <a:rPr lang="en-US" b="1" dirty="0"/>
              <a:t>Installation of sensors and IoT devices: </a:t>
            </a:r>
            <a:r>
              <a:rPr lang="en-US" dirty="0"/>
              <a:t>Implement sensors and IoT devices in various garbage bins of the canteen to monitor food disposal.</a:t>
            </a:r>
          </a:p>
          <a:p>
            <a:pPr marL="342900" indent="-342900">
              <a:buFont typeface="+mj-lt"/>
              <a:buAutoNum type="arabicPeriod"/>
            </a:pPr>
            <a:endParaRPr lang="en-US" dirty="0"/>
          </a:p>
          <a:p>
            <a:pPr marL="342900" indent="-342900">
              <a:buFont typeface="+mj-lt"/>
              <a:buAutoNum type="arabicPeriod"/>
            </a:pPr>
            <a:r>
              <a:rPr lang="en-US" b="1" dirty="0"/>
              <a:t>Data collection and analysis: </a:t>
            </a:r>
            <a:r>
              <a:rPr lang="en-US" dirty="0"/>
              <a:t>Gather data from sensors and IoT devices, including food items purchased, prepared, consumed, and wasted. Analyze the collected data to identify patterns and trends.</a:t>
            </a:r>
          </a:p>
          <a:p>
            <a:pPr marL="342900" indent="-342900">
              <a:buFont typeface="+mj-lt"/>
              <a:buAutoNum type="arabicPeriod"/>
            </a:pPr>
            <a:endParaRPr lang="en-US" dirty="0"/>
          </a:p>
          <a:p>
            <a:pPr marL="342900" indent="-342900">
              <a:buFont typeface="+mj-lt"/>
              <a:buAutoNum type="arabicPeriod"/>
            </a:pPr>
            <a:r>
              <a:rPr lang="en-US" b="1" dirty="0"/>
              <a:t>Real-time monitoring: </a:t>
            </a:r>
            <a:r>
              <a:rPr lang="en-US" dirty="0"/>
              <a:t>Develop a device to display real-time data on food waste levels.</a:t>
            </a:r>
          </a:p>
          <a:p>
            <a:pPr marL="342900" indent="-342900">
              <a:buFont typeface="+mj-lt"/>
              <a:buAutoNum type="arabicPeriod"/>
            </a:pPr>
            <a:endParaRPr lang="en-US" dirty="0"/>
          </a:p>
          <a:p>
            <a:pPr marL="342900" indent="-342900">
              <a:buFont typeface="+mj-lt"/>
              <a:buAutoNum type="arabicPeriod"/>
            </a:pPr>
            <a:r>
              <a:rPr lang="en-US" b="1" dirty="0"/>
              <a:t>Reporting and insights: </a:t>
            </a:r>
            <a:r>
              <a:rPr lang="en-US" dirty="0"/>
              <a:t>Generate regular reports and insights based on the data analysis, highlighting areas of improvement and suggesting strategies to minimize food waste.</a:t>
            </a:r>
            <a:endParaRPr lang="en-IN" dirty="0"/>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910</Words>
  <Application>Microsoft Office PowerPoint</Application>
  <PresentationFormat>On-screen Show (16:9)</PresentationFormat>
  <Paragraphs>88</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Poppins</vt:lpstr>
      <vt:lpstr>Söhne</vt:lpstr>
      <vt:lpstr>Times New Roman</vt:lpstr>
      <vt:lpstr>1_Office Theme</vt:lpstr>
      <vt:lpstr>PowerPoint Presentation</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Software Requirements :</vt:lpstr>
      <vt:lpstr>USECASE DIAGRAM:</vt:lpstr>
      <vt:lpstr>CLASS DIAGRAM:</vt:lpstr>
      <vt:lpstr>ACTIVITY DIAGRAM:</vt:lpstr>
      <vt:lpstr>SEQUENCE DIAGRAM:</vt:lpstr>
      <vt:lpstr>IMPLEMENTATION:</vt:lpstr>
      <vt:lpstr>PowerPoint Presentation</vt:lpstr>
      <vt:lpstr>Sample code:</vt:lpstr>
      <vt:lpstr>Experiment Results:</vt:lpstr>
      <vt:lpstr>Experiment Results: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dhanush reddy</cp:lastModifiedBy>
  <cp:revision>14</cp:revision>
  <dcterms:created xsi:type="dcterms:W3CDTF">2023-09-29T09:11:00Z</dcterms:created>
  <dcterms:modified xsi:type="dcterms:W3CDTF">2023-10-15T07:54:45Z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714BFF0B1EDF4ECE9FFD0AC804F57D2C_12</vt:lpwstr>
  </property>
  <property fmtid="{D5CDD505-2E9C-101B-9397-08002B2CF9AE}" pid="3" name="KSOProductBuildVer">
    <vt:lpwstr>1033-12.2.0.13215</vt:lpwstr>
  </property>
</Properties>
</file>