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Catamaran"/>
      <p:regular r:id="rId30"/>
      <p:bold r:id="rId31"/>
    </p:embeddedFont>
    <p:embeddedFont>
      <p:font typeface="Raleway ExtraBold"/>
      <p:bold r:id="rId32"/>
      <p:boldItalic r:id="rId33"/>
    </p:embeddedFont>
    <p:embeddedFont>
      <p:font typeface="Fira Sans Extra Condensed Medium"/>
      <p:regular r:id="rId34"/>
      <p:bold r:id="rId35"/>
      <p:italic r:id="rId36"/>
      <p:boldItalic r:id="rId37"/>
    </p:embeddedFont>
    <p:embeddedFont>
      <p:font typeface="Raleway Black"/>
      <p:bold r:id="rId38"/>
      <p:boldItalic r:id="rId39"/>
    </p:embeddedFont>
    <p:embeddedFont>
      <p:font typeface="Raleway Light"/>
      <p:regular r:id="rId40"/>
      <p:bold r:id="rId41"/>
      <p:italic r:id="rId42"/>
      <p:boldItalic r:id="rId43"/>
    </p:embeddedFont>
    <p:embeddedFont>
      <p:font typeface="Raleway Medium"/>
      <p:regular r:id="rId44"/>
      <p:bold r:id="rId45"/>
      <p:italic r:id="rId46"/>
      <p:boldItalic r:id="rId47"/>
    </p:embeddedFont>
    <p:embeddedFont>
      <p:font typeface="Catamaran Light"/>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82">
          <p15:clr>
            <a:srgbClr val="9AA0A6"/>
          </p15:clr>
        </p15:guide>
        <p15:guide id="2" pos="716">
          <p15:clr>
            <a:srgbClr val="9AA0A6"/>
          </p15:clr>
        </p15:guide>
        <p15:guide id="3" orient="horz" pos="345">
          <p15:clr>
            <a:srgbClr val="9AA0A6"/>
          </p15:clr>
        </p15:guide>
        <p15:guide id="4" pos="2880">
          <p15:clr>
            <a:srgbClr val="9AA0A6"/>
          </p15:clr>
        </p15:guide>
        <p15:guide id="5" pos="50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782" orient="horz"/>
        <p:guide pos="716"/>
        <p:guide pos="345" orient="horz"/>
        <p:guide pos="2880"/>
        <p:guide pos="504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Light-regular.fntdata"/><Relationship Id="rId42" Type="http://schemas.openxmlformats.org/officeDocument/2006/relationships/font" Target="fonts/RalewayLight-italic.fntdata"/><Relationship Id="rId41" Type="http://schemas.openxmlformats.org/officeDocument/2006/relationships/font" Target="fonts/RalewayLight-bold.fntdata"/><Relationship Id="rId44" Type="http://schemas.openxmlformats.org/officeDocument/2006/relationships/font" Target="fonts/RalewayMedium-regular.fntdata"/><Relationship Id="rId43" Type="http://schemas.openxmlformats.org/officeDocument/2006/relationships/font" Target="fonts/RalewayLight-boldItalic.fntdata"/><Relationship Id="rId46" Type="http://schemas.openxmlformats.org/officeDocument/2006/relationships/font" Target="fonts/RalewayMedium-italic.fntdata"/><Relationship Id="rId45" Type="http://schemas.openxmlformats.org/officeDocument/2006/relationships/font" Target="fonts/Raleway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atamaranLight-regular.fntdata"/><Relationship Id="rId47" Type="http://schemas.openxmlformats.org/officeDocument/2006/relationships/font" Target="fonts/RalewayMedium-boldItalic.fntdata"/><Relationship Id="rId49" Type="http://schemas.openxmlformats.org/officeDocument/2006/relationships/font" Target="fonts/Catamaran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tamaran-bold.fntdata"/><Relationship Id="rId30" Type="http://schemas.openxmlformats.org/officeDocument/2006/relationships/font" Target="fonts/Catamaran-regular.fntdata"/><Relationship Id="rId33" Type="http://schemas.openxmlformats.org/officeDocument/2006/relationships/font" Target="fonts/RalewayExtraBold-boldItalic.fntdata"/><Relationship Id="rId32" Type="http://schemas.openxmlformats.org/officeDocument/2006/relationships/font" Target="fonts/RalewayExtraBold-bold.fntdata"/><Relationship Id="rId35" Type="http://schemas.openxmlformats.org/officeDocument/2006/relationships/font" Target="fonts/FiraSansExtraCondensedMedium-bold.fntdata"/><Relationship Id="rId34" Type="http://schemas.openxmlformats.org/officeDocument/2006/relationships/font" Target="fonts/FiraSansExtraCondensedMedium-regular.fntdata"/><Relationship Id="rId37" Type="http://schemas.openxmlformats.org/officeDocument/2006/relationships/font" Target="fonts/FiraSansExtraCondensedMedium-boldItalic.fntdata"/><Relationship Id="rId36" Type="http://schemas.openxmlformats.org/officeDocument/2006/relationships/font" Target="fonts/FiraSansExtraCondensedMedium-italic.fntdata"/><Relationship Id="rId39" Type="http://schemas.openxmlformats.org/officeDocument/2006/relationships/font" Target="fonts/RalewayBlack-boldItalic.fntdata"/><Relationship Id="rId38" Type="http://schemas.openxmlformats.org/officeDocument/2006/relationships/font" Target="fonts/RalewayBlack-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29" Type="http://schemas.openxmlformats.org/officeDocument/2006/relationships/font" Target="fonts/Raleway-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4" name="Shape 1064"/>
        <p:cNvGrpSpPr/>
        <p:nvPr/>
      </p:nvGrpSpPr>
      <p:grpSpPr>
        <a:xfrm>
          <a:off x="0" y="0"/>
          <a:ext cx="0" cy="0"/>
          <a:chOff x="0" y="0"/>
          <a:chExt cx="0" cy="0"/>
        </a:xfrm>
      </p:grpSpPr>
      <p:sp>
        <p:nvSpPr>
          <p:cNvPr id="1065" name="Google Shape;1065;g88d7660703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 name="Google Shape;1066;g88d7660703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0" name="Shape 1130"/>
        <p:cNvGrpSpPr/>
        <p:nvPr/>
      </p:nvGrpSpPr>
      <p:grpSpPr>
        <a:xfrm>
          <a:off x="0" y="0"/>
          <a:ext cx="0" cy="0"/>
          <a:chOff x="0" y="0"/>
          <a:chExt cx="0" cy="0"/>
        </a:xfrm>
      </p:grpSpPr>
      <p:sp>
        <p:nvSpPr>
          <p:cNvPr id="1131" name="Google Shape;1131;g70cc6ec88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70cc6ec88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9" name="Shape 1299"/>
        <p:cNvGrpSpPr/>
        <p:nvPr/>
      </p:nvGrpSpPr>
      <p:grpSpPr>
        <a:xfrm>
          <a:off x="0" y="0"/>
          <a:ext cx="0" cy="0"/>
          <a:chOff x="0" y="0"/>
          <a:chExt cx="0" cy="0"/>
        </a:xfrm>
      </p:grpSpPr>
      <p:sp>
        <p:nvSpPr>
          <p:cNvPr id="1300" name="Google Shape;1300;g7e80f3c12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7e80f3c12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g70cc6ec88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2" name="Google Shape;1472;g70cc6ec88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6" name="Shape 1486"/>
        <p:cNvGrpSpPr/>
        <p:nvPr/>
      </p:nvGrpSpPr>
      <p:grpSpPr>
        <a:xfrm>
          <a:off x="0" y="0"/>
          <a:ext cx="0" cy="0"/>
          <a:chOff x="0" y="0"/>
          <a:chExt cx="0" cy="0"/>
        </a:xfrm>
      </p:grpSpPr>
      <p:sp>
        <p:nvSpPr>
          <p:cNvPr id="1487" name="Google Shape;1487;g70cc6ec884_0_20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8" name="Google Shape;1488;g70cc6ec884_0_20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3" name="Shape 1533"/>
        <p:cNvGrpSpPr/>
        <p:nvPr/>
      </p:nvGrpSpPr>
      <p:grpSpPr>
        <a:xfrm>
          <a:off x="0" y="0"/>
          <a:ext cx="0" cy="0"/>
          <a:chOff x="0" y="0"/>
          <a:chExt cx="0" cy="0"/>
        </a:xfrm>
      </p:grpSpPr>
      <p:sp>
        <p:nvSpPr>
          <p:cNvPr id="1534" name="Google Shape;1534;g7e7cd2c290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7e7cd2c290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9" name="Shape 1559"/>
        <p:cNvGrpSpPr/>
        <p:nvPr/>
      </p:nvGrpSpPr>
      <p:grpSpPr>
        <a:xfrm>
          <a:off x="0" y="0"/>
          <a:ext cx="0" cy="0"/>
          <a:chOff x="0" y="0"/>
          <a:chExt cx="0" cy="0"/>
        </a:xfrm>
      </p:grpSpPr>
      <p:sp>
        <p:nvSpPr>
          <p:cNvPr id="1560" name="Google Shape;1560;g75518714f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1" name="Google Shape;1561;g75518714f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5" name="Shape 1615"/>
        <p:cNvGrpSpPr/>
        <p:nvPr/>
      </p:nvGrpSpPr>
      <p:grpSpPr>
        <a:xfrm>
          <a:off x="0" y="0"/>
          <a:ext cx="0" cy="0"/>
          <a:chOff x="0" y="0"/>
          <a:chExt cx="0" cy="0"/>
        </a:xfrm>
      </p:grpSpPr>
      <p:sp>
        <p:nvSpPr>
          <p:cNvPr id="1616" name="Google Shape;1616;g88d766070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7" name="Google Shape;1617;g88d766070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8" name="Shape 1668"/>
        <p:cNvGrpSpPr/>
        <p:nvPr/>
      </p:nvGrpSpPr>
      <p:grpSpPr>
        <a:xfrm>
          <a:off x="0" y="0"/>
          <a:ext cx="0" cy="0"/>
          <a:chOff x="0" y="0"/>
          <a:chExt cx="0" cy="0"/>
        </a:xfrm>
      </p:grpSpPr>
      <p:sp>
        <p:nvSpPr>
          <p:cNvPr id="1669" name="Google Shape;1669;g88d7660703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0" name="Google Shape;1670;g88d7660703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1" name="Shape 1721"/>
        <p:cNvGrpSpPr/>
        <p:nvPr/>
      </p:nvGrpSpPr>
      <p:grpSpPr>
        <a:xfrm>
          <a:off x="0" y="0"/>
          <a:ext cx="0" cy="0"/>
          <a:chOff x="0" y="0"/>
          <a:chExt cx="0" cy="0"/>
        </a:xfrm>
      </p:grpSpPr>
      <p:sp>
        <p:nvSpPr>
          <p:cNvPr id="1722" name="Google Shape;1722;g88d7660703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3" name="Google Shape;1723;g88d7660703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7e7cd2c2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7e7cd2c2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4" name="Shape 1774"/>
        <p:cNvGrpSpPr/>
        <p:nvPr/>
      </p:nvGrpSpPr>
      <p:grpSpPr>
        <a:xfrm>
          <a:off x="0" y="0"/>
          <a:ext cx="0" cy="0"/>
          <a:chOff x="0" y="0"/>
          <a:chExt cx="0" cy="0"/>
        </a:xfrm>
      </p:grpSpPr>
      <p:sp>
        <p:nvSpPr>
          <p:cNvPr id="1775" name="Google Shape;1775;g70cc6ec88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0cc6ec88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70cc6ec8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70cc6ec8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75518714f1_0_2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75518714f1_0_2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g88d76607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88d76607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2" name="Shape 952"/>
        <p:cNvGrpSpPr/>
        <p:nvPr/>
      </p:nvGrpSpPr>
      <p:grpSpPr>
        <a:xfrm>
          <a:off x="0" y="0"/>
          <a:ext cx="0" cy="0"/>
          <a:chOff x="0" y="0"/>
          <a:chExt cx="0" cy="0"/>
        </a:xfrm>
      </p:grpSpPr>
      <p:sp>
        <p:nvSpPr>
          <p:cNvPr id="953" name="Google Shape;953;g88d7660703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88d7660703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g88d7660703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88d7660703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g88d766070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88d766070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6" name="Shape 1036"/>
        <p:cNvGrpSpPr/>
        <p:nvPr/>
      </p:nvGrpSpPr>
      <p:grpSpPr>
        <a:xfrm>
          <a:off x="0" y="0"/>
          <a:ext cx="0" cy="0"/>
          <a:chOff x="0" y="0"/>
          <a:chExt cx="0" cy="0"/>
        </a:xfrm>
      </p:grpSpPr>
      <p:sp>
        <p:nvSpPr>
          <p:cNvPr id="1037" name="Google Shape;1037;g88d766070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88d766070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90670" y="957425"/>
            <a:ext cx="4095600" cy="2597100"/>
          </a:xfrm>
          <a:prstGeom prst="rect">
            <a:avLst/>
          </a:prstGeom>
        </p:spPr>
        <p:txBody>
          <a:bodyPr anchorCtr="0" anchor="t" bIns="91425" lIns="91425" spcFirstLastPara="1" rIns="91425" wrap="square" tIns="91425">
            <a:noAutofit/>
          </a:bodyPr>
          <a:lstStyle>
            <a:lvl1pPr lvl="0" rtl="0">
              <a:spcBef>
                <a:spcPts val="0"/>
              </a:spcBef>
              <a:spcAft>
                <a:spcPts val="0"/>
              </a:spcAft>
              <a:buSzPts val="9600"/>
              <a:buNone/>
              <a:defRPr sz="7200"/>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p:txBody>
      </p:sp>
      <p:sp>
        <p:nvSpPr>
          <p:cNvPr id="10" name="Google Shape;10;p2"/>
          <p:cNvSpPr txBox="1"/>
          <p:nvPr>
            <p:ph idx="1" type="subTitle"/>
          </p:nvPr>
        </p:nvSpPr>
        <p:spPr>
          <a:xfrm>
            <a:off x="1327689" y="3498937"/>
            <a:ext cx="2087400" cy="670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sz="1400"/>
            </a:lvl2pPr>
            <a:lvl3pPr lvl="2" rtl="0">
              <a:lnSpc>
                <a:spcPct val="100000"/>
              </a:lnSpc>
              <a:spcBef>
                <a:spcPts val="0"/>
              </a:spcBef>
              <a:spcAft>
                <a:spcPts val="0"/>
              </a:spcAft>
              <a:buSzPts val="1400"/>
              <a:buNone/>
              <a:defRPr sz="1400"/>
            </a:lvl3pPr>
            <a:lvl4pPr lvl="3" rtl="0">
              <a:lnSpc>
                <a:spcPct val="100000"/>
              </a:lnSpc>
              <a:spcBef>
                <a:spcPts val="0"/>
              </a:spcBef>
              <a:spcAft>
                <a:spcPts val="0"/>
              </a:spcAft>
              <a:buSzPts val="1400"/>
              <a:buNone/>
              <a:defRPr sz="1400"/>
            </a:lvl4pPr>
            <a:lvl5pPr lvl="4" rtl="0">
              <a:lnSpc>
                <a:spcPct val="100000"/>
              </a:lnSpc>
              <a:spcBef>
                <a:spcPts val="0"/>
              </a:spcBef>
              <a:spcAft>
                <a:spcPts val="0"/>
              </a:spcAft>
              <a:buSzPts val="1400"/>
              <a:buNone/>
              <a:defRPr sz="1400"/>
            </a:lvl5pPr>
            <a:lvl6pPr lvl="5" rtl="0">
              <a:lnSpc>
                <a:spcPct val="100000"/>
              </a:lnSpc>
              <a:spcBef>
                <a:spcPts val="0"/>
              </a:spcBef>
              <a:spcAft>
                <a:spcPts val="0"/>
              </a:spcAft>
              <a:buSzPts val="1400"/>
              <a:buNone/>
              <a:defRPr sz="1400"/>
            </a:lvl6pPr>
            <a:lvl7pPr lvl="6" rtl="0">
              <a:lnSpc>
                <a:spcPct val="100000"/>
              </a:lnSpc>
              <a:spcBef>
                <a:spcPts val="0"/>
              </a:spcBef>
              <a:spcAft>
                <a:spcPts val="0"/>
              </a:spcAft>
              <a:buSzPts val="1400"/>
              <a:buNone/>
              <a:defRPr sz="1400"/>
            </a:lvl7pPr>
            <a:lvl8pPr lvl="7" rtl="0">
              <a:lnSpc>
                <a:spcPct val="100000"/>
              </a:lnSpc>
              <a:spcBef>
                <a:spcPts val="0"/>
              </a:spcBef>
              <a:spcAft>
                <a:spcPts val="0"/>
              </a:spcAft>
              <a:buSzPts val="1400"/>
              <a:buNone/>
              <a:defRPr sz="1400"/>
            </a:lvl8pPr>
            <a:lvl9pPr lvl="8" rtl="0">
              <a:lnSpc>
                <a:spcPct val="100000"/>
              </a:lnSpc>
              <a:spcBef>
                <a:spcPts val="0"/>
              </a:spcBef>
              <a:spcAft>
                <a:spcPts val="0"/>
              </a:spcAft>
              <a:buSzPts val="1400"/>
              <a:buNone/>
              <a:defRPr sz="1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1" name="Shape 41"/>
        <p:cNvGrpSpPr/>
        <p:nvPr/>
      </p:nvGrpSpPr>
      <p:grpSpPr>
        <a:xfrm>
          <a:off x="0" y="0"/>
          <a:ext cx="0" cy="0"/>
          <a:chOff x="0" y="0"/>
          <a:chExt cx="0" cy="0"/>
        </a:xfrm>
      </p:grpSpPr>
      <p:sp>
        <p:nvSpPr>
          <p:cNvPr id="42" name="Google Shape;42;p11"/>
          <p:cNvSpPr txBox="1"/>
          <p:nvPr>
            <p:ph idx="1" type="subTitle"/>
          </p:nvPr>
        </p:nvSpPr>
        <p:spPr>
          <a:xfrm flipH="1">
            <a:off x="2001775" y="2802050"/>
            <a:ext cx="51405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43" name="Google Shape;43;p11"/>
          <p:cNvSpPr txBox="1"/>
          <p:nvPr>
            <p:ph hasCustomPrompt="1" type="title"/>
          </p:nvPr>
        </p:nvSpPr>
        <p:spPr>
          <a:xfrm flipH="1">
            <a:off x="3695029" y="2124591"/>
            <a:ext cx="17538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7200"/>
              <a:buFont typeface="Fira Sans Extra Condensed Medium"/>
              <a:buNone/>
              <a:defRPr sz="72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p:cSld name="CUSTOM">
    <p:spTree>
      <p:nvGrpSpPr>
        <p:cNvPr id="44" name="Shape 44"/>
        <p:cNvGrpSpPr/>
        <p:nvPr/>
      </p:nvGrpSpPr>
      <p:grpSpPr>
        <a:xfrm>
          <a:off x="0" y="0"/>
          <a:ext cx="0" cy="0"/>
          <a:chOff x="0" y="0"/>
          <a:chExt cx="0" cy="0"/>
        </a:xfrm>
      </p:grpSpPr>
      <p:sp>
        <p:nvSpPr>
          <p:cNvPr id="45" name="Google Shape;45;p12"/>
          <p:cNvSpPr txBox="1"/>
          <p:nvPr>
            <p:ph type="ctrTitle"/>
          </p:nvPr>
        </p:nvSpPr>
        <p:spPr>
          <a:xfrm flipH="1">
            <a:off x="720025" y="2829282"/>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6" name="Google Shape;46;p12"/>
          <p:cNvSpPr txBox="1"/>
          <p:nvPr>
            <p:ph idx="1" type="subTitle"/>
          </p:nvPr>
        </p:nvSpPr>
        <p:spPr>
          <a:xfrm flipH="1">
            <a:off x="720000" y="3366921"/>
            <a:ext cx="21954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7" name="Google Shape;47;p12"/>
          <p:cNvSpPr txBox="1"/>
          <p:nvPr>
            <p:ph idx="2" type="ctrTitle"/>
          </p:nvPr>
        </p:nvSpPr>
        <p:spPr>
          <a:xfrm flipH="1">
            <a:off x="3474309" y="2829282"/>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48" name="Google Shape;48;p12"/>
          <p:cNvSpPr txBox="1"/>
          <p:nvPr>
            <p:ph idx="3" type="subTitle"/>
          </p:nvPr>
        </p:nvSpPr>
        <p:spPr>
          <a:xfrm flipH="1">
            <a:off x="3474283" y="3366921"/>
            <a:ext cx="21954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9" name="Google Shape;49;p12"/>
          <p:cNvSpPr txBox="1"/>
          <p:nvPr>
            <p:ph idx="4" type="ctrTitle"/>
          </p:nvPr>
        </p:nvSpPr>
        <p:spPr>
          <a:xfrm flipH="1">
            <a:off x="6240200" y="2829282"/>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0" name="Google Shape;50;p12"/>
          <p:cNvSpPr txBox="1"/>
          <p:nvPr>
            <p:ph idx="5" type="subTitle"/>
          </p:nvPr>
        </p:nvSpPr>
        <p:spPr>
          <a:xfrm flipH="1">
            <a:off x="6240175" y="3366921"/>
            <a:ext cx="2195400" cy="89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 name="Google Shape;51;p12"/>
          <p:cNvSpPr txBox="1"/>
          <p:nvPr>
            <p:ph idx="6"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hree columns 2">
  <p:cSld name="CUSTOM_12">
    <p:spTree>
      <p:nvGrpSpPr>
        <p:cNvPr id="52" name="Shape 52"/>
        <p:cNvGrpSpPr/>
        <p:nvPr/>
      </p:nvGrpSpPr>
      <p:grpSpPr>
        <a:xfrm>
          <a:off x="0" y="0"/>
          <a:ext cx="0" cy="0"/>
          <a:chOff x="0" y="0"/>
          <a:chExt cx="0" cy="0"/>
        </a:xfrm>
      </p:grpSpPr>
      <p:sp>
        <p:nvSpPr>
          <p:cNvPr id="53" name="Google Shape;53;p13"/>
          <p:cNvSpPr txBox="1"/>
          <p:nvPr>
            <p:ph type="ctrTitle"/>
          </p:nvPr>
        </p:nvSpPr>
        <p:spPr>
          <a:xfrm flipH="1">
            <a:off x="5816750" y="3981612"/>
            <a:ext cx="2195400" cy="57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b="1" sz="1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4" name="Google Shape;54;p13"/>
          <p:cNvSpPr txBox="1"/>
          <p:nvPr>
            <p:ph idx="1" type="subTitle"/>
          </p:nvPr>
        </p:nvSpPr>
        <p:spPr>
          <a:xfrm flipH="1">
            <a:off x="4617950" y="3229875"/>
            <a:ext cx="3394200" cy="896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5" name="Google Shape;55;p13"/>
          <p:cNvSpPr txBox="1"/>
          <p:nvPr>
            <p:ph idx="2" type="ctrTitle"/>
          </p:nvPr>
        </p:nvSpPr>
        <p:spPr>
          <a:xfrm flipH="1">
            <a:off x="5362550" y="2993304"/>
            <a:ext cx="2649600" cy="57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b="1" sz="1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6" name="Google Shape;56;p13"/>
          <p:cNvSpPr txBox="1"/>
          <p:nvPr>
            <p:ph idx="3" type="subTitle"/>
          </p:nvPr>
        </p:nvSpPr>
        <p:spPr>
          <a:xfrm flipH="1">
            <a:off x="4617950" y="2234183"/>
            <a:ext cx="3394200" cy="896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7" name="Google Shape;57;p13"/>
          <p:cNvSpPr txBox="1"/>
          <p:nvPr>
            <p:ph idx="4" type="ctrTitle"/>
          </p:nvPr>
        </p:nvSpPr>
        <p:spPr>
          <a:xfrm flipH="1">
            <a:off x="5362550" y="1992994"/>
            <a:ext cx="2649600" cy="57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b="1" sz="1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8" name="Google Shape;58;p13"/>
          <p:cNvSpPr txBox="1"/>
          <p:nvPr>
            <p:ph idx="5" type="subTitle"/>
          </p:nvPr>
        </p:nvSpPr>
        <p:spPr>
          <a:xfrm flipH="1">
            <a:off x="4617950" y="1241275"/>
            <a:ext cx="3394200" cy="896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9" name="Google Shape;59;p13"/>
          <p:cNvSpPr txBox="1"/>
          <p:nvPr>
            <p:ph idx="6"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2">
  <p:cSld name="CUSTOM_12_1">
    <p:spTree>
      <p:nvGrpSpPr>
        <p:cNvPr id="60" name="Shape 60"/>
        <p:cNvGrpSpPr/>
        <p:nvPr/>
      </p:nvGrpSpPr>
      <p:grpSpPr>
        <a:xfrm>
          <a:off x="0" y="0"/>
          <a:ext cx="0" cy="0"/>
          <a:chOff x="0" y="0"/>
          <a:chExt cx="0" cy="0"/>
        </a:xfrm>
      </p:grpSpPr>
      <p:sp>
        <p:nvSpPr>
          <p:cNvPr id="61" name="Google Shape;61;p14"/>
          <p:cNvSpPr txBox="1"/>
          <p:nvPr>
            <p:ph type="ctrTitle"/>
          </p:nvPr>
        </p:nvSpPr>
        <p:spPr>
          <a:xfrm flipH="1">
            <a:off x="2397705" y="3197600"/>
            <a:ext cx="16830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2" name="Google Shape;62;p14"/>
          <p:cNvSpPr txBox="1"/>
          <p:nvPr>
            <p:ph idx="1" type="subTitle"/>
          </p:nvPr>
        </p:nvSpPr>
        <p:spPr>
          <a:xfrm flipH="1">
            <a:off x="2397867" y="3653838"/>
            <a:ext cx="2195400" cy="89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3" name="Google Shape;63;p14"/>
          <p:cNvSpPr txBox="1"/>
          <p:nvPr>
            <p:ph idx="2" type="ctrTitle"/>
          </p:nvPr>
        </p:nvSpPr>
        <p:spPr>
          <a:xfrm flipH="1">
            <a:off x="5248425" y="2136400"/>
            <a:ext cx="1416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4" name="Google Shape;64;p14"/>
          <p:cNvSpPr txBox="1"/>
          <p:nvPr>
            <p:ph idx="3" type="subTitle"/>
          </p:nvPr>
        </p:nvSpPr>
        <p:spPr>
          <a:xfrm flipH="1">
            <a:off x="4469325" y="2592638"/>
            <a:ext cx="2195400" cy="89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5" name="Google Shape;65;p14"/>
          <p:cNvSpPr txBox="1"/>
          <p:nvPr>
            <p:ph idx="4" type="title"/>
          </p:nvPr>
        </p:nvSpPr>
        <p:spPr>
          <a:xfrm>
            <a:off x="1025047"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p:cSld name="CUSTOM_10">
    <p:spTree>
      <p:nvGrpSpPr>
        <p:cNvPr id="66" name="Shape 66"/>
        <p:cNvGrpSpPr/>
        <p:nvPr/>
      </p:nvGrpSpPr>
      <p:grpSpPr>
        <a:xfrm>
          <a:off x="0" y="0"/>
          <a:ext cx="0" cy="0"/>
          <a:chOff x="0" y="0"/>
          <a:chExt cx="0" cy="0"/>
        </a:xfrm>
      </p:grpSpPr>
      <p:sp>
        <p:nvSpPr>
          <p:cNvPr id="67" name="Google Shape;67;p15"/>
          <p:cNvSpPr txBox="1"/>
          <p:nvPr>
            <p:ph type="ctrTitle"/>
          </p:nvPr>
        </p:nvSpPr>
        <p:spPr>
          <a:xfrm flipH="1">
            <a:off x="1580125" y="19932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68" name="Google Shape;68;p15"/>
          <p:cNvSpPr txBox="1"/>
          <p:nvPr>
            <p:ph idx="1" type="subTitle"/>
          </p:nvPr>
        </p:nvSpPr>
        <p:spPr>
          <a:xfrm flipH="1">
            <a:off x="1403575" y="2411059"/>
            <a:ext cx="25485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69" name="Google Shape;69;p15"/>
          <p:cNvSpPr txBox="1"/>
          <p:nvPr>
            <p:ph idx="2" type="ctrTitle"/>
          </p:nvPr>
        </p:nvSpPr>
        <p:spPr>
          <a:xfrm flipH="1">
            <a:off x="5288475" y="19932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0" name="Google Shape;70;p15"/>
          <p:cNvSpPr txBox="1"/>
          <p:nvPr>
            <p:ph idx="3" type="subTitle"/>
          </p:nvPr>
        </p:nvSpPr>
        <p:spPr>
          <a:xfrm flipH="1">
            <a:off x="5028525" y="2411050"/>
            <a:ext cx="27153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1" name="Google Shape;71;p15"/>
          <p:cNvSpPr txBox="1"/>
          <p:nvPr>
            <p:ph idx="4" type="ctrTitle"/>
          </p:nvPr>
        </p:nvSpPr>
        <p:spPr>
          <a:xfrm flipH="1">
            <a:off x="1580125" y="37131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2" name="Google Shape;72;p15"/>
          <p:cNvSpPr txBox="1"/>
          <p:nvPr>
            <p:ph idx="5" type="subTitle"/>
          </p:nvPr>
        </p:nvSpPr>
        <p:spPr>
          <a:xfrm flipH="1">
            <a:off x="1403575" y="4123694"/>
            <a:ext cx="25485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3" name="Google Shape;73;p15"/>
          <p:cNvSpPr txBox="1"/>
          <p:nvPr>
            <p:ph idx="6" type="ctrTitle"/>
          </p:nvPr>
        </p:nvSpPr>
        <p:spPr>
          <a:xfrm flipH="1">
            <a:off x="5288475" y="3713105"/>
            <a:ext cx="2195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4" name="Google Shape;74;p15"/>
          <p:cNvSpPr txBox="1"/>
          <p:nvPr>
            <p:ph idx="7" type="subTitle"/>
          </p:nvPr>
        </p:nvSpPr>
        <p:spPr>
          <a:xfrm flipH="1">
            <a:off x="5111925" y="4123694"/>
            <a:ext cx="25485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5" name="Google Shape;75;p15"/>
          <p:cNvSpPr txBox="1"/>
          <p:nvPr>
            <p:ph idx="8"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four columns 2">
  <p:cSld name="CUSTOM_10_1">
    <p:spTree>
      <p:nvGrpSpPr>
        <p:cNvPr id="76" name="Shape 76"/>
        <p:cNvGrpSpPr/>
        <p:nvPr/>
      </p:nvGrpSpPr>
      <p:grpSpPr>
        <a:xfrm>
          <a:off x="0" y="0"/>
          <a:ext cx="0" cy="0"/>
          <a:chOff x="0" y="0"/>
          <a:chExt cx="0" cy="0"/>
        </a:xfrm>
      </p:grpSpPr>
      <p:sp>
        <p:nvSpPr>
          <p:cNvPr id="77" name="Google Shape;77;p16"/>
          <p:cNvSpPr txBox="1"/>
          <p:nvPr>
            <p:ph type="ctrTitle"/>
          </p:nvPr>
        </p:nvSpPr>
        <p:spPr>
          <a:xfrm flipH="1">
            <a:off x="1265292" y="1512925"/>
            <a:ext cx="1891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78" name="Google Shape;78;p16"/>
          <p:cNvSpPr txBox="1"/>
          <p:nvPr>
            <p:ph idx="1" type="subTitle"/>
          </p:nvPr>
        </p:nvSpPr>
        <p:spPr>
          <a:xfrm flipH="1">
            <a:off x="1265273" y="1930775"/>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79" name="Google Shape;79;p16"/>
          <p:cNvSpPr txBox="1"/>
          <p:nvPr>
            <p:ph idx="2" type="ctrTitle"/>
          </p:nvPr>
        </p:nvSpPr>
        <p:spPr>
          <a:xfrm flipH="1">
            <a:off x="3279682" y="1512925"/>
            <a:ext cx="1983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0" name="Google Shape;80;p16"/>
          <p:cNvSpPr txBox="1"/>
          <p:nvPr>
            <p:ph idx="3" type="subTitle"/>
          </p:nvPr>
        </p:nvSpPr>
        <p:spPr>
          <a:xfrm flipH="1">
            <a:off x="3279914" y="1930775"/>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1" name="Google Shape;81;p16"/>
          <p:cNvSpPr txBox="1"/>
          <p:nvPr>
            <p:ph idx="4" type="ctrTitle"/>
          </p:nvPr>
        </p:nvSpPr>
        <p:spPr>
          <a:xfrm flipH="1">
            <a:off x="1265292" y="2864057"/>
            <a:ext cx="1891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2" name="Google Shape;82;p16"/>
          <p:cNvSpPr txBox="1"/>
          <p:nvPr>
            <p:ph idx="5" type="subTitle"/>
          </p:nvPr>
        </p:nvSpPr>
        <p:spPr>
          <a:xfrm flipH="1">
            <a:off x="1265273" y="3274648"/>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3" name="Google Shape;83;p16"/>
          <p:cNvSpPr txBox="1"/>
          <p:nvPr>
            <p:ph idx="6" type="ctrTitle"/>
          </p:nvPr>
        </p:nvSpPr>
        <p:spPr>
          <a:xfrm flipH="1">
            <a:off x="3279682" y="2864057"/>
            <a:ext cx="1983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84" name="Google Shape;84;p16"/>
          <p:cNvSpPr txBox="1"/>
          <p:nvPr>
            <p:ph idx="7" type="subTitle"/>
          </p:nvPr>
        </p:nvSpPr>
        <p:spPr>
          <a:xfrm flipH="1">
            <a:off x="3279749" y="3274650"/>
            <a:ext cx="16725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5" name="Google Shape;85;p16"/>
          <p:cNvSpPr txBox="1"/>
          <p:nvPr>
            <p:ph idx="8"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mall numbers">
  <p:cSld name="CUSTOM_1">
    <p:spTree>
      <p:nvGrpSpPr>
        <p:cNvPr id="86" name="Shape 86"/>
        <p:cNvGrpSpPr/>
        <p:nvPr/>
      </p:nvGrpSpPr>
      <p:grpSpPr>
        <a:xfrm>
          <a:off x="0" y="0"/>
          <a:ext cx="0" cy="0"/>
          <a:chOff x="0" y="0"/>
          <a:chExt cx="0" cy="0"/>
        </a:xfrm>
      </p:grpSpPr>
      <p:sp>
        <p:nvSpPr>
          <p:cNvPr id="87" name="Google Shape;87;p17"/>
          <p:cNvSpPr txBox="1"/>
          <p:nvPr>
            <p:ph idx="1" type="subTitle"/>
          </p:nvPr>
        </p:nvSpPr>
        <p:spPr>
          <a:xfrm>
            <a:off x="2952550" y="1329323"/>
            <a:ext cx="5140500" cy="670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88" name="Google Shape;88;p17"/>
          <p:cNvSpPr txBox="1"/>
          <p:nvPr>
            <p:ph hasCustomPrompt="1" type="title"/>
          </p:nvPr>
        </p:nvSpPr>
        <p:spPr>
          <a:xfrm>
            <a:off x="3335050" y="728073"/>
            <a:ext cx="47580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6000"/>
              <a:buNone/>
              <a:defRPr sz="4800">
                <a:solidFill>
                  <a:schemeClr val="accent1"/>
                </a:solidFill>
                <a:latin typeface="Raleway Light"/>
                <a:ea typeface="Raleway Light"/>
                <a:cs typeface="Raleway Light"/>
                <a:sym typeface="Raleway Light"/>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89" name="Google Shape;89;p17"/>
          <p:cNvSpPr txBox="1"/>
          <p:nvPr>
            <p:ph idx="2" type="subTitle"/>
          </p:nvPr>
        </p:nvSpPr>
        <p:spPr>
          <a:xfrm>
            <a:off x="1990525" y="2677273"/>
            <a:ext cx="5140500" cy="67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0" name="Google Shape;90;p17"/>
          <p:cNvSpPr txBox="1"/>
          <p:nvPr>
            <p:ph hasCustomPrompt="1" idx="3" type="title"/>
          </p:nvPr>
        </p:nvSpPr>
        <p:spPr>
          <a:xfrm>
            <a:off x="1396977" y="2076023"/>
            <a:ext cx="6327900" cy="577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4800">
                <a:solidFill>
                  <a:schemeClr val="accent1"/>
                </a:solidFill>
                <a:latin typeface="Raleway Light"/>
                <a:ea typeface="Raleway Light"/>
                <a:cs typeface="Raleway Light"/>
                <a:sym typeface="Raleway Light"/>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7"/>
          <p:cNvSpPr txBox="1"/>
          <p:nvPr>
            <p:ph idx="4" type="subTitle"/>
          </p:nvPr>
        </p:nvSpPr>
        <p:spPr>
          <a:xfrm>
            <a:off x="1038025" y="4028775"/>
            <a:ext cx="4367100" cy="67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92" name="Google Shape;92;p17"/>
          <p:cNvSpPr txBox="1"/>
          <p:nvPr>
            <p:ph hasCustomPrompt="1" idx="5" type="title"/>
          </p:nvPr>
        </p:nvSpPr>
        <p:spPr>
          <a:xfrm>
            <a:off x="1038025" y="3427525"/>
            <a:ext cx="4758000" cy="5778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4800">
                <a:solidFill>
                  <a:schemeClr val="accent1"/>
                </a:solidFill>
                <a:latin typeface="Raleway Light"/>
                <a:ea typeface="Raleway Light"/>
                <a:cs typeface="Raleway Light"/>
                <a:sym typeface="Raleway Light"/>
              </a:defRPr>
            </a:lvl1pPr>
            <a:lvl2pPr lvl="1"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7200"/>
              <a:buFont typeface="Fira Sans Extra Condensed Medium"/>
              <a:buNone/>
              <a:defRPr sz="72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ix columns">
  <p:cSld name="CUSTOM_3">
    <p:spTree>
      <p:nvGrpSpPr>
        <p:cNvPr id="93" name="Shape 93"/>
        <p:cNvGrpSpPr/>
        <p:nvPr/>
      </p:nvGrpSpPr>
      <p:grpSpPr>
        <a:xfrm>
          <a:off x="0" y="0"/>
          <a:ext cx="0" cy="0"/>
          <a:chOff x="0" y="0"/>
          <a:chExt cx="0" cy="0"/>
        </a:xfrm>
      </p:grpSpPr>
      <p:sp>
        <p:nvSpPr>
          <p:cNvPr id="94" name="Google Shape;94;p18"/>
          <p:cNvSpPr txBox="1"/>
          <p:nvPr>
            <p:ph type="ctrTitle"/>
          </p:nvPr>
        </p:nvSpPr>
        <p:spPr>
          <a:xfrm>
            <a:off x="1042725" y="1757595"/>
            <a:ext cx="1906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5" name="Google Shape;95;p18"/>
          <p:cNvSpPr txBox="1"/>
          <p:nvPr>
            <p:ph idx="1" type="subTitle"/>
          </p:nvPr>
        </p:nvSpPr>
        <p:spPr>
          <a:xfrm>
            <a:off x="1027923" y="2146599"/>
            <a:ext cx="1691100" cy="83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96" name="Google Shape;96;p18"/>
          <p:cNvSpPr txBox="1"/>
          <p:nvPr>
            <p:ph idx="2" type="ctrTitle"/>
          </p:nvPr>
        </p:nvSpPr>
        <p:spPr>
          <a:xfrm>
            <a:off x="3618750" y="1754195"/>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7" name="Google Shape;97;p18"/>
          <p:cNvSpPr txBox="1"/>
          <p:nvPr>
            <p:ph idx="3" type="subTitle"/>
          </p:nvPr>
        </p:nvSpPr>
        <p:spPr>
          <a:xfrm>
            <a:off x="3726475" y="2146599"/>
            <a:ext cx="1691100" cy="83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98" name="Google Shape;98;p18"/>
          <p:cNvSpPr txBox="1"/>
          <p:nvPr>
            <p:ph idx="4" type="ctrTitle"/>
          </p:nvPr>
        </p:nvSpPr>
        <p:spPr>
          <a:xfrm>
            <a:off x="6220437" y="1761485"/>
            <a:ext cx="1906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99" name="Google Shape;99;p18"/>
          <p:cNvSpPr txBox="1"/>
          <p:nvPr>
            <p:ph idx="5" type="subTitle"/>
          </p:nvPr>
        </p:nvSpPr>
        <p:spPr>
          <a:xfrm>
            <a:off x="6435837" y="2146599"/>
            <a:ext cx="1691100" cy="838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0" name="Google Shape;100;p18"/>
          <p:cNvSpPr txBox="1"/>
          <p:nvPr>
            <p:ph idx="6" type="ctrTitle"/>
          </p:nvPr>
        </p:nvSpPr>
        <p:spPr>
          <a:xfrm>
            <a:off x="1042725" y="3283320"/>
            <a:ext cx="1906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101" name="Google Shape;101;p18"/>
          <p:cNvSpPr txBox="1"/>
          <p:nvPr>
            <p:ph idx="7" type="subTitle"/>
          </p:nvPr>
        </p:nvSpPr>
        <p:spPr>
          <a:xfrm>
            <a:off x="1027923" y="3672773"/>
            <a:ext cx="1691100" cy="846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2" name="Google Shape;102;p18"/>
          <p:cNvSpPr txBox="1"/>
          <p:nvPr>
            <p:ph idx="8" type="ctrTitle"/>
          </p:nvPr>
        </p:nvSpPr>
        <p:spPr>
          <a:xfrm>
            <a:off x="3618750" y="3279920"/>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103" name="Google Shape;103;p18"/>
          <p:cNvSpPr txBox="1"/>
          <p:nvPr>
            <p:ph idx="9" type="subTitle"/>
          </p:nvPr>
        </p:nvSpPr>
        <p:spPr>
          <a:xfrm>
            <a:off x="3726475" y="3664924"/>
            <a:ext cx="1691100" cy="84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4" name="Google Shape;104;p18"/>
          <p:cNvSpPr txBox="1"/>
          <p:nvPr>
            <p:ph idx="13" type="ctrTitle"/>
          </p:nvPr>
        </p:nvSpPr>
        <p:spPr>
          <a:xfrm>
            <a:off x="6220437" y="3272681"/>
            <a:ext cx="1906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400"/>
              <a:buNone/>
              <a:defRPr b="1" sz="2000">
                <a:solidFill>
                  <a:schemeClr val="accent1"/>
                </a:solidFill>
                <a:latin typeface="Raleway"/>
                <a:ea typeface="Raleway"/>
                <a:cs typeface="Raleway"/>
                <a:sym typeface="Raleway"/>
              </a:defRPr>
            </a:lvl1pPr>
            <a:lvl2pPr lvl="1" rtl="0" algn="ctr">
              <a:spcBef>
                <a:spcPts val="0"/>
              </a:spcBef>
              <a:spcAft>
                <a:spcPts val="0"/>
              </a:spcAft>
              <a:buClr>
                <a:srgbClr val="434343"/>
              </a:buClr>
              <a:buSzPts val="1400"/>
              <a:buNone/>
              <a:defRPr sz="1400">
                <a:solidFill>
                  <a:srgbClr val="434343"/>
                </a:solidFill>
              </a:defRPr>
            </a:lvl2pPr>
            <a:lvl3pPr lvl="2" rtl="0" algn="ctr">
              <a:spcBef>
                <a:spcPts val="0"/>
              </a:spcBef>
              <a:spcAft>
                <a:spcPts val="0"/>
              </a:spcAft>
              <a:buClr>
                <a:srgbClr val="434343"/>
              </a:buClr>
              <a:buSzPts val="1400"/>
              <a:buNone/>
              <a:defRPr sz="1400">
                <a:solidFill>
                  <a:srgbClr val="434343"/>
                </a:solidFill>
              </a:defRPr>
            </a:lvl3pPr>
            <a:lvl4pPr lvl="3" rtl="0" algn="ctr">
              <a:spcBef>
                <a:spcPts val="0"/>
              </a:spcBef>
              <a:spcAft>
                <a:spcPts val="0"/>
              </a:spcAft>
              <a:buClr>
                <a:srgbClr val="434343"/>
              </a:buClr>
              <a:buSzPts val="1400"/>
              <a:buNone/>
              <a:defRPr sz="1400">
                <a:solidFill>
                  <a:srgbClr val="434343"/>
                </a:solidFill>
              </a:defRPr>
            </a:lvl4pPr>
            <a:lvl5pPr lvl="4" rtl="0" algn="ctr">
              <a:spcBef>
                <a:spcPts val="0"/>
              </a:spcBef>
              <a:spcAft>
                <a:spcPts val="0"/>
              </a:spcAft>
              <a:buClr>
                <a:srgbClr val="434343"/>
              </a:buClr>
              <a:buSzPts val="1400"/>
              <a:buNone/>
              <a:defRPr sz="1400">
                <a:solidFill>
                  <a:srgbClr val="434343"/>
                </a:solidFill>
              </a:defRPr>
            </a:lvl5pPr>
            <a:lvl6pPr lvl="5" rtl="0" algn="ctr">
              <a:spcBef>
                <a:spcPts val="0"/>
              </a:spcBef>
              <a:spcAft>
                <a:spcPts val="0"/>
              </a:spcAft>
              <a:buClr>
                <a:srgbClr val="434343"/>
              </a:buClr>
              <a:buSzPts val="1400"/>
              <a:buNone/>
              <a:defRPr sz="1400">
                <a:solidFill>
                  <a:srgbClr val="434343"/>
                </a:solidFill>
              </a:defRPr>
            </a:lvl6pPr>
            <a:lvl7pPr lvl="6" rtl="0" algn="ctr">
              <a:spcBef>
                <a:spcPts val="0"/>
              </a:spcBef>
              <a:spcAft>
                <a:spcPts val="0"/>
              </a:spcAft>
              <a:buClr>
                <a:srgbClr val="434343"/>
              </a:buClr>
              <a:buSzPts val="1400"/>
              <a:buNone/>
              <a:defRPr sz="1400">
                <a:solidFill>
                  <a:srgbClr val="434343"/>
                </a:solidFill>
              </a:defRPr>
            </a:lvl7pPr>
            <a:lvl8pPr lvl="7" rtl="0" algn="ctr">
              <a:spcBef>
                <a:spcPts val="0"/>
              </a:spcBef>
              <a:spcAft>
                <a:spcPts val="0"/>
              </a:spcAft>
              <a:buClr>
                <a:srgbClr val="434343"/>
              </a:buClr>
              <a:buSzPts val="1400"/>
              <a:buNone/>
              <a:defRPr sz="1400">
                <a:solidFill>
                  <a:srgbClr val="434343"/>
                </a:solidFill>
              </a:defRPr>
            </a:lvl8pPr>
            <a:lvl9pPr lvl="8" rtl="0" algn="ctr">
              <a:spcBef>
                <a:spcPts val="0"/>
              </a:spcBef>
              <a:spcAft>
                <a:spcPts val="0"/>
              </a:spcAft>
              <a:buClr>
                <a:srgbClr val="434343"/>
              </a:buClr>
              <a:buSzPts val="1400"/>
              <a:buNone/>
              <a:defRPr sz="1400">
                <a:solidFill>
                  <a:srgbClr val="434343"/>
                </a:solidFill>
              </a:defRPr>
            </a:lvl9pPr>
          </a:lstStyle>
          <a:p/>
        </p:txBody>
      </p:sp>
      <p:sp>
        <p:nvSpPr>
          <p:cNvPr id="105" name="Google Shape;105;p18"/>
          <p:cNvSpPr txBox="1"/>
          <p:nvPr>
            <p:ph idx="14" type="subTitle"/>
          </p:nvPr>
        </p:nvSpPr>
        <p:spPr>
          <a:xfrm>
            <a:off x="6435837" y="3664949"/>
            <a:ext cx="1691100" cy="846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434343"/>
              </a:buClr>
              <a:buSzPts val="1800"/>
              <a:buNone/>
              <a:defRPr sz="1400"/>
            </a:lvl1pPr>
            <a:lvl2pPr lvl="1" rtl="0" algn="ctr">
              <a:lnSpc>
                <a:spcPct val="100000"/>
              </a:lnSpc>
              <a:spcBef>
                <a:spcPts val="0"/>
              </a:spcBef>
              <a:spcAft>
                <a:spcPts val="0"/>
              </a:spcAft>
              <a:buClr>
                <a:srgbClr val="434343"/>
              </a:buClr>
              <a:buSzPts val="1400"/>
              <a:buNone/>
              <a:defRPr>
                <a:solidFill>
                  <a:srgbClr val="434343"/>
                </a:solidFill>
              </a:defRPr>
            </a:lvl2pPr>
            <a:lvl3pPr lvl="2" rtl="0" algn="ctr">
              <a:lnSpc>
                <a:spcPct val="100000"/>
              </a:lnSpc>
              <a:spcBef>
                <a:spcPts val="0"/>
              </a:spcBef>
              <a:spcAft>
                <a:spcPts val="0"/>
              </a:spcAft>
              <a:buClr>
                <a:srgbClr val="434343"/>
              </a:buClr>
              <a:buSzPts val="1400"/>
              <a:buNone/>
              <a:defRPr>
                <a:solidFill>
                  <a:srgbClr val="434343"/>
                </a:solidFill>
              </a:defRPr>
            </a:lvl3pPr>
            <a:lvl4pPr lvl="3" rtl="0" algn="ctr">
              <a:lnSpc>
                <a:spcPct val="100000"/>
              </a:lnSpc>
              <a:spcBef>
                <a:spcPts val="0"/>
              </a:spcBef>
              <a:spcAft>
                <a:spcPts val="0"/>
              </a:spcAft>
              <a:buClr>
                <a:srgbClr val="434343"/>
              </a:buClr>
              <a:buSzPts val="1400"/>
              <a:buNone/>
              <a:defRPr>
                <a:solidFill>
                  <a:srgbClr val="434343"/>
                </a:solidFill>
              </a:defRPr>
            </a:lvl4pPr>
            <a:lvl5pPr lvl="4" rtl="0" algn="ctr">
              <a:lnSpc>
                <a:spcPct val="100000"/>
              </a:lnSpc>
              <a:spcBef>
                <a:spcPts val="0"/>
              </a:spcBef>
              <a:spcAft>
                <a:spcPts val="0"/>
              </a:spcAft>
              <a:buClr>
                <a:srgbClr val="434343"/>
              </a:buClr>
              <a:buSzPts val="1400"/>
              <a:buNone/>
              <a:defRPr>
                <a:solidFill>
                  <a:srgbClr val="434343"/>
                </a:solidFill>
              </a:defRPr>
            </a:lvl5pPr>
            <a:lvl6pPr lvl="5" rtl="0" algn="ctr">
              <a:lnSpc>
                <a:spcPct val="100000"/>
              </a:lnSpc>
              <a:spcBef>
                <a:spcPts val="0"/>
              </a:spcBef>
              <a:spcAft>
                <a:spcPts val="0"/>
              </a:spcAft>
              <a:buClr>
                <a:srgbClr val="434343"/>
              </a:buClr>
              <a:buSzPts val="1400"/>
              <a:buNone/>
              <a:defRPr>
                <a:solidFill>
                  <a:srgbClr val="434343"/>
                </a:solidFill>
              </a:defRPr>
            </a:lvl6pPr>
            <a:lvl7pPr lvl="6" rtl="0" algn="ctr">
              <a:lnSpc>
                <a:spcPct val="100000"/>
              </a:lnSpc>
              <a:spcBef>
                <a:spcPts val="0"/>
              </a:spcBef>
              <a:spcAft>
                <a:spcPts val="0"/>
              </a:spcAft>
              <a:buClr>
                <a:srgbClr val="434343"/>
              </a:buClr>
              <a:buSzPts val="1400"/>
              <a:buNone/>
              <a:defRPr>
                <a:solidFill>
                  <a:srgbClr val="434343"/>
                </a:solidFill>
              </a:defRPr>
            </a:lvl7pPr>
            <a:lvl8pPr lvl="7" rtl="0" algn="ctr">
              <a:lnSpc>
                <a:spcPct val="100000"/>
              </a:lnSpc>
              <a:spcBef>
                <a:spcPts val="0"/>
              </a:spcBef>
              <a:spcAft>
                <a:spcPts val="0"/>
              </a:spcAft>
              <a:buClr>
                <a:srgbClr val="434343"/>
              </a:buClr>
              <a:buSzPts val="1400"/>
              <a:buNone/>
              <a:defRPr>
                <a:solidFill>
                  <a:srgbClr val="434343"/>
                </a:solidFill>
              </a:defRPr>
            </a:lvl8pPr>
            <a:lvl9pPr lvl="8" rtl="0" algn="ctr">
              <a:lnSpc>
                <a:spcPct val="100000"/>
              </a:lnSpc>
              <a:spcBef>
                <a:spcPts val="0"/>
              </a:spcBef>
              <a:spcAft>
                <a:spcPts val="0"/>
              </a:spcAft>
              <a:buClr>
                <a:srgbClr val="434343"/>
              </a:buClr>
              <a:buSzPts val="1400"/>
              <a:buNone/>
              <a:defRPr>
                <a:solidFill>
                  <a:srgbClr val="434343"/>
                </a:solidFill>
              </a:defRPr>
            </a:lvl9pPr>
          </a:lstStyle>
          <a:p/>
        </p:txBody>
      </p:sp>
      <p:sp>
        <p:nvSpPr>
          <p:cNvPr id="106" name="Google Shape;106;p18"/>
          <p:cNvSpPr txBox="1"/>
          <p:nvPr>
            <p:ph idx="15"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chnology design 1">
  <p:cSld name="CUSTOM_4">
    <p:spTree>
      <p:nvGrpSpPr>
        <p:cNvPr id="107" name="Shape 107"/>
        <p:cNvGrpSpPr/>
        <p:nvPr/>
      </p:nvGrpSpPr>
      <p:grpSpPr>
        <a:xfrm>
          <a:off x="0" y="0"/>
          <a:ext cx="0" cy="0"/>
          <a:chOff x="0" y="0"/>
          <a:chExt cx="0" cy="0"/>
        </a:xfrm>
      </p:grpSpPr>
      <p:sp>
        <p:nvSpPr>
          <p:cNvPr id="108" name="Google Shape;108;p19"/>
          <p:cNvSpPr txBox="1"/>
          <p:nvPr>
            <p:ph type="ctrTitle"/>
          </p:nvPr>
        </p:nvSpPr>
        <p:spPr>
          <a:xfrm flipH="1">
            <a:off x="5935434" y="2160625"/>
            <a:ext cx="2181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2400">
                <a:solidFill>
                  <a:schemeClr val="accent1"/>
                </a:solidFill>
                <a:latin typeface="Raleway"/>
                <a:ea typeface="Raleway"/>
                <a:cs typeface="Raleway"/>
                <a:sym typeface="Raleway"/>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p:txBody>
      </p:sp>
      <p:sp>
        <p:nvSpPr>
          <p:cNvPr id="109" name="Google Shape;109;p19"/>
          <p:cNvSpPr txBox="1"/>
          <p:nvPr>
            <p:ph idx="1" type="subTitle"/>
          </p:nvPr>
        </p:nvSpPr>
        <p:spPr>
          <a:xfrm flipH="1">
            <a:off x="6277409" y="2622075"/>
            <a:ext cx="1839300" cy="1107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chnology design 2">
  <p:cSld name="CUSTOM_5">
    <p:spTree>
      <p:nvGrpSpPr>
        <p:cNvPr id="110" name="Shape 110"/>
        <p:cNvGrpSpPr/>
        <p:nvPr/>
      </p:nvGrpSpPr>
      <p:grpSpPr>
        <a:xfrm>
          <a:off x="0" y="0"/>
          <a:ext cx="0" cy="0"/>
          <a:chOff x="0" y="0"/>
          <a:chExt cx="0" cy="0"/>
        </a:xfrm>
      </p:grpSpPr>
      <p:sp>
        <p:nvSpPr>
          <p:cNvPr id="111" name="Google Shape;111;p20"/>
          <p:cNvSpPr txBox="1"/>
          <p:nvPr>
            <p:ph type="ctrTitle"/>
          </p:nvPr>
        </p:nvSpPr>
        <p:spPr>
          <a:xfrm>
            <a:off x="1056316" y="2151100"/>
            <a:ext cx="18393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400">
                <a:solidFill>
                  <a:schemeClr val="accent1"/>
                </a:solidFill>
                <a:latin typeface="Raleway"/>
                <a:ea typeface="Raleway"/>
                <a:cs typeface="Raleway"/>
                <a:sym typeface="Raleway"/>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12" name="Google Shape;112;p20"/>
          <p:cNvSpPr txBox="1"/>
          <p:nvPr>
            <p:ph idx="1" type="subTitle"/>
          </p:nvPr>
        </p:nvSpPr>
        <p:spPr>
          <a:xfrm>
            <a:off x="1056341" y="2612550"/>
            <a:ext cx="1839300" cy="110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ctrTitle"/>
          </p:nvPr>
        </p:nvSpPr>
        <p:spPr>
          <a:xfrm>
            <a:off x="3816325" y="2014020"/>
            <a:ext cx="37962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4800">
                <a:solidFill>
                  <a:schemeClr val="accent1"/>
                </a:solidFill>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3" name="Google Shape;13;p3"/>
          <p:cNvSpPr txBox="1"/>
          <p:nvPr>
            <p:ph idx="1" type="subTitle"/>
          </p:nvPr>
        </p:nvSpPr>
        <p:spPr>
          <a:xfrm>
            <a:off x="3816325" y="2551675"/>
            <a:ext cx="35028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4" name="Google Shape;14;p3"/>
          <p:cNvSpPr txBox="1"/>
          <p:nvPr>
            <p:ph hasCustomPrompt="1" idx="2" type="title"/>
          </p:nvPr>
        </p:nvSpPr>
        <p:spPr>
          <a:xfrm>
            <a:off x="1531475" y="2017344"/>
            <a:ext cx="1753800" cy="888300"/>
          </a:xfrm>
          <a:prstGeom prst="rect">
            <a:avLst/>
          </a:prstGeom>
          <a:noFill/>
        </p:spPr>
        <p:txBody>
          <a:bodyPr anchorCtr="0" anchor="ctr" bIns="91425" lIns="91425" spcFirstLastPara="1" rIns="91425" wrap="square" tIns="91425">
            <a:noAutofit/>
          </a:bodyPr>
          <a:lstStyle>
            <a:lvl1pPr lvl="0" rtl="0" algn="ctr">
              <a:lnSpc>
                <a:spcPct val="115000"/>
              </a:lnSpc>
              <a:spcBef>
                <a:spcPts val="0"/>
              </a:spcBef>
              <a:spcAft>
                <a:spcPts val="0"/>
              </a:spcAft>
              <a:buSzPts val="5500"/>
              <a:buNone/>
              <a:defRPr sz="9600">
                <a:latin typeface="Raleway Light"/>
                <a:ea typeface="Raleway Light"/>
                <a:cs typeface="Raleway Light"/>
                <a:sym typeface="Raleway Light"/>
              </a:defRPr>
            </a:lvl1pPr>
            <a:lvl2pPr lvl="1"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434343"/>
              </a:buClr>
              <a:buSzPts val="5500"/>
              <a:buFont typeface="Fira Sans Extra Condensed Medium"/>
              <a:buNone/>
              <a:defRPr sz="5500">
                <a:solidFill>
                  <a:srgbClr val="434343"/>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and subtitle">
  <p:cSld name="CUSTOM_6">
    <p:spTree>
      <p:nvGrpSpPr>
        <p:cNvPr id="113" name="Shape 113"/>
        <p:cNvGrpSpPr/>
        <p:nvPr/>
      </p:nvGrpSpPr>
      <p:grpSpPr>
        <a:xfrm>
          <a:off x="0" y="0"/>
          <a:ext cx="0" cy="0"/>
          <a:chOff x="0" y="0"/>
          <a:chExt cx="0" cy="0"/>
        </a:xfrm>
      </p:grpSpPr>
      <p:sp>
        <p:nvSpPr>
          <p:cNvPr id="114" name="Google Shape;114;p21"/>
          <p:cNvSpPr txBox="1"/>
          <p:nvPr>
            <p:ph type="ctrTitle"/>
          </p:nvPr>
        </p:nvSpPr>
        <p:spPr>
          <a:xfrm flipH="1">
            <a:off x="1325250" y="815150"/>
            <a:ext cx="6493500" cy="188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15" name="Google Shape;115;p21"/>
          <p:cNvSpPr txBox="1"/>
          <p:nvPr>
            <p:ph idx="1" type="subTitle"/>
          </p:nvPr>
        </p:nvSpPr>
        <p:spPr>
          <a:xfrm flipH="1">
            <a:off x="2923175" y="3186013"/>
            <a:ext cx="3297600" cy="67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long text">
  <p:cSld name="CUSTOM_7">
    <p:spTree>
      <p:nvGrpSpPr>
        <p:cNvPr id="116" name="Shape 116"/>
        <p:cNvGrpSpPr/>
        <p:nvPr/>
      </p:nvGrpSpPr>
      <p:grpSpPr>
        <a:xfrm>
          <a:off x="0" y="0"/>
          <a:ext cx="0" cy="0"/>
          <a:chOff x="0" y="0"/>
          <a:chExt cx="0" cy="0"/>
        </a:xfrm>
      </p:grpSpPr>
      <p:sp>
        <p:nvSpPr>
          <p:cNvPr id="117" name="Google Shape;117;p22"/>
          <p:cNvSpPr txBox="1"/>
          <p:nvPr>
            <p:ph idx="1" type="subTitle"/>
          </p:nvPr>
        </p:nvSpPr>
        <p:spPr>
          <a:xfrm flipH="1">
            <a:off x="3535325" y="3068650"/>
            <a:ext cx="3751200" cy="1268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8" name="Google Shape;118;p22"/>
          <p:cNvSpPr txBox="1"/>
          <p:nvPr>
            <p:ph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title">
  <p:cSld name="CUSTOM_8">
    <p:spTree>
      <p:nvGrpSpPr>
        <p:cNvPr id="119" name="Shape 119"/>
        <p:cNvGrpSpPr/>
        <p:nvPr/>
      </p:nvGrpSpPr>
      <p:grpSpPr>
        <a:xfrm>
          <a:off x="0" y="0"/>
          <a:ext cx="0" cy="0"/>
          <a:chOff x="0" y="0"/>
          <a:chExt cx="0" cy="0"/>
        </a:xfrm>
      </p:grpSpPr>
      <p:sp>
        <p:nvSpPr>
          <p:cNvPr id="120" name="Google Shape;120;p23"/>
          <p:cNvSpPr txBox="1"/>
          <p:nvPr>
            <p:ph type="ctrTitle"/>
          </p:nvPr>
        </p:nvSpPr>
        <p:spPr>
          <a:xfrm flipH="1">
            <a:off x="3543300" y="3623671"/>
            <a:ext cx="4572000" cy="1229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9">
    <p:spTree>
      <p:nvGrpSpPr>
        <p:cNvPr id="121" name="Shape 121"/>
        <p:cNvGrpSpPr/>
        <p:nvPr/>
      </p:nvGrpSpPr>
      <p:grpSpPr>
        <a:xfrm>
          <a:off x="0" y="0"/>
          <a:ext cx="0" cy="0"/>
          <a:chOff x="0" y="0"/>
          <a:chExt cx="0" cy="0"/>
        </a:xfrm>
      </p:grpSpPr>
      <p:sp>
        <p:nvSpPr>
          <p:cNvPr id="122" name="Google Shape;122;p24"/>
          <p:cNvSpPr txBox="1"/>
          <p:nvPr>
            <p:ph type="ctrTitle"/>
          </p:nvPr>
        </p:nvSpPr>
        <p:spPr>
          <a:xfrm flipH="1">
            <a:off x="2877600" y="-264150"/>
            <a:ext cx="3388800" cy="1887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123" name="Google Shape;123;p24"/>
          <p:cNvSpPr txBox="1"/>
          <p:nvPr>
            <p:ph idx="1" type="subTitle"/>
          </p:nvPr>
        </p:nvSpPr>
        <p:spPr>
          <a:xfrm flipH="1">
            <a:off x="2923200" y="1904987"/>
            <a:ext cx="3297600" cy="67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124" name="Google Shape;124;p24"/>
          <p:cNvSpPr txBox="1"/>
          <p:nvPr/>
        </p:nvSpPr>
        <p:spPr>
          <a:xfrm>
            <a:off x="2753850" y="3999234"/>
            <a:ext cx="3636300" cy="6705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900">
                <a:solidFill>
                  <a:schemeClr val="dk1"/>
                </a:solidFill>
                <a:latin typeface="Raleway Light"/>
                <a:ea typeface="Raleway Light"/>
                <a:cs typeface="Raleway Light"/>
                <a:sym typeface="Raleway Light"/>
              </a:rPr>
              <a:t>CREDITS: This presentation template was created by </a:t>
            </a:r>
            <a:r>
              <a:rPr lang="en" sz="900">
                <a:solidFill>
                  <a:schemeClr val="dk1"/>
                </a:solidFill>
                <a:uFill>
                  <a:noFill/>
                </a:uFill>
                <a:latin typeface="Raleway Light"/>
                <a:ea typeface="Raleway Light"/>
                <a:cs typeface="Raleway Light"/>
                <a:sym typeface="Raleway Light"/>
                <a:hlinkClick r:id="rId2"/>
              </a:rPr>
              <a:t>Slidesgo</a:t>
            </a:r>
            <a:r>
              <a:rPr lang="en" sz="900">
                <a:solidFill>
                  <a:schemeClr val="dk1"/>
                </a:solidFill>
                <a:latin typeface="Raleway Light"/>
                <a:ea typeface="Raleway Light"/>
                <a:cs typeface="Raleway Light"/>
                <a:sym typeface="Raleway Light"/>
              </a:rPr>
              <a:t>, including icons by </a:t>
            </a:r>
            <a:r>
              <a:rPr lang="en" sz="900">
                <a:solidFill>
                  <a:schemeClr val="dk1"/>
                </a:solidFill>
                <a:uFill>
                  <a:noFill/>
                </a:uFill>
                <a:latin typeface="Raleway Light"/>
                <a:ea typeface="Raleway Light"/>
                <a:cs typeface="Raleway Light"/>
                <a:sym typeface="Raleway Light"/>
                <a:hlinkClick r:id="rId3"/>
              </a:rPr>
              <a:t>Flaticon</a:t>
            </a:r>
            <a:r>
              <a:rPr lang="en" sz="900">
                <a:solidFill>
                  <a:schemeClr val="dk1"/>
                </a:solidFill>
                <a:latin typeface="Raleway Light"/>
                <a:ea typeface="Raleway Light"/>
                <a:cs typeface="Raleway Light"/>
                <a:sym typeface="Raleway Light"/>
              </a:rPr>
              <a:t>, and infographics &amp; images by </a:t>
            </a:r>
            <a:r>
              <a:rPr lang="en" sz="900">
                <a:solidFill>
                  <a:schemeClr val="dk1"/>
                </a:solidFill>
                <a:uFill>
                  <a:noFill/>
                </a:uFill>
                <a:latin typeface="Raleway Light"/>
                <a:ea typeface="Raleway Light"/>
                <a:cs typeface="Raleway Light"/>
                <a:sym typeface="Raleway Light"/>
                <a:hlinkClick r:id="rId4"/>
              </a:rPr>
              <a:t>Freepik</a:t>
            </a:r>
            <a:r>
              <a:rPr lang="en" sz="900">
                <a:solidFill>
                  <a:schemeClr val="dk1"/>
                </a:solidFill>
                <a:latin typeface="Raleway Light"/>
                <a:ea typeface="Raleway Light"/>
                <a:cs typeface="Raleway Light"/>
                <a:sym typeface="Raleway Light"/>
              </a:rPr>
              <a:t>. </a:t>
            </a:r>
            <a:endParaRPr>
              <a:solidFill>
                <a:schemeClr val="dk1"/>
              </a:solidFill>
              <a:latin typeface="Raleway Light"/>
              <a:ea typeface="Raleway Light"/>
              <a:cs typeface="Raleway Light"/>
              <a:sym typeface="Raleway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11">
    <p:spTree>
      <p:nvGrpSpPr>
        <p:cNvPr id="125" name="Shape 125"/>
        <p:cNvGrpSpPr/>
        <p:nvPr/>
      </p:nvGrpSpPr>
      <p:grpSpPr>
        <a:xfrm>
          <a:off x="0" y="0"/>
          <a:ext cx="0" cy="0"/>
          <a:chOff x="0" y="0"/>
          <a:chExt cx="0" cy="0"/>
        </a:xfrm>
      </p:grpSpPr>
      <p:sp>
        <p:nvSpPr>
          <p:cNvPr id="126" name="Google Shape;126;p25"/>
          <p:cNvSpPr txBox="1"/>
          <p:nvPr>
            <p:ph hasCustomPrompt="1" type="title"/>
          </p:nvPr>
        </p:nvSpPr>
        <p:spPr>
          <a:xfrm>
            <a:off x="652677" y="2022412"/>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Light"/>
                <a:ea typeface="Raleway Light"/>
                <a:cs typeface="Raleway Light"/>
                <a:sym typeface="Raleway Light"/>
              </a:defRPr>
            </a:lvl1pPr>
            <a:lvl2pPr lvl="1" rtl="0" algn="r">
              <a:spcBef>
                <a:spcPts val="0"/>
              </a:spcBef>
              <a:spcAft>
                <a:spcPts val="0"/>
              </a:spcAft>
              <a:buSzPts val="5600"/>
              <a:buFont typeface="Raleway Medium"/>
              <a:buNone/>
              <a:defRPr sz="5600">
                <a:latin typeface="Raleway Medium"/>
                <a:ea typeface="Raleway Medium"/>
                <a:cs typeface="Raleway Medium"/>
                <a:sym typeface="Raleway Medium"/>
              </a:defRPr>
            </a:lvl2pPr>
            <a:lvl3pPr lvl="2" rtl="0" algn="r">
              <a:spcBef>
                <a:spcPts val="0"/>
              </a:spcBef>
              <a:spcAft>
                <a:spcPts val="0"/>
              </a:spcAft>
              <a:buSzPts val="5600"/>
              <a:buFont typeface="Raleway Medium"/>
              <a:buNone/>
              <a:defRPr sz="5600">
                <a:latin typeface="Raleway Medium"/>
                <a:ea typeface="Raleway Medium"/>
                <a:cs typeface="Raleway Medium"/>
                <a:sym typeface="Raleway Medium"/>
              </a:defRPr>
            </a:lvl3pPr>
            <a:lvl4pPr lvl="3" rtl="0" algn="r">
              <a:spcBef>
                <a:spcPts val="0"/>
              </a:spcBef>
              <a:spcAft>
                <a:spcPts val="0"/>
              </a:spcAft>
              <a:buSzPts val="5600"/>
              <a:buFont typeface="Raleway Medium"/>
              <a:buNone/>
              <a:defRPr sz="5600">
                <a:latin typeface="Raleway Medium"/>
                <a:ea typeface="Raleway Medium"/>
                <a:cs typeface="Raleway Medium"/>
                <a:sym typeface="Raleway Medium"/>
              </a:defRPr>
            </a:lvl4pPr>
            <a:lvl5pPr lvl="4" rtl="0" algn="r">
              <a:spcBef>
                <a:spcPts val="0"/>
              </a:spcBef>
              <a:spcAft>
                <a:spcPts val="0"/>
              </a:spcAft>
              <a:buSzPts val="5600"/>
              <a:buFont typeface="Raleway Medium"/>
              <a:buNone/>
              <a:defRPr sz="5600">
                <a:latin typeface="Raleway Medium"/>
                <a:ea typeface="Raleway Medium"/>
                <a:cs typeface="Raleway Medium"/>
                <a:sym typeface="Raleway Medium"/>
              </a:defRPr>
            </a:lvl5pPr>
            <a:lvl6pPr lvl="5" rtl="0" algn="r">
              <a:spcBef>
                <a:spcPts val="0"/>
              </a:spcBef>
              <a:spcAft>
                <a:spcPts val="0"/>
              </a:spcAft>
              <a:buSzPts val="5600"/>
              <a:buFont typeface="Raleway Medium"/>
              <a:buNone/>
              <a:defRPr sz="5600">
                <a:latin typeface="Raleway Medium"/>
                <a:ea typeface="Raleway Medium"/>
                <a:cs typeface="Raleway Medium"/>
                <a:sym typeface="Raleway Medium"/>
              </a:defRPr>
            </a:lvl6pPr>
            <a:lvl7pPr lvl="6" rtl="0" algn="r">
              <a:spcBef>
                <a:spcPts val="0"/>
              </a:spcBef>
              <a:spcAft>
                <a:spcPts val="0"/>
              </a:spcAft>
              <a:buSzPts val="5600"/>
              <a:buFont typeface="Raleway Medium"/>
              <a:buNone/>
              <a:defRPr sz="5600">
                <a:latin typeface="Raleway Medium"/>
                <a:ea typeface="Raleway Medium"/>
                <a:cs typeface="Raleway Medium"/>
                <a:sym typeface="Raleway Medium"/>
              </a:defRPr>
            </a:lvl7pPr>
            <a:lvl8pPr lvl="7" rtl="0" algn="r">
              <a:spcBef>
                <a:spcPts val="0"/>
              </a:spcBef>
              <a:spcAft>
                <a:spcPts val="0"/>
              </a:spcAft>
              <a:buSzPts val="5600"/>
              <a:buFont typeface="Raleway Medium"/>
              <a:buNone/>
              <a:defRPr sz="5600">
                <a:latin typeface="Raleway Medium"/>
                <a:ea typeface="Raleway Medium"/>
                <a:cs typeface="Raleway Medium"/>
                <a:sym typeface="Raleway Medium"/>
              </a:defRPr>
            </a:lvl8pPr>
            <a:lvl9pPr lvl="8" rtl="0" algn="r">
              <a:spcBef>
                <a:spcPts val="0"/>
              </a:spcBef>
              <a:spcAft>
                <a:spcPts val="0"/>
              </a:spcAft>
              <a:buSzPts val="5600"/>
              <a:buFont typeface="Raleway Medium"/>
              <a:buNone/>
              <a:defRPr sz="5600">
                <a:latin typeface="Raleway Medium"/>
                <a:ea typeface="Raleway Medium"/>
                <a:cs typeface="Raleway Medium"/>
                <a:sym typeface="Raleway Medium"/>
              </a:defRPr>
            </a:lvl9pPr>
          </a:lstStyle>
          <a:p>
            <a:r>
              <a:t>xx%</a:t>
            </a:r>
          </a:p>
        </p:txBody>
      </p:sp>
      <p:sp>
        <p:nvSpPr>
          <p:cNvPr id="127" name="Google Shape;127;p25"/>
          <p:cNvSpPr txBox="1"/>
          <p:nvPr>
            <p:ph hasCustomPrompt="1" idx="2" type="title"/>
          </p:nvPr>
        </p:nvSpPr>
        <p:spPr>
          <a:xfrm>
            <a:off x="652677" y="2916959"/>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Light"/>
                <a:ea typeface="Raleway Light"/>
                <a:cs typeface="Raleway Light"/>
                <a:sym typeface="Raleway Light"/>
              </a:defRPr>
            </a:lvl1pPr>
            <a:lvl2pPr lvl="1" rtl="0" algn="r">
              <a:spcBef>
                <a:spcPts val="0"/>
              </a:spcBef>
              <a:spcAft>
                <a:spcPts val="0"/>
              </a:spcAft>
              <a:buSzPts val="5600"/>
              <a:buFont typeface="Raleway Medium"/>
              <a:buNone/>
              <a:defRPr sz="5600">
                <a:latin typeface="Raleway Medium"/>
                <a:ea typeface="Raleway Medium"/>
                <a:cs typeface="Raleway Medium"/>
                <a:sym typeface="Raleway Medium"/>
              </a:defRPr>
            </a:lvl2pPr>
            <a:lvl3pPr lvl="2" rtl="0" algn="r">
              <a:spcBef>
                <a:spcPts val="0"/>
              </a:spcBef>
              <a:spcAft>
                <a:spcPts val="0"/>
              </a:spcAft>
              <a:buSzPts val="5600"/>
              <a:buFont typeface="Raleway Medium"/>
              <a:buNone/>
              <a:defRPr sz="5600">
                <a:latin typeface="Raleway Medium"/>
                <a:ea typeface="Raleway Medium"/>
                <a:cs typeface="Raleway Medium"/>
                <a:sym typeface="Raleway Medium"/>
              </a:defRPr>
            </a:lvl3pPr>
            <a:lvl4pPr lvl="3" rtl="0" algn="r">
              <a:spcBef>
                <a:spcPts val="0"/>
              </a:spcBef>
              <a:spcAft>
                <a:spcPts val="0"/>
              </a:spcAft>
              <a:buSzPts val="5600"/>
              <a:buFont typeface="Raleway Medium"/>
              <a:buNone/>
              <a:defRPr sz="5600">
                <a:latin typeface="Raleway Medium"/>
                <a:ea typeface="Raleway Medium"/>
                <a:cs typeface="Raleway Medium"/>
                <a:sym typeface="Raleway Medium"/>
              </a:defRPr>
            </a:lvl4pPr>
            <a:lvl5pPr lvl="4" rtl="0" algn="r">
              <a:spcBef>
                <a:spcPts val="0"/>
              </a:spcBef>
              <a:spcAft>
                <a:spcPts val="0"/>
              </a:spcAft>
              <a:buSzPts val="5600"/>
              <a:buFont typeface="Raleway Medium"/>
              <a:buNone/>
              <a:defRPr sz="5600">
                <a:latin typeface="Raleway Medium"/>
                <a:ea typeface="Raleway Medium"/>
                <a:cs typeface="Raleway Medium"/>
                <a:sym typeface="Raleway Medium"/>
              </a:defRPr>
            </a:lvl5pPr>
            <a:lvl6pPr lvl="5" rtl="0" algn="r">
              <a:spcBef>
                <a:spcPts val="0"/>
              </a:spcBef>
              <a:spcAft>
                <a:spcPts val="0"/>
              </a:spcAft>
              <a:buSzPts val="5600"/>
              <a:buFont typeface="Raleway Medium"/>
              <a:buNone/>
              <a:defRPr sz="5600">
                <a:latin typeface="Raleway Medium"/>
                <a:ea typeface="Raleway Medium"/>
                <a:cs typeface="Raleway Medium"/>
                <a:sym typeface="Raleway Medium"/>
              </a:defRPr>
            </a:lvl6pPr>
            <a:lvl7pPr lvl="6" rtl="0" algn="r">
              <a:spcBef>
                <a:spcPts val="0"/>
              </a:spcBef>
              <a:spcAft>
                <a:spcPts val="0"/>
              </a:spcAft>
              <a:buSzPts val="5600"/>
              <a:buFont typeface="Raleway Medium"/>
              <a:buNone/>
              <a:defRPr sz="5600">
                <a:latin typeface="Raleway Medium"/>
                <a:ea typeface="Raleway Medium"/>
                <a:cs typeface="Raleway Medium"/>
                <a:sym typeface="Raleway Medium"/>
              </a:defRPr>
            </a:lvl7pPr>
            <a:lvl8pPr lvl="7" rtl="0" algn="r">
              <a:spcBef>
                <a:spcPts val="0"/>
              </a:spcBef>
              <a:spcAft>
                <a:spcPts val="0"/>
              </a:spcAft>
              <a:buSzPts val="5600"/>
              <a:buFont typeface="Raleway Medium"/>
              <a:buNone/>
              <a:defRPr sz="5600">
                <a:latin typeface="Raleway Medium"/>
                <a:ea typeface="Raleway Medium"/>
                <a:cs typeface="Raleway Medium"/>
                <a:sym typeface="Raleway Medium"/>
              </a:defRPr>
            </a:lvl8pPr>
            <a:lvl9pPr lvl="8" rtl="0" algn="r">
              <a:spcBef>
                <a:spcPts val="0"/>
              </a:spcBef>
              <a:spcAft>
                <a:spcPts val="0"/>
              </a:spcAft>
              <a:buSzPts val="5600"/>
              <a:buFont typeface="Raleway Medium"/>
              <a:buNone/>
              <a:defRPr sz="5600">
                <a:latin typeface="Raleway Medium"/>
                <a:ea typeface="Raleway Medium"/>
                <a:cs typeface="Raleway Medium"/>
                <a:sym typeface="Raleway Medium"/>
              </a:defRPr>
            </a:lvl9pPr>
          </a:lstStyle>
          <a:p>
            <a:r>
              <a:t>xx%</a:t>
            </a:r>
          </a:p>
        </p:txBody>
      </p:sp>
      <p:sp>
        <p:nvSpPr>
          <p:cNvPr id="128" name="Google Shape;128;p25"/>
          <p:cNvSpPr txBox="1"/>
          <p:nvPr>
            <p:ph hasCustomPrompt="1" idx="3" type="title"/>
          </p:nvPr>
        </p:nvSpPr>
        <p:spPr>
          <a:xfrm>
            <a:off x="4302096" y="2863017"/>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Light"/>
                <a:ea typeface="Raleway Light"/>
                <a:cs typeface="Raleway Light"/>
                <a:sym typeface="Raleway Light"/>
              </a:defRPr>
            </a:lvl1pPr>
            <a:lvl2pPr lvl="1" rtl="0" algn="r">
              <a:spcBef>
                <a:spcPts val="0"/>
              </a:spcBef>
              <a:spcAft>
                <a:spcPts val="0"/>
              </a:spcAft>
              <a:buSzPts val="5600"/>
              <a:buFont typeface="Raleway Medium"/>
              <a:buNone/>
              <a:defRPr sz="5600">
                <a:latin typeface="Raleway Medium"/>
                <a:ea typeface="Raleway Medium"/>
                <a:cs typeface="Raleway Medium"/>
                <a:sym typeface="Raleway Medium"/>
              </a:defRPr>
            </a:lvl2pPr>
            <a:lvl3pPr lvl="2" rtl="0" algn="r">
              <a:spcBef>
                <a:spcPts val="0"/>
              </a:spcBef>
              <a:spcAft>
                <a:spcPts val="0"/>
              </a:spcAft>
              <a:buSzPts val="5600"/>
              <a:buFont typeface="Raleway Medium"/>
              <a:buNone/>
              <a:defRPr sz="5600">
                <a:latin typeface="Raleway Medium"/>
                <a:ea typeface="Raleway Medium"/>
                <a:cs typeface="Raleway Medium"/>
                <a:sym typeface="Raleway Medium"/>
              </a:defRPr>
            </a:lvl3pPr>
            <a:lvl4pPr lvl="3" rtl="0" algn="r">
              <a:spcBef>
                <a:spcPts val="0"/>
              </a:spcBef>
              <a:spcAft>
                <a:spcPts val="0"/>
              </a:spcAft>
              <a:buSzPts val="5600"/>
              <a:buFont typeface="Raleway Medium"/>
              <a:buNone/>
              <a:defRPr sz="5600">
                <a:latin typeface="Raleway Medium"/>
                <a:ea typeface="Raleway Medium"/>
                <a:cs typeface="Raleway Medium"/>
                <a:sym typeface="Raleway Medium"/>
              </a:defRPr>
            </a:lvl4pPr>
            <a:lvl5pPr lvl="4" rtl="0" algn="r">
              <a:spcBef>
                <a:spcPts val="0"/>
              </a:spcBef>
              <a:spcAft>
                <a:spcPts val="0"/>
              </a:spcAft>
              <a:buSzPts val="5600"/>
              <a:buFont typeface="Raleway Medium"/>
              <a:buNone/>
              <a:defRPr sz="5600">
                <a:latin typeface="Raleway Medium"/>
                <a:ea typeface="Raleway Medium"/>
                <a:cs typeface="Raleway Medium"/>
                <a:sym typeface="Raleway Medium"/>
              </a:defRPr>
            </a:lvl5pPr>
            <a:lvl6pPr lvl="5" rtl="0" algn="r">
              <a:spcBef>
                <a:spcPts val="0"/>
              </a:spcBef>
              <a:spcAft>
                <a:spcPts val="0"/>
              </a:spcAft>
              <a:buSzPts val="5600"/>
              <a:buFont typeface="Raleway Medium"/>
              <a:buNone/>
              <a:defRPr sz="5600">
                <a:latin typeface="Raleway Medium"/>
                <a:ea typeface="Raleway Medium"/>
                <a:cs typeface="Raleway Medium"/>
                <a:sym typeface="Raleway Medium"/>
              </a:defRPr>
            </a:lvl6pPr>
            <a:lvl7pPr lvl="6" rtl="0" algn="r">
              <a:spcBef>
                <a:spcPts val="0"/>
              </a:spcBef>
              <a:spcAft>
                <a:spcPts val="0"/>
              </a:spcAft>
              <a:buSzPts val="5600"/>
              <a:buFont typeface="Raleway Medium"/>
              <a:buNone/>
              <a:defRPr sz="5600">
                <a:latin typeface="Raleway Medium"/>
                <a:ea typeface="Raleway Medium"/>
                <a:cs typeface="Raleway Medium"/>
                <a:sym typeface="Raleway Medium"/>
              </a:defRPr>
            </a:lvl7pPr>
            <a:lvl8pPr lvl="7" rtl="0" algn="r">
              <a:spcBef>
                <a:spcPts val="0"/>
              </a:spcBef>
              <a:spcAft>
                <a:spcPts val="0"/>
              </a:spcAft>
              <a:buSzPts val="5600"/>
              <a:buFont typeface="Raleway Medium"/>
              <a:buNone/>
              <a:defRPr sz="5600">
                <a:latin typeface="Raleway Medium"/>
                <a:ea typeface="Raleway Medium"/>
                <a:cs typeface="Raleway Medium"/>
                <a:sym typeface="Raleway Medium"/>
              </a:defRPr>
            </a:lvl8pPr>
            <a:lvl9pPr lvl="8" rtl="0" algn="r">
              <a:spcBef>
                <a:spcPts val="0"/>
              </a:spcBef>
              <a:spcAft>
                <a:spcPts val="0"/>
              </a:spcAft>
              <a:buSzPts val="5600"/>
              <a:buFont typeface="Raleway Medium"/>
              <a:buNone/>
              <a:defRPr sz="5600">
                <a:latin typeface="Raleway Medium"/>
                <a:ea typeface="Raleway Medium"/>
                <a:cs typeface="Raleway Medium"/>
                <a:sym typeface="Raleway Medium"/>
              </a:defRPr>
            </a:lvl9pPr>
          </a:lstStyle>
          <a:p>
            <a:r>
              <a:t>xx%</a:t>
            </a:r>
          </a:p>
        </p:txBody>
      </p:sp>
      <p:sp>
        <p:nvSpPr>
          <p:cNvPr id="129" name="Google Shape;129;p25"/>
          <p:cNvSpPr txBox="1"/>
          <p:nvPr>
            <p:ph hasCustomPrompt="1" idx="4" type="title"/>
          </p:nvPr>
        </p:nvSpPr>
        <p:spPr>
          <a:xfrm>
            <a:off x="4302096" y="3737552"/>
            <a:ext cx="1328100" cy="233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5600"/>
              <a:buNone/>
              <a:defRPr sz="5600">
                <a:latin typeface="Raleway Light"/>
                <a:ea typeface="Raleway Light"/>
                <a:cs typeface="Raleway Light"/>
                <a:sym typeface="Raleway Light"/>
              </a:defRPr>
            </a:lvl1pPr>
            <a:lvl2pPr lvl="1" rtl="0" algn="r">
              <a:spcBef>
                <a:spcPts val="0"/>
              </a:spcBef>
              <a:spcAft>
                <a:spcPts val="0"/>
              </a:spcAft>
              <a:buSzPts val="5600"/>
              <a:buFont typeface="Raleway Medium"/>
              <a:buNone/>
              <a:defRPr sz="5600">
                <a:latin typeface="Raleway Medium"/>
                <a:ea typeface="Raleway Medium"/>
                <a:cs typeface="Raleway Medium"/>
                <a:sym typeface="Raleway Medium"/>
              </a:defRPr>
            </a:lvl2pPr>
            <a:lvl3pPr lvl="2" rtl="0" algn="r">
              <a:spcBef>
                <a:spcPts val="0"/>
              </a:spcBef>
              <a:spcAft>
                <a:spcPts val="0"/>
              </a:spcAft>
              <a:buSzPts val="5600"/>
              <a:buFont typeface="Raleway Medium"/>
              <a:buNone/>
              <a:defRPr sz="5600">
                <a:latin typeface="Raleway Medium"/>
                <a:ea typeface="Raleway Medium"/>
                <a:cs typeface="Raleway Medium"/>
                <a:sym typeface="Raleway Medium"/>
              </a:defRPr>
            </a:lvl3pPr>
            <a:lvl4pPr lvl="3" rtl="0" algn="r">
              <a:spcBef>
                <a:spcPts val="0"/>
              </a:spcBef>
              <a:spcAft>
                <a:spcPts val="0"/>
              </a:spcAft>
              <a:buSzPts val="5600"/>
              <a:buFont typeface="Raleway Medium"/>
              <a:buNone/>
              <a:defRPr sz="5600">
                <a:latin typeface="Raleway Medium"/>
                <a:ea typeface="Raleway Medium"/>
                <a:cs typeface="Raleway Medium"/>
                <a:sym typeface="Raleway Medium"/>
              </a:defRPr>
            </a:lvl4pPr>
            <a:lvl5pPr lvl="4" rtl="0" algn="r">
              <a:spcBef>
                <a:spcPts val="0"/>
              </a:spcBef>
              <a:spcAft>
                <a:spcPts val="0"/>
              </a:spcAft>
              <a:buSzPts val="5600"/>
              <a:buFont typeface="Raleway Medium"/>
              <a:buNone/>
              <a:defRPr sz="5600">
                <a:latin typeface="Raleway Medium"/>
                <a:ea typeface="Raleway Medium"/>
                <a:cs typeface="Raleway Medium"/>
                <a:sym typeface="Raleway Medium"/>
              </a:defRPr>
            </a:lvl5pPr>
            <a:lvl6pPr lvl="5" rtl="0" algn="r">
              <a:spcBef>
                <a:spcPts val="0"/>
              </a:spcBef>
              <a:spcAft>
                <a:spcPts val="0"/>
              </a:spcAft>
              <a:buSzPts val="5600"/>
              <a:buFont typeface="Raleway Medium"/>
              <a:buNone/>
              <a:defRPr sz="5600">
                <a:latin typeface="Raleway Medium"/>
                <a:ea typeface="Raleway Medium"/>
                <a:cs typeface="Raleway Medium"/>
                <a:sym typeface="Raleway Medium"/>
              </a:defRPr>
            </a:lvl6pPr>
            <a:lvl7pPr lvl="6" rtl="0" algn="r">
              <a:spcBef>
                <a:spcPts val="0"/>
              </a:spcBef>
              <a:spcAft>
                <a:spcPts val="0"/>
              </a:spcAft>
              <a:buSzPts val="5600"/>
              <a:buFont typeface="Raleway Medium"/>
              <a:buNone/>
              <a:defRPr sz="5600">
                <a:latin typeface="Raleway Medium"/>
                <a:ea typeface="Raleway Medium"/>
                <a:cs typeface="Raleway Medium"/>
                <a:sym typeface="Raleway Medium"/>
              </a:defRPr>
            </a:lvl7pPr>
            <a:lvl8pPr lvl="7" rtl="0" algn="r">
              <a:spcBef>
                <a:spcPts val="0"/>
              </a:spcBef>
              <a:spcAft>
                <a:spcPts val="0"/>
              </a:spcAft>
              <a:buSzPts val="5600"/>
              <a:buFont typeface="Raleway Medium"/>
              <a:buNone/>
              <a:defRPr sz="5600">
                <a:latin typeface="Raleway Medium"/>
                <a:ea typeface="Raleway Medium"/>
                <a:cs typeface="Raleway Medium"/>
                <a:sym typeface="Raleway Medium"/>
              </a:defRPr>
            </a:lvl8pPr>
            <a:lvl9pPr lvl="8" rtl="0" algn="r">
              <a:spcBef>
                <a:spcPts val="0"/>
              </a:spcBef>
              <a:spcAft>
                <a:spcPts val="0"/>
              </a:spcAft>
              <a:buSzPts val="5600"/>
              <a:buFont typeface="Raleway Medium"/>
              <a:buNone/>
              <a:defRPr sz="5600">
                <a:latin typeface="Raleway Medium"/>
                <a:ea typeface="Raleway Medium"/>
                <a:cs typeface="Raleway Medium"/>
                <a:sym typeface="Raleway Medium"/>
              </a:defRPr>
            </a:lvl9pPr>
          </a:lstStyle>
          <a:p>
            <a:r>
              <a:t>xx%</a:t>
            </a:r>
          </a:p>
        </p:txBody>
      </p:sp>
      <p:sp>
        <p:nvSpPr>
          <p:cNvPr id="130" name="Google Shape;130;p25"/>
          <p:cNvSpPr txBox="1"/>
          <p:nvPr>
            <p:ph idx="1" type="subTitle"/>
          </p:nvPr>
        </p:nvSpPr>
        <p:spPr>
          <a:xfrm flipH="1">
            <a:off x="2126275" y="1666983"/>
            <a:ext cx="23541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ExtraBold"/>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31" name="Google Shape;131;p25"/>
          <p:cNvSpPr txBox="1"/>
          <p:nvPr>
            <p:ph idx="5" type="subTitle"/>
          </p:nvPr>
        </p:nvSpPr>
        <p:spPr>
          <a:xfrm>
            <a:off x="2126173" y="2084942"/>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2" name="Google Shape;132;p25"/>
          <p:cNvSpPr txBox="1"/>
          <p:nvPr>
            <p:ph idx="6" type="subTitle"/>
          </p:nvPr>
        </p:nvSpPr>
        <p:spPr>
          <a:xfrm flipH="1">
            <a:off x="2126199" y="2557617"/>
            <a:ext cx="2886300" cy="597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ExtraBold"/>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33" name="Google Shape;133;p25"/>
          <p:cNvSpPr txBox="1"/>
          <p:nvPr>
            <p:ph idx="7" type="subTitle"/>
          </p:nvPr>
        </p:nvSpPr>
        <p:spPr>
          <a:xfrm>
            <a:off x="2126172" y="2975792"/>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4" name="Google Shape;134;p25"/>
          <p:cNvSpPr txBox="1"/>
          <p:nvPr>
            <p:ph idx="8" type="subTitle"/>
          </p:nvPr>
        </p:nvSpPr>
        <p:spPr>
          <a:xfrm flipH="1">
            <a:off x="5834967" y="2930497"/>
            <a:ext cx="2354100" cy="23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ExtraBold"/>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35" name="Google Shape;135;p25"/>
          <p:cNvSpPr txBox="1"/>
          <p:nvPr>
            <p:ph idx="9" type="subTitle"/>
          </p:nvPr>
        </p:nvSpPr>
        <p:spPr>
          <a:xfrm>
            <a:off x="5834797" y="2984238"/>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6" name="Google Shape;136;p25"/>
          <p:cNvSpPr txBox="1"/>
          <p:nvPr>
            <p:ph idx="13" type="subTitle"/>
          </p:nvPr>
        </p:nvSpPr>
        <p:spPr>
          <a:xfrm flipH="1">
            <a:off x="5834928" y="3796859"/>
            <a:ext cx="2354100" cy="233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900"/>
              <a:buFont typeface="Raleway ExtraBold"/>
              <a:buNone/>
              <a:defRPr b="1" sz="2400">
                <a:solidFill>
                  <a:schemeClr val="accent1"/>
                </a:solidFill>
                <a:latin typeface="Raleway"/>
                <a:ea typeface="Raleway"/>
                <a:cs typeface="Raleway"/>
                <a:sym typeface="Raleway"/>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p:txBody>
      </p:sp>
      <p:sp>
        <p:nvSpPr>
          <p:cNvPr id="137" name="Google Shape;137;p25"/>
          <p:cNvSpPr txBox="1"/>
          <p:nvPr>
            <p:ph idx="14" type="subTitle"/>
          </p:nvPr>
        </p:nvSpPr>
        <p:spPr>
          <a:xfrm>
            <a:off x="5834797" y="3850600"/>
            <a:ext cx="2354100" cy="40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138" name="Google Shape;138;p25"/>
          <p:cNvSpPr txBox="1"/>
          <p:nvPr>
            <p:ph idx="15" type="title"/>
          </p:nvPr>
        </p:nvSpPr>
        <p:spPr>
          <a:xfrm>
            <a:off x="1048247" y="361226"/>
            <a:ext cx="3702900" cy="896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9" name="Shape 13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ctrTitle"/>
          </p:nvPr>
        </p:nvSpPr>
        <p:spPr>
          <a:xfrm flipH="1">
            <a:off x="4734900" y="2943276"/>
            <a:ext cx="3188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17" name="Google Shape;17;p4"/>
          <p:cNvSpPr txBox="1"/>
          <p:nvPr>
            <p:ph idx="1" type="subTitle"/>
          </p:nvPr>
        </p:nvSpPr>
        <p:spPr>
          <a:xfrm flipH="1">
            <a:off x="4734875" y="3404726"/>
            <a:ext cx="31887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 name="Google Shape;18;p4"/>
          <p:cNvSpPr txBox="1"/>
          <p:nvPr>
            <p:ph idx="2"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ctrTitle"/>
          </p:nvPr>
        </p:nvSpPr>
        <p:spPr>
          <a:xfrm flipH="1">
            <a:off x="1047300" y="2154825"/>
            <a:ext cx="21018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1" name="Google Shape;21;p5"/>
          <p:cNvSpPr txBox="1"/>
          <p:nvPr>
            <p:ph idx="1" type="subTitle"/>
          </p:nvPr>
        </p:nvSpPr>
        <p:spPr>
          <a:xfrm flipH="1">
            <a:off x="1047300" y="2699875"/>
            <a:ext cx="2838900" cy="127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 name="Google Shape;22;p5"/>
          <p:cNvSpPr txBox="1"/>
          <p:nvPr>
            <p:ph idx="2" type="ctrTitle"/>
          </p:nvPr>
        </p:nvSpPr>
        <p:spPr>
          <a:xfrm flipH="1">
            <a:off x="5988750" y="2154825"/>
            <a:ext cx="21018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None/>
              <a:defRPr b="1" sz="2400">
                <a:solidFill>
                  <a:schemeClr val="accent1"/>
                </a:solidFill>
                <a:latin typeface="Raleway"/>
                <a:ea typeface="Raleway"/>
                <a:cs typeface="Raleway"/>
                <a:sym typeface="Raleway"/>
              </a:defRPr>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3" name="Google Shape;23;p5"/>
          <p:cNvSpPr txBox="1"/>
          <p:nvPr>
            <p:ph idx="3" type="subTitle"/>
          </p:nvPr>
        </p:nvSpPr>
        <p:spPr>
          <a:xfrm flipH="1">
            <a:off x="5251650" y="2699875"/>
            <a:ext cx="2838900" cy="127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 name="Google Shape;24;p5"/>
          <p:cNvSpPr txBox="1"/>
          <p:nvPr>
            <p:ph idx="4" type="title"/>
          </p:nvPr>
        </p:nvSpPr>
        <p:spPr>
          <a:xfrm>
            <a:off x="1054650"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039849" y="359300"/>
            <a:ext cx="5450700" cy="789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idx="1" type="body"/>
          </p:nvPr>
        </p:nvSpPr>
        <p:spPr>
          <a:xfrm>
            <a:off x="1052425" y="1881025"/>
            <a:ext cx="5766600" cy="2265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accent1"/>
              </a:buClr>
              <a:buSzPts val="1600"/>
              <a:buFont typeface="Nunito Light"/>
              <a:buChar char="●"/>
              <a:defRPr sz="1600"/>
            </a:lvl1pPr>
            <a:lvl2pPr indent="-330200" lvl="1" marL="914400" rtl="0">
              <a:spcBef>
                <a:spcPts val="0"/>
              </a:spcBef>
              <a:spcAft>
                <a:spcPts val="0"/>
              </a:spcAft>
              <a:buClr>
                <a:srgbClr val="E76A28"/>
              </a:buClr>
              <a:buSzPts val="1600"/>
              <a:buFont typeface="Nunito Light"/>
              <a:buChar char="○"/>
              <a:defRPr/>
            </a:lvl2pPr>
            <a:lvl3pPr indent="-323850" lvl="2" marL="1371600" rtl="0">
              <a:spcBef>
                <a:spcPts val="1600"/>
              </a:spcBef>
              <a:spcAft>
                <a:spcPts val="0"/>
              </a:spcAft>
              <a:buClr>
                <a:srgbClr val="E76A28"/>
              </a:buClr>
              <a:buSzPts val="1500"/>
              <a:buFont typeface="Nunito Light"/>
              <a:buChar char="■"/>
              <a:defRPr/>
            </a:lvl3pPr>
            <a:lvl4pPr indent="-323850" lvl="3" marL="1828800" rtl="0">
              <a:spcBef>
                <a:spcPts val="1600"/>
              </a:spcBef>
              <a:spcAft>
                <a:spcPts val="0"/>
              </a:spcAft>
              <a:buClr>
                <a:srgbClr val="E76A28"/>
              </a:buClr>
              <a:buSzPts val="1500"/>
              <a:buFont typeface="Nunito Light"/>
              <a:buChar char="●"/>
              <a:defRPr/>
            </a:lvl4pPr>
            <a:lvl5pPr indent="-317500" lvl="4" marL="2286000" rtl="0">
              <a:spcBef>
                <a:spcPts val="1600"/>
              </a:spcBef>
              <a:spcAft>
                <a:spcPts val="0"/>
              </a:spcAft>
              <a:buClr>
                <a:srgbClr val="E76A28"/>
              </a:buClr>
              <a:buSzPts val="1400"/>
              <a:buFont typeface="Nunito Light"/>
              <a:buChar char="○"/>
              <a:defRPr/>
            </a:lvl5pPr>
            <a:lvl6pPr indent="-317500" lvl="5" marL="2743200" rtl="0">
              <a:spcBef>
                <a:spcPts val="1600"/>
              </a:spcBef>
              <a:spcAft>
                <a:spcPts val="0"/>
              </a:spcAft>
              <a:buClr>
                <a:srgbClr val="999999"/>
              </a:buClr>
              <a:buSzPts val="1400"/>
              <a:buFont typeface="Nunito Light"/>
              <a:buChar char="■"/>
              <a:defRPr/>
            </a:lvl6pPr>
            <a:lvl7pPr indent="-311150" lvl="6" marL="3200400" rtl="0">
              <a:spcBef>
                <a:spcPts val="1600"/>
              </a:spcBef>
              <a:spcAft>
                <a:spcPts val="0"/>
              </a:spcAft>
              <a:buClr>
                <a:srgbClr val="999999"/>
              </a:buClr>
              <a:buSzPts val="1300"/>
              <a:buFont typeface="Nunito Light"/>
              <a:buChar char="●"/>
              <a:defRPr/>
            </a:lvl7pPr>
            <a:lvl8pPr indent="-311150" lvl="7" marL="3657600" rtl="0">
              <a:spcBef>
                <a:spcPts val="1600"/>
              </a:spcBef>
              <a:spcAft>
                <a:spcPts val="0"/>
              </a:spcAft>
              <a:buClr>
                <a:srgbClr val="999999"/>
              </a:buClr>
              <a:buSzPts val="1300"/>
              <a:buFont typeface="Nunito Light"/>
              <a:buChar char="○"/>
              <a:defRPr/>
            </a:lvl8pPr>
            <a:lvl9pPr indent="-304800" lvl="8" marL="4114800" rtl="0">
              <a:spcBef>
                <a:spcPts val="1600"/>
              </a:spcBef>
              <a:spcAft>
                <a:spcPts val="1600"/>
              </a:spcAft>
              <a:buClr>
                <a:srgbClr val="999999"/>
              </a:buClr>
              <a:buSzPts val="1200"/>
              <a:buFont typeface="Nunito Light"/>
              <a:buChar char="■"/>
              <a:defRPr/>
            </a:lvl9pPr>
          </a:lstStyle>
          <a:p/>
        </p:txBody>
      </p:sp>
      <p:sp>
        <p:nvSpPr>
          <p:cNvPr id="30" name="Google Shape;30;p7"/>
          <p:cNvSpPr txBox="1"/>
          <p:nvPr>
            <p:ph type="title"/>
          </p:nvPr>
        </p:nvSpPr>
        <p:spPr>
          <a:xfrm>
            <a:off x="1047249" y="359300"/>
            <a:ext cx="4441200" cy="78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1388100" y="835450"/>
            <a:ext cx="6367800" cy="332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8" name="Shape 38"/>
        <p:cNvGrpSpPr/>
        <p:nvPr/>
      </p:nvGrpSpPr>
      <p:grpSpPr>
        <a:xfrm>
          <a:off x="0" y="0"/>
          <a:ext cx="0" cy="0"/>
          <a:chOff x="0" y="0"/>
          <a:chExt cx="0" cy="0"/>
        </a:xfrm>
      </p:grpSpPr>
      <p:sp>
        <p:nvSpPr>
          <p:cNvPr id="39" name="Google Shape;39;p10"/>
          <p:cNvSpPr txBox="1"/>
          <p:nvPr>
            <p:ph type="ctrTitle"/>
          </p:nvPr>
        </p:nvSpPr>
        <p:spPr>
          <a:xfrm flipH="1">
            <a:off x="1052100" y="1203041"/>
            <a:ext cx="2539800" cy="171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40" name="Google Shape;40;p10"/>
          <p:cNvSpPr txBox="1"/>
          <p:nvPr>
            <p:ph idx="1" type="subTitle"/>
          </p:nvPr>
        </p:nvSpPr>
        <p:spPr>
          <a:xfrm flipH="1">
            <a:off x="1051850" y="2972467"/>
            <a:ext cx="2388600" cy="1362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1pPr>
            <a:lvl2pPr lvl="1">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2pPr>
            <a:lvl3pPr lvl="2">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3pPr>
            <a:lvl4pPr lvl="3">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4pPr>
            <a:lvl5pPr lvl="4">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5pPr>
            <a:lvl6pPr lvl="5">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6pPr>
            <a:lvl7pPr lvl="6">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7pPr>
            <a:lvl8pPr lvl="7">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8pPr>
            <a:lvl9pPr lvl="8">
              <a:spcBef>
                <a:spcPts val="0"/>
              </a:spcBef>
              <a:spcAft>
                <a:spcPts val="0"/>
              </a:spcAft>
              <a:buClr>
                <a:schemeClr val="dk1"/>
              </a:buClr>
              <a:buSzPts val="2800"/>
              <a:buFont typeface="Raleway Black"/>
              <a:buNone/>
              <a:defRPr sz="2800">
                <a:solidFill>
                  <a:schemeClr val="dk1"/>
                </a:solidFill>
                <a:latin typeface="Raleway Black"/>
                <a:ea typeface="Raleway Black"/>
                <a:cs typeface="Raleway Black"/>
                <a:sym typeface="Raleway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aleway Light"/>
              <a:buChar char="●"/>
              <a:defRPr sz="1800">
                <a:solidFill>
                  <a:schemeClr val="dk1"/>
                </a:solidFill>
                <a:latin typeface="Raleway Light"/>
                <a:ea typeface="Raleway Light"/>
                <a:cs typeface="Raleway Light"/>
                <a:sym typeface="Raleway Light"/>
              </a:defRPr>
            </a:lvl1pPr>
            <a:lvl2pPr indent="-317500" lvl="1" marL="9144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2pPr>
            <a:lvl3pPr indent="-317500" lvl="2" marL="13716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3pPr>
            <a:lvl4pPr indent="-317500" lvl="3" marL="18288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4pPr>
            <a:lvl5pPr indent="-317500" lvl="4" marL="22860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5pPr>
            <a:lvl6pPr indent="-317500" lvl="5" marL="27432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6pPr>
            <a:lvl7pPr indent="-317500" lvl="6" marL="32004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7pPr>
            <a:lvl8pPr indent="-317500" lvl="7" marL="3657600">
              <a:lnSpc>
                <a:spcPct val="115000"/>
              </a:lnSpc>
              <a:spcBef>
                <a:spcPts val="1600"/>
              </a:spcBef>
              <a:spcAft>
                <a:spcPts val="0"/>
              </a:spcAft>
              <a:buClr>
                <a:schemeClr val="dk1"/>
              </a:buClr>
              <a:buSzPts val="1400"/>
              <a:buFont typeface="Raleway Light"/>
              <a:buChar char="○"/>
              <a:defRPr>
                <a:solidFill>
                  <a:schemeClr val="dk1"/>
                </a:solidFill>
                <a:latin typeface="Raleway Light"/>
                <a:ea typeface="Raleway Light"/>
                <a:cs typeface="Raleway Light"/>
                <a:sym typeface="Raleway Light"/>
              </a:defRPr>
            </a:lvl8pPr>
            <a:lvl9pPr indent="-317500" lvl="8" marL="4114800">
              <a:lnSpc>
                <a:spcPct val="115000"/>
              </a:lnSpc>
              <a:spcBef>
                <a:spcPts val="1600"/>
              </a:spcBef>
              <a:spcAft>
                <a:spcPts val="1600"/>
              </a:spcAft>
              <a:buClr>
                <a:schemeClr val="dk1"/>
              </a:buClr>
              <a:buSzPts val="1400"/>
              <a:buFont typeface="Raleway Light"/>
              <a:buChar char="■"/>
              <a:defRPr>
                <a:solidFill>
                  <a:schemeClr val="dk1"/>
                </a:solidFill>
                <a:latin typeface="Raleway Light"/>
                <a:ea typeface="Raleway Light"/>
                <a:cs typeface="Raleway Light"/>
                <a:sym typeface="Raleway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p:nvPr/>
        </p:nvSpPr>
        <p:spPr>
          <a:xfrm>
            <a:off x="7030613" y="3254225"/>
            <a:ext cx="2837700" cy="2837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txBox="1"/>
          <p:nvPr>
            <p:ph type="ctrTitle"/>
          </p:nvPr>
        </p:nvSpPr>
        <p:spPr>
          <a:xfrm>
            <a:off x="893550" y="1120800"/>
            <a:ext cx="6062700" cy="25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500"/>
              <a:t>Helpdesk System</a:t>
            </a:r>
            <a:endParaRPr sz="6500">
              <a:solidFill>
                <a:schemeClr val="accent1"/>
              </a:solidFill>
              <a:latin typeface="Raleway Black"/>
              <a:ea typeface="Raleway Black"/>
              <a:cs typeface="Raleway Black"/>
              <a:sym typeface="Raleway Black"/>
            </a:endParaRPr>
          </a:p>
        </p:txBody>
      </p:sp>
      <p:sp>
        <p:nvSpPr>
          <p:cNvPr id="146" name="Google Shape;146;p27"/>
          <p:cNvSpPr txBox="1"/>
          <p:nvPr>
            <p:ph idx="1" type="subTitle"/>
          </p:nvPr>
        </p:nvSpPr>
        <p:spPr>
          <a:xfrm>
            <a:off x="1000825" y="3511650"/>
            <a:ext cx="4636200" cy="670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sz="1800"/>
              <a:t>A TICKETING WEB PORTAL SYSTEM</a:t>
            </a:r>
            <a:endParaRPr sz="1800"/>
          </a:p>
          <a:p>
            <a:pPr indent="457200" lvl="0" marL="0" rtl="0" algn="l">
              <a:spcBef>
                <a:spcPts val="0"/>
              </a:spcBef>
              <a:spcAft>
                <a:spcPts val="0"/>
              </a:spcAft>
              <a:buNone/>
            </a:pPr>
            <a:r>
              <a:rPr lang="en" sz="1800"/>
              <a:t>(SIXTH SEMESTER MINI PROJECT)</a:t>
            </a:r>
            <a:endParaRPr sz="1800"/>
          </a:p>
        </p:txBody>
      </p:sp>
      <p:cxnSp>
        <p:nvCxnSpPr>
          <p:cNvPr id="147" name="Google Shape;147;p27"/>
          <p:cNvCxnSpPr/>
          <p:nvPr/>
        </p:nvCxnSpPr>
        <p:spPr>
          <a:xfrm>
            <a:off x="1059504" y="3583350"/>
            <a:ext cx="0" cy="527100"/>
          </a:xfrm>
          <a:prstGeom prst="straightConnector1">
            <a:avLst/>
          </a:prstGeom>
          <a:noFill/>
          <a:ln cap="flat" cmpd="sng" w="19050">
            <a:solidFill>
              <a:schemeClr val="accent2"/>
            </a:solidFill>
            <a:prstDash val="solid"/>
            <a:round/>
            <a:headEnd len="med" w="med" type="none"/>
            <a:tailEnd len="med" w="med" type="none"/>
          </a:ln>
        </p:spPr>
      </p:cxnSp>
      <p:sp>
        <p:nvSpPr>
          <p:cNvPr id="148" name="Google Shape;148;p27"/>
          <p:cNvSpPr/>
          <p:nvPr/>
        </p:nvSpPr>
        <p:spPr>
          <a:xfrm>
            <a:off x="6750725" y="-108235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27"/>
          <p:cNvGrpSpPr/>
          <p:nvPr/>
        </p:nvGrpSpPr>
        <p:grpSpPr>
          <a:xfrm>
            <a:off x="8728164" y="560795"/>
            <a:ext cx="1302294" cy="1329958"/>
            <a:chOff x="441625" y="885600"/>
            <a:chExt cx="1100375" cy="1123750"/>
          </a:xfrm>
        </p:grpSpPr>
        <p:sp>
          <p:nvSpPr>
            <p:cNvPr id="150" name="Google Shape;150;p27"/>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7"/>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7"/>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7"/>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7"/>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7"/>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7"/>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7"/>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7"/>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7"/>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7"/>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7"/>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7"/>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7"/>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7"/>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7"/>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7"/>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7"/>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7"/>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7"/>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7"/>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7"/>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7"/>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7"/>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7"/>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27"/>
          <p:cNvGrpSpPr/>
          <p:nvPr/>
        </p:nvGrpSpPr>
        <p:grpSpPr>
          <a:xfrm>
            <a:off x="5867989" y="-1005539"/>
            <a:ext cx="1939231" cy="1939231"/>
            <a:chOff x="238125" y="2189800"/>
            <a:chExt cx="1119325" cy="1119325"/>
          </a:xfrm>
        </p:grpSpPr>
        <p:sp>
          <p:nvSpPr>
            <p:cNvPr id="276" name="Google Shape;276;p27"/>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7"/>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7"/>
          <p:cNvGrpSpPr/>
          <p:nvPr/>
        </p:nvGrpSpPr>
        <p:grpSpPr>
          <a:xfrm>
            <a:off x="6239202" y="4365695"/>
            <a:ext cx="1302294" cy="1329958"/>
            <a:chOff x="441625" y="885600"/>
            <a:chExt cx="1100375" cy="1123750"/>
          </a:xfrm>
        </p:grpSpPr>
        <p:sp>
          <p:nvSpPr>
            <p:cNvPr id="289" name="Google Shape;289;p27"/>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7"/>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7"/>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27"/>
          <p:cNvSpPr/>
          <p:nvPr/>
        </p:nvSpPr>
        <p:spPr>
          <a:xfrm>
            <a:off x="5742500" y="3696925"/>
            <a:ext cx="251315" cy="251315"/>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4081125" y="-184275"/>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7252600" y="3331073"/>
            <a:ext cx="527138" cy="527105"/>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27"/>
          <p:cNvGrpSpPr/>
          <p:nvPr/>
        </p:nvGrpSpPr>
        <p:grpSpPr>
          <a:xfrm>
            <a:off x="-246837" y="829650"/>
            <a:ext cx="1204723" cy="1254910"/>
            <a:chOff x="7421838" y="4540088"/>
            <a:chExt cx="1204723" cy="1254910"/>
          </a:xfrm>
        </p:grpSpPr>
        <p:sp>
          <p:nvSpPr>
            <p:cNvPr id="418" name="Google Shape;418;p27"/>
            <p:cNvSpPr/>
            <p:nvPr/>
          </p:nvSpPr>
          <p:spPr>
            <a:xfrm>
              <a:off x="7621475" y="4795750"/>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7556775" y="4706775"/>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7486538" y="4629063"/>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7421838" y="4540088"/>
              <a:ext cx="1005086" cy="999248"/>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7"/>
          <p:cNvSpPr/>
          <p:nvPr/>
        </p:nvSpPr>
        <p:spPr>
          <a:xfrm>
            <a:off x="7615175" y="1503775"/>
            <a:ext cx="251315" cy="251315"/>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7" name="Shape 1067"/>
        <p:cNvGrpSpPr/>
        <p:nvPr/>
      </p:nvGrpSpPr>
      <p:grpSpPr>
        <a:xfrm>
          <a:off x="0" y="0"/>
          <a:ext cx="0" cy="0"/>
          <a:chOff x="0" y="0"/>
          <a:chExt cx="0" cy="0"/>
        </a:xfrm>
      </p:grpSpPr>
      <p:sp>
        <p:nvSpPr>
          <p:cNvPr id="1068" name="Google Shape;1068;p36"/>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6"/>
          <p:cNvSpPr txBox="1"/>
          <p:nvPr>
            <p:ph idx="1" type="body"/>
          </p:nvPr>
        </p:nvSpPr>
        <p:spPr>
          <a:xfrm>
            <a:off x="1136400" y="2032650"/>
            <a:ext cx="5775900" cy="10782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200"/>
              </a:spcBef>
              <a:spcAft>
                <a:spcPts val="1200"/>
              </a:spcAft>
              <a:buSzPts val="1600"/>
              <a:buFont typeface="Raleway Light"/>
              <a:buChar char="●"/>
            </a:pPr>
            <a:r>
              <a:rPr lang="en" sz="1800">
                <a:latin typeface="Raleway"/>
                <a:ea typeface="Raleway"/>
                <a:cs typeface="Raleway"/>
                <a:sym typeface="Raleway"/>
              </a:rPr>
              <a:t>The user then gets an auto-generated email as confirmation of the complaint.</a:t>
            </a:r>
            <a:endParaRPr/>
          </a:p>
        </p:txBody>
      </p:sp>
      <p:sp>
        <p:nvSpPr>
          <p:cNvPr id="1070" name="Google Shape;1070;p36"/>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6"/>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6"/>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6"/>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6"/>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6"/>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6"/>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7" name="Google Shape;1077;p36"/>
          <p:cNvCxnSpPr/>
          <p:nvPr/>
        </p:nvCxnSpPr>
        <p:spPr>
          <a:xfrm flipH="1">
            <a:off x="1846675" y="141445"/>
            <a:ext cx="3600" cy="924900"/>
          </a:xfrm>
          <a:prstGeom prst="straightConnector1">
            <a:avLst/>
          </a:prstGeom>
          <a:noFill/>
          <a:ln cap="flat" cmpd="sng" w="19050">
            <a:solidFill>
              <a:schemeClr val="accent2"/>
            </a:solidFill>
            <a:prstDash val="solid"/>
            <a:round/>
            <a:headEnd len="med" w="med" type="none"/>
            <a:tailEnd len="med" w="med" type="none"/>
          </a:ln>
        </p:spPr>
      </p:cxnSp>
      <p:grpSp>
        <p:nvGrpSpPr>
          <p:cNvPr id="1078" name="Google Shape;1078;p36"/>
          <p:cNvGrpSpPr/>
          <p:nvPr/>
        </p:nvGrpSpPr>
        <p:grpSpPr>
          <a:xfrm>
            <a:off x="5704708" y="3112679"/>
            <a:ext cx="2949364" cy="1927576"/>
            <a:chOff x="5771975" y="2072500"/>
            <a:chExt cx="385800" cy="339625"/>
          </a:xfrm>
        </p:grpSpPr>
        <p:sp>
          <p:nvSpPr>
            <p:cNvPr id="1079" name="Google Shape;1079;p36"/>
            <p:cNvSpPr/>
            <p:nvPr/>
          </p:nvSpPr>
          <p:spPr>
            <a:xfrm>
              <a:off x="5771975" y="2090400"/>
              <a:ext cx="385800" cy="292750"/>
            </a:xfrm>
            <a:custGeom>
              <a:rect b="b" l="l" r="r" t="t"/>
              <a:pathLst>
                <a:path extrusionOk="0" h="11710" w="15432">
                  <a:moveTo>
                    <a:pt x="14791" y="2630"/>
                  </a:moveTo>
                  <a:cubicBezTo>
                    <a:pt x="14146" y="985"/>
                    <a:pt x="12155" y="1"/>
                    <a:pt x="10469" y="652"/>
                  </a:cubicBezTo>
                  <a:cubicBezTo>
                    <a:pt x="8487" y="1420"/>
                    <a:pt x="9220" y="4445"/>
                    <a:pt x="7435" y="5077"/>
                  </a:cubicBezTo>
                  <a:cubicBezTo>
                    <a:pt x="6491" y="5410"/>
                    <a:pt x="5096" y="4163"/>
                    <a:pt x="4141" y="3970"/>
                  </a:cubicBezTo>
                  <a:cubicBezTo>
                    <a:pt x="2385" y="3617"/>
                    <a:pt x="791" y="4858"/>
                    <a:pt x="400" y="6576"/>
                  </a:cubicBezTo>
                  <a:cubicBezTo>
                    <a:pt x="0" y="8328"/>
                    <a:pt x="643" y="10667"/>
                    <a:pt x="2567" y="11144"/>
                  </a:cubicBezTo>
                  <a:cubicBezTo>
                    <a:pt x="4859" y="11710"/>
                    <a:pt x="6055" y="9650"/>
                    <a:pt x="7979" y="9057"/>
                  </a:cubicBezTo>
                  <a:cubicBezTo>
                    <a:pt x="9953" y="8450"/>
                    <a:pt x="12148" y="9885"/>
                    <a:pt x="13782" y="8139"/>
                  </a:cubicBezTo>
                  <a:cubicBezTo>
                    <a:pt x="14989" y="6849"/>
                    <a:pt x="15431" y="4258"/>
                    <a:pt x="14791" y="2630"/>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6"/>
            <p:cNvSpPr/>
            <p:nvPr/>
          </p:nvSpPr>
          <p:spPr>
            <a:xfrm>
              <a:off x="5908075" y="2118350"/>
              <a:ext cx="139400" cy="236375"/>
            </a:xfrm>
            <a:custGeom>
              <a:rect b="b" l="l" r="r" t="t"/>
              <a:pathLst>
                <a:path extrusionOk="0" h="9455" w="5576">
                  <a:moveTo>
                    <a:pt x="5575" y="1"/>
                  </a:moveTo>
                  <a:lnTo>
                    <a:pt x="0" y="4726"/>
                  </a:lnTo>
                  <a:lnTo>
                    <a:pt x="5575" y="9455"/>
                  </a:lnTo>
                  <a:lnTo>
                    <a:pt x="557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6"/>
            <p:cNvSpPr/>
            <p:nvPr/>
          </p:nvSpPr>
          <p:spPr>
            <a:xfrm>
              <a:off x="5807775" y="2181075"/>
              <a:ext cx="147900" cy="124625"/>
            </a:xfrm>
            <a:custGeom>
              <a:rect b="b" l="l" r="r" t="t"/>
              <a:pathLst>
                <a:path extrusionOk="0" h="4985" w="5916">
                  <a:moveTo>
                    <a:pt x="2466" y="1"/>
                  </a:moveTo>
                  <a:cubicBezTo>
                    <a:pt x="1099" y="16"/>
                    <a:pt x="0" y="1127"/>
                    <a:pt x="0" y="2493"/>
                  </a:cubicBezTo>
                  <a:cubicBezTo>
                    <a:pt x="0" y="3858"/>
                    <a:pt x="1099" y="4970"/>
                    <a:pt x="2466" y="4985"/>
                  </a:cubicBezTo>
                  <a:lnTo>
                    <a:pt x="3449" y="4985"/>
                  </a:lnTo>
                  <a:cubicBezTo>
                    <a:pt x="4814" y="4970"/>
                    <a:pt x="5915" y="3858"/>
                    <a:pt x="5915" y="2493"/>
                  </a:cubicBezTo>
                  <a:cubicBezTo>
                    <a:pt x="5915" y="1127"/>
                    <a:pt x="4814" y="16"/>
                    <a:pt x="3449"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6"/>
            <p:cNvSpPr/>
            <p:nvPr/>
          </p:nvSpPr>
          <p:spPr>
            <a:xfrm>
              <a:off x="5985250" y="2091250"/>
              <a:ext cx="105550" cy="84475"/>
            </a:xfrm>
            <a:custGeom>
              <a:rect b="b" l="l" r="r" t="t"/>
              <a:pathLst>
                <a:path extrusionOk="0" h="3379" w="4222">
                  <a:moveTo>
                    <a:pt x="1689" y="1"/>
                  </a:moveTo>
                  <a:cubicBezTo>
                    <a:pt x="755" y="1"/>
                    <a:pt x="1" y="758"/>
                    <a:pt x="1" y="1691"/>
                  </a:cubicBezTo>
                  <a:cubicBezTo>
                    <a:pt x="1" y="2622"/>
                    <a:pt x="755" y="3379"/>
                    <a:pt x="1689" y="3379"/>
                  </a:cubicBezTo>
                  <a:lnTo>
                    <a:pt x="2531" y="3379"/>
                  </a:lnTo>
                  <a:cubicBezTo>
                    <a:pt x="3465" y="3379"/>
                    <a:pt x="4221" y="2622"/>
                    <a:pt x="4221" y="1691"/>
                  </a:cubicBezTo>
                  <a:cubicBezTo>
                    <a:pt x="4221" y="758"/>
                    <a:pt x="3465" y="1"/>
                    <a:pt x="2531"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6"/>
            <p:cNvSpPr/>
            <p:nvPr/>
          </p:nvSpPr>
          <p:spPr>
            <a:xfrm>
              <a:off x="5992950" y="2340775"/>
              <a:ext cx="90100" cy="71350"/>
            </a:xfrm>
            <a:custGeom>
              <a:rect b="b" l="l" r="r" t="t"/>
              <a:pathLst>
                <a:path extrusionOk="0" h="2854" w="3604">
                  <a:moveTo>
                    <a:pt x="1428" y="1"/>
                  </a:moveTo>
                  <a:cubicBezTo>
                    <a:pt x="641" y="1"/>
                    <a:pt x="0" y="637"/>
                    <a:pt x="0" y="1426"/>
                  </a:cubicBezTo>
                  <a:cubicBezTo>
                    <a:pt x="0" y="2215"/>
                    <a:pt x="641" y="2854"/>
                    <a:pt x="1428" y="2854"/>
                  </a:cubicBezTo>
                  <a:cubicBezTo>
                    <a:pt x="1434" y="2854"/>
                    <a:pt x="1441" y="2854"/>
                    <a:pt x="1447" y="2854"/>
                  </a:cubicBezTo>
                  <a:lnTo>
                    <a:pt x="2159" y="2854"/>
                  </a:lnTo>
                  <a:cubicBezTo>
                    <a:pt x="2166" y="2854"/>
                    <a:pt x="2172" y="2854"/>
                    <a:pt x="2179" y="2854"/>
                  </a:cubicBezTo>
                  <a:cubicBezTo>
                    <a:pt x="2965" y="2854"/>
                    <a:pt x="3604" y="2215"/>
                    <a:pt x="3604" y="1426"/>
                  </a:cubicBezTo>
                  <a:cubicBezTo>
                    <a:pt x="3604" y="637"/>
                    <a:pt x="2965" y="1"/>
                    <a:pt x="2179" y="1"/>
                  </a:cubicBezTo>
                  <a:cubicBezTo>
                    <a:pt x="2172" y="1"/>
                    <a:pt x="2166" y="1"/>
                    <a:pt x="2159" y="1"/>
                  </a:cubicBezTo>
                  <a:lnTo>
                    <a:pt x="1447" y="1"/>
                  </a:lnTo>
                  <a:cubicBezTo>
                    <a:pt x="1441" y="1"/>
                    <a:pt x="1434" y="1"/>
                    <a:pt x="1428"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6"/>
            <p:cNvSpPr/>
            <p:nvPr/>
          </p:nvSpPr>
          <p:spPr>
            <a:xfrm>
              <a:off x="5884575" y="2165925"/>
              <a:ext cx="86250" cy="124625"/>
            </a:xfrm>
            <a:custGeom>
              <a:rect b="b" l="l" r="r" t="t"/>
              <a:pathLst>
                <a:path extrusionOk="0" h="4985" w="3450">
                  <a:moveTo>
                    <a:pt x="1" y="0"/>
                  </a:moveTo>
                  <a:lnTo>
                    <a:pt x="1" y="4982"/>
                  </a:lnTo>
                  <a:lnTo>
                    <a:pt x="983" y="4982"/>
                  </a:lnTo>
                  <a:lnTo>
                    <a:pt x="983" y="4984"/>
                  </a:lnTo>
                  <a:cubicBezTo>
                    <a:pt x="2349" y="4969"/>
                    <a:pt x="3449" y="3858"/>
                    <a:pt x="3449" y="2492"/>
                  </a:cubicBezTo>
                  <a:cubicBezTo>
                    <a:pt x="3449" y="1125"/>
                    <a:pt x="2349" y="15"/>
                    <a:pt x="983" y="0"/>
                  </a:cubicBezTo>
                  <a:close/>
                </a:path>
              </a:pathLst>
            </a:custGeom>
            <a:solidFill>
              <a:srgbClr val="526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6"/>
            <p:cNvSpPr/>
            <p:nvPr/>
          </p:nvSpPr>
          <p:spPr>
            <a:xfrm>
              <a:off x="5822275" y="2165925"/>
              <a:ext cx="124575" cy="124575"/>
            </a:xfrm>
            <a:custGeom>
              <a:rect b="b" l="l" r="r" t="t"/>
              <a:pathLst>
                <a:path extrusionOk="0" h="4983" w="4983">
                  <a:moveTo>
                    <a:pt x="2490" y="0"/>
                  </a:moveTo>
                  <a:cubicBezTo>
                    <a:pt x="1117" y="0"/>
                    <a:pt x="1" y="1116"/>
                    <a:pt x="1" y="2492"/>
                  </a:cubicBezTo>
                  <a:cubicBezTo>
                    <a:pt x="1" y="3868"/>
                    <a:pt x="1117" y="4982"/>
                    <a:pt x="2490" y="4982"/>
                  </a:cubicBezTo>
                  <a:cubicBezTo>
                    <a:pt x="3867" y="4982"/>
                    <a:pt x="4982" y="3868"/>
                    <a:pt x="4982" y="2492"/>
                  </a:cubicBezTo>
                  <a:cubicBezTo>
                    <a:pt x="4982" y="1116"/>
                    <a:pt x="3867" y="0"/>
                    <a:pt x="24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6"/>
            <p:cNvSpPr/>
            <p:nvPr/>
          </p:nvSpPr>
          <p:spPr>
            <a:xfrm>
              <a:off x="6042675" y="2076100"/>
              <a:ext cx="63275" cy="84475"/>
            </a:xfrm>
            <a:custGeom>
              <a:rect b="b" l="l" r="r" t="t"/>
              <a:pathLst>
                <a:path extrusionOk="0" h="3379" w="2531">
                  <a:moveTo>
                    <a:pt x="0" y="1"/>
                  </a:moveTo>
                  <a:lnTo>
                    <a:pt x="0" y="3378"/>
                  </a:lnTo>
                  <a:lnTo>
                    <a:pt x="843" y="3378"/>
                  </a:lnTo>
                  <a:cubicBezTo>
                    <a:pt x="1774" y="3378"/>
                    <a:pt x="2531" y="2622"/>
                    <a:pt x="2531" y="1688"/>
                  </a:cubicBezTo>
                  <a:cubicBezTo>
                    <a:pt x="2531" y="757"/>
                    <a:pt x="1774" y="1"/>
                    <a:pt x="843" y="1"/>
                  </a:cubicBezTo>
                  <a:close/>
                </a:path>
              </a:pathLst>
            </a:custGeom>
            <a:solidFill>
              <a:srgbClr val="526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6"/>
            <p:cNvSpPr/>
            <p:nvPr/>
          </p:nvSpPr>
          <p:spPr>
            <a:xfrm>
              <a:off x="6000425" y="2076100"/>
              <a:ext cx="84450" cy="84475"/>
            </a:xfrm>
            <a:custGeom>
              <a:rect b="b" l="l" r="r" t="t"/>
              <a:pathLst>
                <a:path extrusionOk="0" h="3379" w="3378">
                  <a:moveTo>
                    <a:pt x="1688" y="1"/>
                  </a:moveTo>
                  <a:cubicBezTo>
                    <a:pt x="757" y="1"/>
                    <a:pt x="0" y="757"/>
                    <a:pt x="0" y="1688"/>
                  </a:cubicBezTo>
                  <a:cubicBezTo>
                    <a:pt x="0" y="2622"/>
                    <a:pt x="757" y="3378"/>
                    <a:pt x="1688" y="3378"/>
                  </a:cubicBezTo>
                  <a:cubicBezTo>
                    <a:pt x="2621" y="3378"/>
                    <a:pt x="3378" y="2622"/>
                    <a:pt x="3378" y="1688"/>
                  </a:cubicBezTo>
                  <a:cubicBezTo>
                    <a:pt x="3378" y="757"/>
                    <a:pt x="2621" y="1"/>
                    <a:pt x="1688" y="1"/>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6"/>
            <p:cNvSpPr/>
            <p:nvPr/>
          </p:nvSpPr>
          <p:spPr>
            <a:xfrm>
              <a:off x="6044275" y="2325625"/>
              <a:ext cx="53450" cy="71300"/>
            </a:xfrm>
            <a:custGeom>
              <a:rect b="b" l="l" r="r" t="t"/>
              <a:pathLst>
                <a:path extrusionOk="0" h="2852" w="2138">
                  <a:moveTo>
                    <a:pt x="1" y="0"/>
                  </a:moveTo>
                  <a:lnTo>
                    <a:pt x="1" y="2851"/>
                  </a:lnTo>
                  <a:lnTo>
                    <a:pt x="712" y="2851"/>
                  </a:lnTo>
                  <a:cubicBezTo>
                    <a:pt x="1499" y="2851"/>
                    <a:pt x="2138" y="2213"/>
                    <a:pt x="2138" y="1426"/>
                  </a:cubicBezTo>
                  <a:cubicBezTo>
                    <a:pt x="2138" y="639"/>
                    <a:pt x="1499" y="0"/>
                    <a:pt x="712" y="0"/>
                  </a:cubicBezTo>
                  <a:close/>
                </a:path>
              </a:pathLst>
            </a:custGeom>
            <a:solidFill>
              <a:srgbClr val="526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6"/>
            <p:cNvSpPr/>
            <p:nvPr/>
          </p:nvSpPr>
          <p:spPr>
            <a:xfrm>
              <a:off x="6008650" y="2325625"/>
              <a:ext cx="71300" cy="71300"/>
            </a:xfrm>
            <a:custGeom>
              <a:rect b="b" l="l" r="r" t="t"/>
              <a:pathLst>
                <a:path extrusionOk="0" h="2852" w="2852">
                  <a:moveTo>
                    <a:pt x="1426" y="0"/>
                  </a:moveTo>
                  <a:cubicBezTo>
                    <a:pt x="639" y="0"/>
                    <a:pt x="0" y="639"/>
                    <a:pt x="0" y="1426"/>
                  </a:cubicBezTo>
                  <a:cubicBezTo>
                    <a:pt x="0" y="2213"/>
                    <a:pt x="639" y="2851"/>
                    <a:pt x="1426" y="2851"/>
                  </a:cubicBezTo>
                  <a:cubicBezTo>
                    <a:pt x="2213" y="2851"/>
                    <a:pt x="2851" y="2213"/>
                    <a:pt x="2851" y="1426"/>
                  </a:cubicBezTo>
                  <a:cubicBezTo>
                    <a:pt x="2851" y="639"/>
                    <a:pt x="2213" y="0"/>
                    <a:pt x="14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6"/>
            <p:cNvSpPr/>
            <p:nvPr/>
          </p:nvSpPr>
          <p:spPr>
            <a:xfrm>
              <a:off x="6061150" y="2174225"/>
              <a:ext cx="7225" cy="137775"/>
            </a:xfrm>
            <a:custGeom>
              <a:rect b="b" l="l" r="r" t="t"/>
              <a:pathLst>
                <a:path extrusionOk="0" h="5511" w="289">
                  <a:moveTo>
                    <a:pt x="145" y="1"/>
                  </a:moveTo>
                  <a:cubicBezTo>
                    <a:pt x="73" y="1"/>
                    <a:pt x="1" y="49"/>
                    <a:pt x="1" y="146"/>
                  </a:cubicBezTo>
                  <a:lnTo>
                    <a:pt x="1" y="5366"/>
                  </a:lnTo>
                  <a:cubicBezTo>
                    <a:pt x="1" y="5446"/>
                    <a:pt x="65" y="5510"/>
                    <a:pt x="145" y="5510"/>
                  </a:cubicBezTo>
                  <a:cubicBezTo>
                    <a:pt x="224" y="5510"/>
                    <a:pt x="289" y="5446"/>
                    <a:pt x="289" y="5364"/>
                  </a:cubicBezTo>
                  <a:lnTo>
                    <a:pt x="289" y="146"/>
                  </a:lnTo>
                  <a:cubicBezTo>
                    <a:pt x="289" y="49"/>
                    <a:pt x="217" y="1"/>
                    <a:pt x="145" y="1"/>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6"/>
            <p:cNvSpPr/>
            <p:nvPr/>
          </p:nvSpPr>
          <p:spPr>
            <a:xfrm>
              <a:off x="5956725" y="2141175"/>
              <a:ext cx="37850" cy="30850"/>
            </a:xfrm>
            <a:custGeom>
              <a:rect b="b" l="l" r="r" t="t"/>
              <a:pathLst>
                <a:path extrusionOk="0" h="1234" w="1514">
                  <a:moveTo>
                    <a:pt x="1305" y="1"/>
                  </a:moveTo>
                  <a:cubicBezTo>
                    <a:pt x="1274" y="1"/>
                    <a:pt x="1242" y="12"/>
                    <a:pt x="1211" y="38"/>
                  </a:cubicBezTo>
                  <a:lnTo>
                    <a:pt x="103" y="977"/>
                  </a:lnTo>
                  <a:cubicBezTo>
                    <a:pt x="0" y="1066"/>
                    <a:pt x="60" y="1233"/>
                    <a:pt x="196" y="1233"/>
                  </a:cubicBezTo>
                  <a:cubicBezTo>
                    <a:pt x="230" y="1233"/>
                    <a:pt x="262" y="1220"/>
                    <a:pt x="290" y="1199"/>
                  </a:cubicBezTo>
                  <a:lnTo>
                    <a:pt x="1398" y="257"/>
                  </a:lnTo>
                  <a:cubicBezTo>
                    <a:pt x="1513" y="159"/>
                    <a:pt x="1422" y="1"/>
                    <a:pt x="1305" y="1"/>
                  </a:cubicBezTo>
                  <a:close/>
                </a:path>
              </a:pathLst>
            </a:custGeom>
            <a:solidFill>
              <a:srgbClr val="9BA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6"/>
            <p:cNvSpPr/>
            <p:nvPr/>
          </p:nvSpPr>
          <p:spPr>
            <a:xfrm>
              <a:off x="5945925" y="2292075"/>
              <a:ext cx="57050" cy="47075"/>
            </a:xfrm>
            <a:custGeom>
              <a:rect b="b" l="l" r="r" t="t"/>
              <a:pathLst>
                <a:path extrusionOk="0" h="1883" w="2282">
                  <a:moveTo>
                    <a:pt x="212" y="0"/>
                  </a:moveTo>
                  <a:cubicBezTo>
                    <a:pt x="95" y="0"/>
                    <a:pt x="1" y="160"/>
                    <a:pt x="118" y="259"/>
                  </a:cubicBezTo>
                  <a:lnTo>
                    <a:pt x="1989" y="1848"/>
                  </a:lnTo>
                  <a:cubicBezTo>
                    <a:pt x="2015" y="1869"/>
                    <a:pt x="2049" y="1882"/>
                    <a:pt x="2083" y="1882"/>
                  </a:cubicBezTo>
                  <a:lnTo>
                    <a:pt x="2083" y="1880"/>
                  </a:lnTo>
                  <a:cubicBezTo>
                    <a:pt x="2219" y="1880"/>
                    <a:pt x="2281" y="1712"/>
                    <a:pt x="2178" y="1626"/>
                  </a:cubicBezTo>
                  <a:lnTo>
                    <a:pt x="305" y="37"/>
                  </a:lnTo>
                  <a:cubicBezTo>
                    <a:pt x="275" y="11"/>
                    <a:pt x="243" y="0"/>
                    <a:pt x="212"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6"/>
            <p:cNvSpPr/>
            <p:nvPr/>
          </p:nvSpPr>
          <p:spPr>
            <a:xfrm>
              <a:off x="5814650" y="2072500"/>
              <a:ext cx="294900" cy="328025"/>
            </a:xfrm>
            <a:custGeom>
              <a:rect b="b" l="l" r="r" t="t"/>
              <a:pathLst>
                <a:path extrusionOk="0" h="13121" w="11796">
                  <a:moveTo>
                    <a:pt x="10119" y="297"/>
                  </a:moveTo>
                  <a:lnTo>
                    <a:pt x="10119" y="297"/>
                  </a:lnTo>
                  <a:cubicBezTo>
                    <a:pt x="10906" y="379"/>
                    <a:pt x="11506" y="1041"/>
                    <a:pt x="11508" y="1832"/>
                  </a:cubicBezTo>
                  <a:cubicBezTo>
                    <a:pt x="11508" y="2626"/>
                    <a:pt x="10908" y="3290"/>
                    <a:pt x="10119" y="3372"/>
                  </a:cubicBezTo>
                  <a:cubicBezTo>
                    <a:pt x="10639" y="3034"/>
                    <a:pt x="10953" y="2456"/>
                    <a:pt x="10953" y="1835"/>
                  </a:cubicBezTo>
                  <a:cubicBezTo>
                    <a:pt x="10953" y="1213"/>
                    <a:pt x="10639" y="635"/>
                    <a:pt x="10119" y="297"/>
                  </a:cubicBezTo>
                  <a:close/>
                  <a:moveTo>
                    <a:pt x="9120" y="289"/>
                  </a:moveTo>
                  <a:cubicBezTo>
                    <a:pt x="9522" y="289"/>
                    <a:pt x="9916" y="446"/>
                    <a:pt x="10211" y="742"/>
                  </a:cubicBezTo>
                  <a:cubicBezTo>
                    <a:pt x="10654" y="1183"/>
                    <a:pt x="10785" y="1847"/>
                    <a:pt x="10547" y="2424"/>
                  </a:cubicBezTo>
                  <a:cubicBezTo>
                    <a:pt x="10308" y="3002"/>
                    <a:pt x="9745" y="3378"/>
                    <a:pt x="9119" y="3378"/>
                  </a:cubicBezTo>
                  <a:cubicBezTo>
                    <a:pt x="8268" y="3376"/>
                    <a:pt x="7577" y="2686"/>
                    <a:pt x="7575" y="1832"/>
                  </a:cubicBezTo>
                  <a:cubicBezTo>
                    <a:pt x="7575" y="1209"/>
                    <a:pt x="7951" y="646"/>
                    <a:pt x="8530" y="407"/>
                  </a:cubicBezTo>
                  <a:cubicBezTo>
                    <a:pt x="8721" y="328"/>
                    <a:pt x="8921" y="289"/>
                    <a:pt x="9120" y="289"/>
                  </a:cubicBezTo>
                  <a:close/>
                  <a:moveTo>
                    <a:pt x="4019" y="3894"/>
                  </a:moveTo>
                  <a:lnTo>
                    <a:pt x="4019" y="3894"/>
                  </a:lnTo>
                  <a:cubicBezTo>
                    <a:pt x="5216" y="4017"/>
                    <a:pt x="6128" y="5025"/>
                    <a:pt x="6128" y="6229"/>
                  </a:cubicBezTo>
                  <a:cubicBezTo>
                    <a:pt x="6128" y="7433"/>
                    <a:pt x="5216" y="8442"/>
                    <a:pt x="4019" y="8564"/>
                  </a:cubicBezTo>
                  <a:cubicBezTo>
                    <a:pt x="4888" y="8109"/>
                    <a:pt x="5432" y="7210"/>
                    <a:pt x="5434" y="6229"/>
                  </a:cubicBezTo>
                  <a:cubicBezTo>
                    <a:pt x="5432" y="5249"/>
                    <a:pt x="4888" y="4348"/>
                    <a:pt x="4019" y="3894"/>
                  </a:cubicBezTo>
                  <a:close/>
                  <a:moveTo>
                    <a:pt x="10121" y="10291"/>
                  </a:moveTo>
                  <a:lnTo>
                    <a:pt x="10121" y="10291"/>
                  </a:lnTo>
                  <a:cubicBezTo>
                    <a:pt x="10734" y="10398"/>
                    <a:pt x="11179" y="10929"/>
                    <a:pt x="11179" y="11551"/>
                  </a:cubicBezTo>
                  <a:cubicBezTo>
                    <a:pt x="11179" y="12174"/>
                    <a:pt x="10734" y="12705"/>
                    <a:pt x="10121" y="12813"/>
                  </a:cubicBezTo>
                  <a:cubicBezTo>
                    <a:pt x="10970" y="12187"/>
                    <a:pt x="10970" y="10917"/>
                    <a:pt x="10121" y="10291"/>
                  </a:cubicBezTo>
                  <a:close/>
                  <a:moveTo>
                    <a:pt x="9185" y="10269"/>
                  </a:moveTo>
                  <a:cubicBezTo>
                    <a:pt x="9519" y="10269"/>
                    <a:pt x="9847" y="10399"/>
                    <a:pt x="10093" y="10644"/>
                  </a:cubicBezTo>
                  <a:cubicBezTo>
                    <a:pt x="10458" y="11011"/>
                    <a:pt x="10568" y="11562"/>
                    <a:pt x="10370" y="12041"/>
                  </a:cubicBezTo>
                  <a:cubicBezTo>
                    <a:pt x="10173" y="12521"/>
                    <a:pt x="9706" y="12832"/>
                    <a:pt x="9188" y="12832"/>
                  </a:cubicBezTo>
                  <a:cubicBezTo>
                    <a:pt x="8478" y="12832"/>
                    <a:pt x="7906" y="12258"/>
                    <a:pt x="7904" y="11551"/>
                  </a:cubicBezTo>
                  <a:lnTo>
                    <a:pt x="7906" y="11551"/>
                  </a:lnTo>
                  <a:cubicBezTo>
                    <a:pt x="7906" y="11033"/>
                    <a:pt x="8218" y="10564"/>
                    <a:pt x="8695" y="10366"/>
                  </a:cubicBezTo>
                  <a:cubicBezTo>
                    <a:pt x="8854" y="10301"/>
                    <a:pt x="9020" y="10269"/>
                    <a:pt x="9185" y="10269"/>
                  </a:cubicBezTo>
                  <a:close/>
                  <a:moveTo>
                    <a:pt x="9121" y="1"/>
                  </a:moveTo>
                  <a:cubicBezTo>
                    <a:pt x="8108" y="1"/>
                    <a:pt x="7287" y="820"/>
                    <a:pt x="7287" y="1832"/>
                  </a:cubicBezTo>
                  <a:cubicBezTo>
                    <a:pt x="7287" y="2845"/>
                    <a:pt x="8108" y="3666"/>
                    <a:pt x="9121" y="3666"/>
                  </a:cubicBezTo>
                  <a:lnTo>
                    <a:pt x="9166" y="3666"/>
                  </a:lnTo>
                  <a:lnTo>
                    <a:pt x="9166" y="9983"/>
                  </a:lnTo>
                  <a:cubicBezTo>
                    <a:pt x="8861" y="9986"/>
                    <a:pt x="8562" y="10078"/>
                    <a:pt x="8311" y="10250"/>
                  </a:cubicBezTo>
                  <a:lnTo>
                    <a:pt x="5698" y="8035"/>
                  </a:lnTo>
                  <a:cubicBezTo>
                    <a:pt x="6524" y="7163"/>
                    <a:pt x="6653" y="5838"/>
                    <a:pt x="6010" y="4823"/>
                  </a:cubicBezTo>
                  <a:lnTo>
                    <a:pt x="7354" y="3681"/>
                  </a:lnTo>
                  <a:cubicBezTo>
                    <a:pt x="7469" y="3583"/>
                    <a:pt x="7377" y="3424"/>
                    <a:pt x="7260" y="3424"/>
                  </a:cubicBezTo>
                  <a:cubicBezTo>
                    <a:pt x="7229" y="3424"/>
                    <a:pt x="7196" y="3435"/>
                    <a:pt x="7164" y="3462"/>
                  </a:cubicBezTo>
                  <a:lnTo>
                    <a:pt x="5840" y="4587"/>
                  </a:lnTo>
                  <a:cubicBezTo>
                    <a:pt x="5339" y="3957"/>
                    <a:pt x="4580" y="3591"/>
                    <a:pt x="3778" y="3591"/>
                  </a:cubicBezTo>
                  <a:lnTo>
                    <a:pt x="2795" y="3591"/>
                  </a:lnTo>
                  <a:cubicBezTo>
                    <a:pt x="1809" y="3591"/>
                    <a:pt x="906" y="4142"/>
                    <a:pt x="452" y="5019"/>
                  </a:cubicBezTo>
                  <a:cubicBezTo>
                    <a:pt x="0" y="5896"/>
                    <a:pt x="76" y="6952"/>
                    <a:pt x="648" y="7756"/>
                  </a:cubicBezTo>
                  <a:cubicBezTo>
                    <a:pt x="679" y="7797"/>
                    <a:pt x="719" y="7815"/>
                    <a:pt x="759" y="7815"/>
                  </a:cubicBezTo>
                  <a:cubicBezTo>
                    <a:pt x="861" y="7815"/>
                    <a:pt x="958" y="7700"/>
                    <a:pt x="882" y="7588"/>
                  </a:cubicBezTo>
                  <a:cubicBezTo>
                    <a:pt x="174" y="6591"/>
                    <a:pt x="349" y="5219"/>
                    <a:pt x="1282" y="4430"/>
                  </a:cubicBezTo>
                  <a:cubicBezTo>
                    <a:pt x="1720" y="4061"/>
                    <a:pt x="2257" y="3879"/>
                    <a:pt x="2793" y="3879"/>
                  </a:cubicBezTo>
                  <a:cubicBezTo>
                    <a:pt x="3399" y="3879"/>
                    <a:pt x="4004" y="4112"/>
                    <a:pt x="4462" y="4574"/>
                  </a:cubicBezTo>
                  <a:cubicBezTo>
                    <a:pt x="5322" y="5440"/>
                    <a:pt x="5376" y="6823"/>
                    <a:pt x="4582" y="7752"/>
                  </a:cubicBezTo>
                  <a:cubicBezTo>
                    <a:pt x="4119" y="8292"/>
                    <a:pt x="3460" y="8574"/>
                    <a:pt x="2794" y="8574"/>
                  </a:cubicBezTo>
                  <a:cubicBezTo>
                    <a:pt x="2317" y="8574"/>
                    <a:pt x="1836" y="8429"/>
                    <a:pt x="1422" y="8130"/>
                  </a:cubicBezTo>
                  <a:cubicBezTo>
                    <a:pt x="1393" y="8109"/>
                    <a:pt x="1363" y="8101"/>
                    <a:pt x="1336" y="8101"/>
                  </a:cubicBezTo>
                  <a:cubicBezTo>
                    <a:pt x="1214" y="8101"/>
                    <a:pt x="1125" y="8273"/>
                    <a:pt x="1252" y="8364"/>
                  </a:cubicBezTo>
                  <a:cubicBezTo>
                    <a:pt x="1698" y="8689"/>
                    <a:pt x="2234" y="8863"/>
                    <a:pt x="2785" y="8863"/>
                  </a:cubicBezTo>
                  <a:cubicBezTo>
                    <a:pt x="2789" y="8863"/>
                    <a:pt x="2792" y="8863"/>
                    <a:pt x="2795" y="8863"/>
                  </a:cubicBezTo>
                  <a:lnTo>
                    <a:pt x="3778" y="8863"/>
                  </a:lnTo>
                  <a:cubicBezTo>
                    <a:pt x="3781" y="8863"/>
                    <a:pt x="3784" y="8863"/>
                    <a:pt x="3787" y="8863"/>
                  </a:cubicBezTo>
                  <a:cubicBezTo>
                    <a:pt x="4410" y="8863"/>
                    <a:pt x="5012" y="8640"/>
                    <a:pt x="5487" y="8233"/>
                  </a:cubicBezTo>
                  <a:lnTo>
                    <a:pt x="8080" y="10433"/>
                  </a:lnTo>
                  <a:cubicBezTo>
                    <a:pt x="7627" y="10880"/>
                    <a:pt x="7487" y="11557"/>
                    <a:pt x="7730" y="12149"/>
                  </a:cubicBezTo>
                  <a:cubicBezTo>
                    <a:pt x="7970" y="12736"/>
                    <a:pt x="8544" y="13120"/>
                    <a:pt x="9178" y="13120"/>
                  </a:cubicBezTo>
                  <a:cubicBezTo>
                    <a:pt x="9180" y="13120"/>
                    <a:pt x="9182" y="13120"/>
                    <a:pt x="9183" y="13120"/>
                  </a:cubicBezTo>
                  <a:lnTo>
                    <a:pt x="9895" y="13120"/>
                  </a:lnTo>
                  <a:cubicBezTo>
                    <a:pt x="10764" y="13120"/>
                    <a:pt x="11467" y="12417"/>
                    <a:pt x="11467" y="11551"/>
                  </a:cubicBezTo>
                  <a:cubicBezTo>
                    <a:pt x="11467" y="10684"/>
                    <a:pt x="10764" y="9981"/>
                    <a:pt x="9895" y="9981"/>
                  </a:cubicBezTo>
                  <a:lnTo>
                    <a:pt x="9457" y="9981"/>
                  </a:lnTo>
                  <a:lnTo>
                    <a:pt x="9457" y="3666"/>
                  </a:lnTo>
                  <a:lnTo>
                    <a:pt x="9964" y="3666"/>
                  </a:lnTo>
                  <a:cubicBezTo>
                    <a:pt x="10974" y="3666"/>
                    <a:pt x="11796" y="2845"/>
                    <a:pt x="11796" y="1832"/>
                  </a:cubicBezTo>
                  <a:cubicBezTo>
                    <a:pt x="11796" y="820"/>
                    <a:pt x="10974" y="1"/>
                    <a:pt x="9964" y="1"/>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6"/>
            <p:cNvSpPr/>
            <p:nvPr/>
          </p:nvSpPr>
          <p:spPr>
            <a:xfrm>
              <a:off x="5903725" y="2331850"/>
              <a:ext cx="22850" cy="21150"/>
            </a:xfrm>
            <a:custGeom>
              <a:rect b="b" l="l" r="r" t="t"/>
              <a:pathLst>
                <a:path extrusionOk="0" h="846" w="914">
                  <a:moveTo>
                    <a:pt x="452" y="289"/>
                  </a:moveTo>
                  <a:lnTo>
                    <a:pt x="452" y="291"/>
                  </a:lnTo>
                  <a:cubicBezTo>
                    <a:pt x="486" y="291"/>
                    <a:pt x="520" y="304"/>
                    <a:pt x="546" y="330"/>
                  </a:cubicBezTo>
                  <a:cubicBezTo>
                    <a:pt x="636" y="419"/>
                    <a:pt x="562" y="560"/>
                    <a:pt x="453" y="560"/>
                  </a:cubicBezTo>
                  <a:cubicBezTo>
                    <a:pt x="436" y="560"/>
                    <a:pt x="418" y="557"/>
                    <a:pt x="400" y="549"/>
                  </a:cubicBezTo>
                  <a:cubicBezTo>
                    <a:pt x="265" y="493"/>
                    <a:pt x="303" y="289"/>
                    <a:pt x="452" y="289"/>
                  </a:cubicBezTo>
                  <a:close/>
                  <a:moveTo>
                    <a:pt x="453" y="1"/>
                  </a:moveTo>
                  <a:cubicBezTo>
                    <a:pt x="399" y="1"/>
                    <a:pt x="343" y="11"/>
                    <a:pt x="290" y="33"/>
                  </a:cubicBezTo>
                  <a:cubicBezTo>
                    <a:pt x="105" y="110"/>
                    <a:pt x="0" y="308"/>
                    <a:pt x="39" y="504"/>
                  </a:cubicBezTo>
                  <a:cubicBezTo>
                    <a:pt x="77" y="702"/>
                    <a:pt x="249" y="844"/>
                    <a:pt x="452" y="846"/>
                  </a:cubicBezTo>
                  <a:cubicBezTo>
                    <a:pt x="563" y="846"/>
                    <a:pt x="671" y="801"/>
                    <a:pt x="750" y="721"/>
                  </a:cubicBezTo>
                  <a:cubicBezTo>
                    <a:pt x="892" y="579"/>
                    <a:pt x="914" y="356"/>
                    <a:pt x="802" y="188"/>
                  </a:cubicBezTo>
                  <a:cubicBezTo>
                    <a:pt x="724" y="68"/>
                    <a:pt x="591" y="1"/>
                    <a:pt x="453" y="1"/>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6"/>
            <p:cNvSpPr/>
            <p:nvPr/>
          </p:nvSpPr>
          <p:spPr>
            <a:xfrm>
              <a:off x="6091150" y="2245425"/>
              <a:ext cx="22925" cy="21100"/>
            </a:xfrm>
            <a:custGeom>
              <a:rect b="b" l="l" r="r" t="t"/>
              <a:pathLst>
                <a:path extrusionOk="0" h="844" w="917">
                  <a:moveTo>
                    <a:pt x="454" y="289"/>
                  </a:moveTo>
                  <a:cubicBezTo>
                    <a:pt x="572" y="289"/>
                    <a:pt x="630" y="433"/>
                    <a:pt x="549" y="516"/>
                  </a:cubicBezTo>
                  <a:cubicBezTo>
                    <a:pt x="521" y="542"/>
                    <a:pt x="489" y="553"/>
                    <a:pt x="456" y="553"/>
                  </a:cubicBezTo>
                  <a:cubicBezTo>
                    <a:pt x="388" y="553"/>
                    <a:pt x="322" y="501"/>
                    <a:pt x="321" y="422"/>
                  </a:cubicBezTo>
                  <a:cubicBezTo>
                    <a:pt x="321" y="349"/>
                    <a:pt x="381" y="289"/>
                    <a:pt x="454" y="289"/>
                  </a:cubicBezTo>
                  <a:close/>
                  <a:moveTo>
                    <a:pt x="455" y="0"/>
                  </a:moveTo>
                  <a:cubicBezTo>
                    <a:pt x="401" y="0"/>
                    <a:pt x="346" y="11"/>
                    <a:pt x="293" y="33"/>
                  </a:cubicBezTo>
                  <a:cubicBezTo>
                    <a:pt x="108" y="110"/>
                    <a:pt x="0" y="306"/>
                    <a:pt x="41" y="504"/>
                  </a:cubicBezTo>
                  <a:cubicBezTo>
                    <a:pt x="80" y="701"/>
                    <a:pt x="252" y="843"/>
                    <a:pt x="454" y="843"/>
                  </a:cubicBezTo>
                  <a:cubicBezTo>
                    <a:pt x="566" y="843"/>
                    <a:pt x="673" y="800"/>
                    <a:pt x="753" y="721"/>
                  </a:cubicBezTo>
                  <a:cubicBezTo>
                    <a:pt x="895" y="579"/>
                    <a:pt x="916" y="355"/>
                    <a:pt x="805" y="187"/>
                  </a:cubicBezTo>
                  <a:cubicBezTo>
                    <a:pt x="725" y="67"/>
                    <a:pt x="593" y="0"/>
                    <a:pt x="455"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6"/>
            <p:cNvSpPr/>
            <p:nvPr/>
          </p:nvSpPr>
          <p:spPr>
            <a:xfrm>
              <a:off x="5954625" y="2351075"/>
              <a:ext cx="20325" cy="19175"/>
            </a:xfrm>
            <a:custGeom>
              <a:rect b="b" l="l" r="r" t="t"/>
              <a:pathLst>
                <a:path extrusionOk="0" h="767" w="813">
                  <a:moveTo>
                    <a:pt x="431" y="0"/>
                  </a:moveTo>
                  <a:cubicBezTo>
                    <a:pt x="359" y="0"/>
                    <a:pt x="286" y="49"/>
                    <a:pt x="286" y="146"/>
                  </a:cubicBezTo>
                  <a:lnTo>
                    <a:pt x="286" y="238"/>
                  </a:lnTo>
                  <a:lnTo>
                    <a:pt x="194" y="238"/>
                  </a:lnTo>
                  <a:cubicBezTo>
                    <a:pt x="0" y="238"/>
                    <a:pt x="0" y="528"/>
                    <a:pt x="194" y="528"/>
                  </a:cubicBezTo>
                  <a:lnTo>
                    <a:pt x="286" y="528"/>
                  </a:lnTo>
                  <a:lnTo>
                    <a:pt x="286" y="623"/>
                  </a:lnTo>
                  <a:cubicBezTo>
                    <a:pt x="286" y="702"/>
                    <a:pt x="351" y="767"/>
                    <a:pt x="430" y="767"/>
                  </a:cubicBezTo>
                  <a:cubicBezTo>
                    <a:pt x="512" y="767"/>
                    <a:pt x="576" y="702"/>
                    <a:pt x="576" y="623"/>
                  </a:cubicBezTo>
                  <a:lnTo>
                    <a:pt x="576" y="528"/>
                  </a:lnTo>
                  <a:lnTo>
                    <a:pt x="669" y="528"/>
                  </a:lnTo>
                  <a:cubicBezTo>
                    <a:pt x="748" y="528"/>
                    <a:pt x="813" y="464"/>
                    <a:pt x="813" y="384"/>
                  </a:cubicBezTo>
                  <a:cubicBezTo>
                    <a:pt x="813" y="303"/>
                    <a:pt x="748" y="238"/>
                    <a:pt x="669" y="238"/>
                  </a:cubicBezTo>
                  <a:lnTo>
                    <a:pt x="576" y="238"/>
                  </a:lnTo>
                  <a:lnTo>
                    <a:pt x="576" y="146"/>
                  </a:lnTo>
                  <a:cubicBezTo>
                    <a:pt x="576" y="49"/>
                    <a:pt x="504" y="0"/>
                    <a:pt x="431" y="0"/>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6"/>
            <p:cNvSpPr/>
            <p:nvPr/>
          </p:nvSpPr>
          <p:spPr>
            <a:xfrm>
              <a:off x="6113075" y="2221100"/>
              <a:ext cx="19175" cy="19175"/>
            </a:xfrm>
            <a:custGeom>
              <a:rect b="b" l="l" r="r" t="t"/>
              <a:pathLst>
                <a:path extrusionOk="0" h="767" w="767">
                  <a:moveTo>
                    <a:pt x="389" y="0"/>
                  </a:moveTo>
                  <a:cubicBezTo>
                    <a:pt x="318" y="0"/>
                    <a:pt x="248" y="47"/>
                    <a:pt x="244" y="139"/>
                  </a:cubicBezTo>
                  <a:lnTo>
                    <a:pt x="244" y="234"/>
                  </a:lnTo>
                  <a:lnTo>
                    <a:pt x="151" y="234"/>
                  </a:lnTo>
                  <a:cubicBezTo>
                    <a:pt x="149" y="234"/>
                    <a:pt x="146" y="234"/>
                    <a:pt x="144" y="234"/>
                  </a:cubicBezTo>
                  <a:cubicBezTo>
                    <a:pt x="65" y="234"/>
                    <a:pt x="1" y="299"/>
                    <a:pt x="1" y="378"/>
                  </a:cubicBezTo>
                  <a:cubicBezTo>
                    <a:pt x="1" y="457"/>
                    <a:pt x="65" y="522"/>
                    <a:pt x="144" y="522"/>
                  </a:cubicBezTo>
                  <a:cubicBezTo>
                    <a:pt x="146" y="522"/>
                    <a:pt x="149" y="522"/>
                    <a:pt x="151" y="522"/>
                  </a:cubicBezTo>
                  <a:lnTo>
                    <a:pt x="244" y="522"/>
                  </a:lnTo>
                  <a:lnTo>
                    <a:pt x="244" y="616"/>
                  </a:lnTo>
                  <a:cubicBezTo>
                    <a:pt x="242" y="698"/>
                    <a:pt x="306" y="767"/>
                    <a:pt x="390" y="767"/>
                  </a:cubicBezTo>
                  <a:cubicBezTo>
                    <a:pt x="472" y="767"/>
                    <a:pt x="536" y="698"/>
                    <a:pt x="534" y="616"/>
                  </a:cubicBezTo>
                  <a:lnTo>
                    <a:pt x="534" y="522"/>
                  </a:lnTo>
                  <a:lnTo>
                    <a:pt x="629" y="522"/>
                  </a:lnTo>
                  <a:cubicBezTo>
                    <a:pt x="704" y="520"/>
                    <a:pt x="766" y="455"/>
                    <a:pt x="766" y="378"/>
                  </a:cubicBezTo>
                  <a:cubicBezTo>
                    <a:pt x="766" y="300"/>
                    <a:pt x="704" y="238"/>
                    <a:pt x="629" y="234"/>
                  </a:cubicBezTo>
                  <a:lnTo>
                    <a:pt x="534" y="234"/>
                  </a:lnTo>
                  <a:lnTo>
                    <a:pt x="534" y="139"/>
                  </a:lnTo>
                  <a:cubicBezTo>
                    <a:pt x="530" y="47"/>
                    <a:pt x="459" y="0"/>
                    <a:pt x="389"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6"/>
            <p:cNvSpPr/>
            <p:nvPr/>
          </p:nvSpPr>
          <p:spPr>
            <a:xfrm>
              <a:off x="5935475" y="2123925"/>
              <a:ext cx="19500" cy="19175"/>
            </a:xfrm>
            <a:custGeom>
              <a:rect b="b" l="l" r="r" t="t"/>
              <a:pathLst>
                <a:path extrusionOk="0" h="767" w="780">
                  <a:moveTo>
                    <a:pt x="390" y="0"/>
                  </a:moveTo>
                  <a:cubicBezTo>
                    <a:pt x="318" y="0"/>
                    <a:pt x="246" y="48"/>
                    <a:pt x="246" y="145"/>
                  </a:cubicBezTo>
                  <a:lnTo>
                    <a:pt x="246" y="240"/>
                  </a:lnTo>
                  <a:lnTo>
                    <a:pt x="153" y="240"/>
                  </a:lnTo>
                  <a:cubicBezTo>
                    <a:pt x="151" y="240"/>
                    <a:pt x="148" y="240"/>
                    <a:pt x="146" y="240"/>
                  </a:cubicBezTo>
                  <a:cubicBezTo>
                    <a:pt x="65" y="240"/>
                    <a:pt x="1" y="303"/>
                    <a:pt x="1" y="384"/>
                  </a:cubicBezTo>
                  <a:cubicBezTo>
                    <a:pt x="1" y="463"/>
                    <a:pt x="65" y="528"/>
                    <a:pt x="146" y="528"/>
                  </a:cubicBezTo>
                  <a:cubicBezTo>
                    <a:pt x="148" y="528"/>
                    <a:pt x="151" y="528"/>
                    <a:pt x="153" y="528"/>
                  </a:cubicBezTo>
                  <a:lnTo>
                    <a:pt x="246" y="528"/>
                  </a:lnTo>
                  <a:lnTo>
                    <a:pt x="246" y="623"/>
                  </a:lnTo>
                  <a:cubicBezTo>
                    <a:pt x="246" y="702"/>
                    <a:pt x="310" y="767"/>
                    <a:pt x="390" y="767"/>
                  </a:cubicBezTo>
                  <a:cubicBezTo>
                    <a:pt x="472" y="767"/>
                    <a:pt x="536" y="702"/>
                    <a:pt x="536" y="623"/>
                  </a:cubicBezTo>
                  <a:lnTo>
                    <a:pt x="536" y="528"/>
                  </a:lnTo>
                  <a:lnTo>
                    <a:pt x="629" y="528"/>
                  </a:lnTo>
                  <a:cubicBezTo>
                    <a:pt x="631" y="528"/>
                    <a:pt x="634" y="528"/>
                    <a:pt x="636" y="528"/>
                  </a:cubicBezTo>
                  <a:cubicBezTo>
                    <a:pt x="714" y="528"/>
                    <a:pt x="779" y="463"/>
                    <a:pt x="779" y="384"/>
                  </a:cubicBezTo>
                  <a:cubicBezTo>
                    <a:pt x="779" y="303"/>
                    <a:pt x="715" y="240"/>
                    <a:pt x="636" y="240"/>
                  </a:cubicBezTo>
                  <a:cubicBezTo>
                    <a:pt x="634" y="240"/>
                    <a:pt x="631" y="240"/>
                    <a:pt x="629" y="240"/>
                  </a:cubicBezTo>
                  <a:lnTo>
                    <a:pt x="534" y="240"/>
                  </a:lnTo>
                  <a:lnTo>
                    <a:pt x="534" y="145"/>
                  </a:lnTo>
                  <a:cubicBezTo>
                    <a:pt x="534" y="48"/>
                    <a:pt x="462" y="0"/>
                    <a:pt x="390"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6"/>
            <p:cNvSpPr/>
            <p:nvPr/>
          </p:nvSpPr>
          <p:spPr>
            <a:xfrm>
              <a:off x="6028900" y="2337725"/>
              <a:ext cx="30250" cy="45750"/>
            </a:xfrm>
            <a:custGeom>
              <a:rect b="b" l="l" r="r" t="t"/>
              <a:pathLst>
                <a:path extrusionOk="0" h="1830" w="1210">
                  <a:moveTo>
                    <a:pt x="472" y="503"/>
                  </a:moveTo>
                  <a:lnTo>
                    <a:pt x="472" y="772"/>
                  </a:lnTo>
                  <a:lnTo>
                    <a:pt x="435" y="772"/>
                  </a:lnTo>
                  <a:cubicBezTo>
                    <a:pt x="257" y="772"/>
                    <a:pt x="257" y="503"/>
                    <a:pt x="435" y="503"/>
                  </a:cubicBezTo>
                  <a:close/>
                  <a:moveTo>
                    <a:pt x="796" y="1062"/>
                  </a:moveTo>
                  <a:cubicBezTo>
                    <a:pt x="871" y="1062"/>
                    <a:pt x="930" y="1122"/>
                    <a:pt x="930" y="1198"/>
                  </a:cubicBezTo>
                  <a:cubicBezTo>
                    <a:pt x="930" y="1271"/>
                    <a:pt x="871" y="1331"/>
                    <a:pt x="796" y="1331"/>
                  </a:cubicBezTo>
                  <a:lnTo>
                    <a:pt x="760" y="1331"/>
                  </a:lnTo>
                  <a:lnTo>
                    <a:pt x="760" y="1062"/>
                  </a:lnTo>
                  <a:close/>
                  <a:moveTo>
                    <a:pt x="616" y="0"/>
                  </a:moveTo>
                  <a:cubicBezTo>
                    <a:pt x="534" y="0"/>
                    <a:pt x="467" y="69"/>
                    <a:pt x="472" y="153"/>
                  </a:cubicBezTo>
                  <a:lnTo>
                    <a:pt x="472" y="215"/>
                  </a:lnTo>
                  <a:lnTo>
                    <a:pt x="435" y="215"/>
                  </a:lnTo>
                  <a:cubicBezTo>
                    <a:pt x="431" y="215"/>
                    <a:pt x="427" y="215"/>
                    <a:pt x="423" y="215"/>
                  </a:cubicBezTo>
                  <a:cubicBezTo>
                    <a:pt x="190" y="215"/>
                    <a:pt x="1" y="404"/>
                    <a:pt x="1" y="639"/>
                  </a:cubicBezTo>
                  <a:cubicBezTo>
                    <a:pt x="1" y="873"/>
                    <a:pt x="190" y="1062"/>
                    <a:pt x="423" y="1062"/>
                  </a:cubicBezTo>
                  <a:cubicBezTo>
                    <a:pt x="427" y="1062"/>
                    <a:pt x="431" y="1062"/>
                    <a:pt x="435" y="1062"/>
                  </a:cubicBezTo>
                  <a:lnTo>
                    <a:pt x="472" y="1062"/>
                  </a:lnTo>
                  <a:lnTo>
                    <a:pt x="472" y="1331"/>
                  </a:lnTo>
                  <a:lnTo>
                    <a:pt x="300" y="1331"/>
                  </a:lnTo>
                  <a:cubicBezTo>
                    <a:pt x="106" y="1331"/>
                    <a:pt x="106" y="1621"/>
                    <a:pt x="300" y="1621"/>
                  </a:cubicBezTo>
                  <a:lnTo>
                    <a:pt x="472" y="1621"/>
                  </a:lnTo>
                  <a:lnTo>
                    <a:pt x="472" y="1686"/>
                  </a:lnTo>
                  <a:cubicBezTo>
                    <a:pt x="472" y="1765"/>
                    <a:pt x="536" y="1830"/>
                    <a:pt x="616" y="1830"/>
                  </a:cubicBezTo>
                  <a:cubicBezTo>
                    <a:pt x="695" y="1830"/>
                    <a:pt x="760" y="1765"/>
                    <a:pt x="760" y="1686"/>
                  </a:cubicBezTo>
                  <a:lnTo>
                    <a:pt x="760" y="1621"/>
                  </a:lnTo>
                  <a:lnTo>
                    <a:pt x="796" y="1621"/>
                  </a:lnTo>
                  <a:cubicBezTo>
                    <a:pt x="1026" y="1615"/>
                    <a:pt x="1209" y="1428"/>
                    <a:pt x="1209" y="1198"/>
                  </a:cubicBezTo>
                  <a:cubicBezTo>
                    <a:pt x="1209" y="968"/>
                    <a:pt x="1026" y="778"/>
                    <a:pt x="796" y="774"/>
                  </a:cubicBezTo>
                  <a:lnTo>
                    <a:pt x="796" y="772"/>
                  </a:lnTo>
                  <a:lnTo>
                    <a:pt x="760" y="772"/>
                  </a:lnTo>
                  <a:lnTo>
                    <a:pt x="760" y="503"/>
                  </a:lnTo>
                  <a:lnTo>
                    <a:pt x="934" y="503"/>
                  </a:lnTo>
                  <a:cubicBezTo>
                    <a:pt x="936" y="503"/>
                    <a:pt x="939" y="503"/>
                    <a:pt x="941" y="503"/>
                  </a:cubicBezTo>
                  <a:cubicBezTo>
                    <a:pt x="1020" y="503"/>
                    <a:pt x="1084" y="438"/>
                    <a:pt x="1084" y="359"/>
                  </a:cubicBezTo>
                  <a:cubicBezTo>
                    <a:pt x="1084" y="280"/>
                    <a:pt x="1020" y="215"/>
                    <a:pt x="941" y="215"/>
                  </a:cubicBezTo>
                  <a:cubicBezTo>
                    <a:pt x="939" y="215"/>
                    <a:pt x="936" y="215"/>
                    <a:pt x="934" y="215"/>
                  </a:cubicBezTo>
                  <a:lnTo>
                    <a:pt x="760" y="215"/>
                  </a:lnTo>
                  <a:lnTo>
                    <a:pt x="760" y="153"/>
                  </a:lnTo>
                  <a:cubicBezTo>
                    <a:pt x="764" y="69"/>
                    <a:pt x="697"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6"/>
            <p:cNvSpPr/>
            <p:nvPr/>
          </p:nvSpPr>
          <p:spPr>
            <a:xfrm>
              <a:off x="6027400" y="2097975"/>
              <a:ext cx="28450" cy="37975"/>
            </a:xfrm>
            <a:custGeom>
              <a:rect b="b" l="l" r="r" t="t"/>
              <a:pathLst>
                <a:path extrusionOk="0" h="1519" w="1138">
                  <a:moveTo>
                    <a:pt x="622" y="1"/>
                  </a:moveTo>
                  <a:cubicBezTo>
                    <a:pt x="377" y="1"/>
                    <a:pt x="179" y="198"/>
                    <a:pt x="179" y="444"/>
                  </a:cubicBezTo>
                  <a:lnTo>
                    <a:pt x="179" y="629"/>
                  </a:lnTo>
                  <a:lnTo>
                    <a:pt x="153" y="629"/>
                  </a:lnTo>
                  <a:cubicBezTo>
                    <a:pt x="150" y="628"/>
                    <a:pt x="148" y="628"/>
                    <a:pt x="145" y="628"/>
                  </a:cubicBezTo>
                  <a:cubicBezTo>
                    <a:pt x="65" y="628"/>
                    <a:pt x="0" y="691"/>
                    <a:pt x="0" y="773"/>
                  </a:cubicBezTo>
                  <a:cubicBezTo>
                    <a:pt x="0" y="852"/>
                    <a:pt x="65" y="917"/>
                    <a:pt x="145" y="917"/>
                  </a:cubicBezTo>
                  <a:cubicBezTo>
                    <a:pt x="148" y="917"/>
                    <a:pt x="151" y="917"/>
                    <a:pt x="153" y="917"/>
                  </a:cubicBezTo>
                  <a:lnTo>
                    <a:pt x="179" y="917"/>
                  </a:lnTo>
                  <a:lnTo>
                    <a:pt x="179" y="1099"/>
                  </a:lnTo>
                  <a:cubicBezTo>
                    <a:pt x="179" y="1119"/>
                    <a:pt x="172" y="1138"/>
                    <a:pt x="157" y="1153"/>
                  </a:cubicBezTo>
                  <a:cubicBezTo>
                    <a:pt x="24" y="1289"/>
                    <a:pt x="119" y="1516"/>
                    <a:pt x="310" y="1519"/>
                  </a:cubicBezTo>
                  <a:lnTo>
                    <a:pt x="994" y="1519"/>
                  </a:lnTo>
                  <a:cubicBezTo>
                    <a:pt x="1073" y="1519"/>
                    <a:pt x="1138" y="1454"/>
                    <a:pt x="1138" y="1375"/>
                  </a:cubicBezTo>
                  <a:cubicBezTo>
                    <a:pt x="1138" y="1295"/>
                    <a:pt x="1073" y="1231"/>
                    <a:pt x="994" y="1231"/>
                  </a:cubicBezTo>
                  <a:lnTo>
                    <a:pt x="994" y="1228"/>
                  </a:lnTo>
                  <a:lnTo>
                    <a:pt x="446" y="1228"/>
                  </a:lnTo>
                  <a:cubicBezTo>
                    <a:pt x="461" y="1188"/>
                    <a:pt x="469" y="1145"/>
                    <a:pt x="469" y="1099"/>
                  </a:cubicBezTo>
                  <a:lnTo>
                    <a:pt x="469" y="917"/>
                  </a:lnTo>
                  <a:lnTo>
                    <a:pt x="654" y="917"/>
                  </a:lnTo>
                  <a:cubicBezTo>
                    <a:pt x="732" y="914"/>
                    <a:pt x="792" y="850"/>
                    <a:pt x="792" y="773"/>
                  </a:cubicBezTo>
                  <a:cubicBezTo>
                    <a:pt x="792" y="695"/>
                    <a:pt x="732" y="631"/>
                    <a:pt x="654" y="629"/>
                  </a:cubicBezTo>
                  <a:lnTo>
                    <a:pt x="469" y="629"/>
                  </a:lnTo>
                  <a:lnTo>
                    <a:pt x="469" y="444"/>
                  </a:lnTo>
                  <a:cubicBezTo>
                    <a:pt x="469" y="358"/>
                    <a:pt x="538" y="289"/>
                    <a:pt x="622" y="289"/>
                  </a:cubicBezTo>
                  <a:cubicBezTo>
                    <a:pt x="708" y="289"/>
                    <a:pt x="777" y="358"/>
                    <a:pt x="777" y="444"/>
                  </a:cubicBezTo>
                  <a:cubicBezTo>
                    <a:pt x="775" y="525"/>
                    <a:pt x="839" y="594"/>
                    <a:pt x="921" y="594"/>
                  </a:cubicBezTo>
                  <a:cubicBezTo>
                    <a:pt x="1005" y="594"/>
                    <a:pt x="1069" y="525"/>
                    <a:pt x="1067" y="444"/>
                  </a:cubicBezTo>
                  <a:cubicBezTo>
                    <a:pt x="1067" y="198"/>
                    <a:pt x="867" y="1"/>
                    <a:pt x="6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6"/>
            <p:cNvSpPr/>
            <p:nvPr/>
          </p:nvSpPr>
          <p:spPr>
            <a:xfrm>
              <a:off x="5860700" y="2193500"/>
              <a:ext cx="47825" cy="69475"/>
            </a:xfrm>
            <a:custGeom>
              <a:rect b="b" l="l" r="r" t="t"/>
              <a:pathLst>
                <a:path extrusionOk="0" h="2779" w="1913">
                  <a:moveTo>
                    <a:pt x="1205" y="516"/>
                  </a:moveTo>
                  <a:cubicBezTo>
                    <a:pt x="1407" y="516"/>
                    <a:pt x="1568" y="680"/>
                    <a:pt x="1568" y="880"/>
                  </a:cubicBezTo>
                  <a:cubicBezTo>
                    <a:pt x="1568" y="1082"/>
                    <a:pt x="1407" y="1245"/>
                    <a:pt x="1205" y="1245"/>
                  </a:cubicBezTo>
                  <a:lnTo>
                    <a:pt x="633" y="1245"/>
                  </a:lnTo>
                  <a:lnTo>
                    <a:pt x="633" y="516"/>
                  </a:lnTo>
                  <a:close/>
                  <a:moveTo>
                    <a:pt x="1205" y="1533"/>
                  </a:moveTo>
                  <a:cubicBezTo>
                    <a:pt x="1407" y="1533"/>
                    <a:pt x="1568" y="1697"/>
                    <a:pt x="1571" y="1897"/>
                  </a:cubicBezTo>
                  <a:cubicBezTo>
                    <a:pt x="1568" y="2099"/>
                    <a:pt x="1407" y="2260"/>
                    <a:pt x="1205" y="2262"/>
                  </a:cubicBezTo>
                  <a:lnTo>
                    <a:pt x="633" y="2262"/>
                  </a:lnTo>
                  <a:lnTo>
                    <a:pt x="633" y="1533"/>
                  </a:lnTo>
                  <a:close/>
                  <a:moveTo>
                    <a:pt x="487" y="0"/>
                  </a:moveTo>
                  <a:cubicBezTo>
                    <a:pt x="405" y="0"/>
                    <a:pt x="339" y="69"/>
                    <a:pt x="343" y="151"/>
                  </a:cubicBezTo>
                  <a:lnTo>
                    <a:pt x="343" y="228"/>
                  </a:lnTo>
                  <a:lnTo>
                    <a:pt x="194" y="228"/>
                  </a:lnTo>
                  <a:cubicBezTo>
                    <a:pt x="194" y="228"/>
                    <a:pt x="193" y="228"/>
                    <a:pt x="192" y="228"/>
                  </a:cubicBezTo>
                  <a:cubicBezTo>
                    <a:pt x="1" y="228"/>
                    <a:pt x="2" y="516"/>
                    <a:pt x="194" y="516"/>
                  </a:cubicBezTo>
                  <a:lnTo>
                    <a:pt x="343" y="516"/>
                  </a:lnTo>
                  <a:lnTo>
                    <a:pt x="343" y="2262"/>
                  </a:lnTo>
                  <a:lnTo>
                    <a:pt x="194" y="2262"/>
                  </a:lnTo>
                  <a:cubicBezTo>
                    <a:pt x="1" y="2262"/>
                    <a:pt x="1" y="2550"/>
                    <a:pt x="194" y="2550"/>
                  </a:cubicBezTo>
                  <a:lnTo>
                    <a:pt x="343" y="2550"/>
                  </a:lnTo>
                  <a:lnTo>
                    <a:pt x="343" y="2628"/>
                  </a:lnTo>
                  <a:cubicBezTo>
                    <a:pt x="339" y="2710"/>
                    <a:pt x="405" y="2778"/>
                    <a:pt x="487" y="2778"/>
                  </a:cubicBezTo>
                  <a:cubicBezTo>
                    <a:pt x="569" y="2778"/>
                    <a:pt x="635" y="2710"/>
                    <a:pt x="631" y="2628"/>
                  </a:cubicBezTo>
                  <a:lnTo>
                    <a:pt x="631" y="2550"/>
                  </a:lnTo>
                  <a:lnTo>
                    <a:pt x="840" y="2550"/>
                  </a:lnTo>
                  <a:lnTo>
                    <a:pt x="840" y="2628"/>
                  </a:lnTo>
                  <a:cubicBezTo>
                    <a:pt x="835" y="2710"/>
                    <a:pt x="902" y="2778"/>
                    <a:pt x="984" y="2778"/>
                  </a:cubicBezTo>
                  <a:cubicBezTo>
                    <a:pt x="1065" y="2778"/>
                    <a:pt x="1132" y="2710"/>
                    <a:pt x="1128" y="2628"/>
                  </a:cubicBezTo>
                  <a:lnTo>
                    <a:pt x="1128" y="2550"/>
                  </a:lnTo>
                  <a:lnTo>
                    <a:pt x="1205" y="2550"/>
                  </a:lnTo>
                  <a:cubicBezTo>
                    <a:pt x="1482" y="2550"/>
                    <a:pt x="1728" y="2376"/>
                    <a:pt x="1820" y="2114"/>
                  </a:cubicBezTo>
                  <a:cubicBezTo>
                    <a:pt x="1912" y="1854"/>
                    <a:pt x="1829" y="1561"/>
                    <a:pt x="1614" y="1389"/>
                  </a:cubicBezTo>
                  <a:cubicBezTo>
                    <a:pt x="1768" y="1265"/>
                    <a:pt x="1859" y="1078"/>
                    <a:pt x="1859" y="880"/>
                  </a:cubicBezTo>
                  <a:cubicBezTo>
                    <a:pt x="1859" y="521"/>
                    <a:pt x="1566" y="228"/>
                    <a:pt x="1205" y="228"/>
                  </a:cubicBezTo>
                  <a:lnTo>
                    <a:pt x="1128" y="228"/>
                  </a:lnTo>
                  <a:lnTo>
                    <a:pt x="1128" y="151"/>
                  </a:lnTo>
                  <a:cubicBezTo>
                    <a:pt x="1132" y="69"/>
                    <a:pt x="1065" y="0"/>
                    <a:pt x="984" y="0"/>
                  </a:cubicBezTo>
                  <a:cubicBezTo>
                    <a:pt x="902" y="0"/>
                    <a:pt x="835" y="69"/>
                    <a:pt x="840" y="151"/>
                  </a:cubicBezTo>
                  <a:lnTo>
                    <a:pt x="840" y="228"/>
                  </a:lnTo>
                  <a:lnTo>
                    <a:pt x="631" y="228"/>
                  </a:lnTo>
                  <a:lnTo>
                    <a:pt x="631" y="151"/>
                  </a:lnTo>
                  <a:cubicBezTo>
                    <a:pt x="635" y="69"/>
                    <a:pt x="569" y="0"/>
                    <a:pt x="4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36"/>
          <p:cNvGrpSpPr/>
          <p:nvPr/>
        </p:nvGrpSpPr>
        <p:grpSpPr>
          <a:xfrm>
            <a:off x="433275" y="-61805"/>
            <a:ext cx="2214811" cy="1761891"/>
            <a:chOff x="7003325" y="1544375"/>
            <a:chExt cx="385775" cy="292775"/>
          </a:xfrm>
        </p:grpSpPr>
        <p:sp>
          <p:nvSpPr>
            <p:cNvPr id="1103" name="Google Shape;1103;p36"/>
            <p:cNvSpPr/>
            <p:nvPr/>
          </p:nvSpPr>
          <p:spPr>
            <a:xfrm>
              <a:off x="7003325" y="1544375"/>
              <a:ext cx="385775" cy="292775"/>
            </a:xfrm>
            <a:custGeom>
              <a:rect b="b" l="l" r="r" t="t"/>
              <a:pathLst>
                <a:path extrusionOk="0" h="11711" w="15431">
                  <a:moveTo>
                    <a:pt x="14792" y="2630"/>
                  </a:moveTo>
                  <a:cubicBezTo>
                    <a:pt x="14147" y="986"/>
                    <a:pt x="12153" y="1"/>
                    <a:pt x="10468" y="652"/>
                  </a:cubicBezTo>
                  <a:cubicBezTo>
                    <a:pt x="8545" y="1396"/>
                    <a:pt x="9182" y="4458"/>
                    <a:pt x="7434" y="5077"/>
                  </a:cubicBezTo>
                  <a:cubicBezTo>
                    <a:pt x="6490" y="5410"/>
                    <a:pt x="5095" y="4163"/>
                    <a:pt x="4140" y="3970"/>
                  </a:cubicBezTo>
                  <a:cubicBezTo>
                    <a:pt x="2383" y="3617"/>
                    <a:pt x="792" y="4858"/>
                    <a:pt x="401" y="6576"/>
                  </a:cubicBezTo>
                  <a:cubicBezTo>
                    <a:pt x="1" y="8328"/>
                    <a:pt x="642" y="10667"/>
                    <a:pt x="2566" y="11145"/>
                  </a:cubicBezTo>
                  <a:cubicBezTo>
                    <a:pt x="4860" y="11710"/>
                    <a:pt x="6053" y="9650"/>
                    <a:pt x="7978" y="9057"/>
                  </a:cubicBezTo>
                  <a:cubicBezTo>
                    <a:pt x="9952" y="8451"/>
                    <a:pt x="12147" y="9885"/>
                    <a:pt x="13781" y="8139"/>
                  </a:cubicBezTo>
                  <a:cubicBezTo>
                    <a:pt x="14989" y="6849"/>
                    <a:pt x="15430" y="4258"/>
                    <a:pt x="14792" y="2630"/>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6"/>
            <p:cNvSpPr/>
            <p:nvPr/>
          </p:nvSpPr>
          <p:spPr>
            <a:xfrm>
              <a:off x="7022950" y="1603075"/>
              <a:ext cx="301575" cy="204675"/>
            </a:xfrm>
            <a:custGeom>
              <a:rect b="b" l="l" r="r" t="t"/>
              <a:pathLst>
                <a:path extrusionOk="0" h="8187" w="12063">
                  <a:moveTo>
                    <a:pt x="7535" y="1"/>
                  </a:moveTo>
                  <a:cubicBezTo>
                    <a:pt x="7466" y="1"/>
                    <a:pt x="7408" y="57"/>
                    <a:pt x="7408" y="125"/>
                  </a:cubicBezTo>
                  <a:lnTo>
                    <a:pt x="7408" y="809"/>
                  </a:lnTo>
                  <a:cubicBezTo>
                    <a:pt x="7408" y="878"/>
                    <a:pt x="7466" y="934"/>
                    <a:pt x="7535" y="934"/>
                  </a:cubicBezTo>
                  <a:lnTo>
                    <a:pt x="7588" y="934"/>
                  </a:lnTo>
                  <a:lnTo>
                    <a:pt x="7588" y="1772"/>
                  </a:lnTo>
                  <a:cubicBezTo>
                    <a:pt x="7550" y="1794"/>
                    <a:pt x="7518" y="1824"/>
                    <a:pt x="7494" y="1861"/>
                  </a:cubicBezTo>
                  <a:lnTo>
                    <a:pt x="5056" y="5479"/>
                  </a:lnTo>
                  <a:lnTo>
                    <a:pt x="3594" y="3312"/>
                  </a:lnTo>
                  <a:cubicBezTo>
                    <a:pt x="3570" y="3275"/>
                    <a:pt x="3538" y="3245"/>
                    <a:pt x="3499" y="3222"/>
                  </a:cubicBezTo>
                  <a:lnTo>
                    <a:pt x="3499" y="2383"/>
                  </a:lnTo>
                  <a:lnTo>
                    <a:pt x="4200" y="2383"/>
                  </a:lnTo>
                  <a:cubicBezTo>
                    <a:pt x="4271" y="2383"/>
                    <a:pt x="4327" y="2327"/>
                    <a:pt x="4327" y="2256"/>
                  </a:cubicBezTo>
                  <a:lnTo>
                    <a:pt x="4327" y="1577"/>
                  </a:lnTo>
                  <a:cubicBezTo>
                    <a:pt x="4327" y="1506"/>
                    <a:pt x="4271" y="1450"/>
                    <a:pt x="4200" y="1450"/>
                  </a:cubicBezTo>
                  <a:lnTo>
                    <a:pt x="3155" y="1450"/>
                  </a:lnTo>
                  <a:cubicBezTo>
                    <a:pt x="3086" y="1450"/>
                    <a:pt x="3028" y="1506"/>
                    <a:pt x="3028" y="1577"/>
                  </a:cubicBezTo>
                  <a:lnTo>
                    <a:pt x="3028" y="2256"/>
                  </a:lnTo>
                  <a:cubicBezTo>
                    <a:pt x="3028" y="2327"/>
                    <a:pt x="3086" y="2383"/>
                    <a:pt x="3155" y="2383"/>
                  </a:cubicBezTo>
                  <a:lnTo>
                    <a:pt x="3209" y="2383"/>
                  </a:lnTo>
                  <a:lnTo>
                    <a:pt x="3209" y="3224"/>
                  </a:lnTo>
                  <a:cubicBezTo>
                    <a:pt x="3172" y="3245"/>
                    <a:pt x="3138" y="3275"/>
                    <a:pt x="3114" y="3312"/>
                  </a:cubicBezTo>
                  <a:lnTo>
                    <a:pt x="130" y="7737"/>
                  </a:lnTo>
                  <a:cubicBezTo>
                    <a:pt x="1" y="7928"/>
                    <a:pt x="138" y="8186"/>
                    <a:pt x="371" y="8186"/>
                  </a:cubicBezTo>
                  <a:lnTo>
                    <a:pt x="11693" y="8186"/>
                  </a:lnTo>
                  <a:cubicBezTo>
                    <a:pt x="11923" y="8186"/>
                    <a:pt x="12063" y="7928"/>
                    <a:pt x="11932" y="7737"/>
                  </a:cubicBezTo>
                  <a:lnTo>
                    <a:pt x="11934" y="7737"/>
                  </a:lnTo>
                  <a:lnTo>
                    <a:pt x="7973" y="1861"/>
                  </a:lnTo>
                  <a:cubicBezTo>
                    <a:pt x="7950" y="1824"/>
                    <a:pt x="7915" y="1794"/>
                    <a:pt x="7879" y="1772"/>
                  </a:cubicBezTo>
                  <a:lnTo>
                    <a:pt x="7879" y="934"/>
                  </a:lnTo>
                  <a:lnTo>
                    <a:pt x="8580" y="934"/>
                  </a:lnTo>
                  <a:cubicBezTo>
                    <a:pt x="8651" y="934"/>
                    <a:pt x="8707" y="876"/>
                    <a:pt x="8707" y="807"/>
                  </a:cubicBezTo>
                  <a:lnTo>
                    <a:pt x="8707" y="125"/>
                  </a:lnTo>
                  <a:cubicBezTo>
                    <a:pt x="8707" y="57"/>
                    <a:pt x="8651" y="1"/>
                    <a:pt x="8580"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6"/>
            <p:cNvSpPr/>
            <p:nvPr/>
          </p:nvSpPr>
          <p:spPr>
            <a:xfrm>
              <a:off x="7129700" y="1633375"/>
              <a:ext cx="216550" cy="161350"/>
            </a:xfrm>
            <a:custGeom>
              <a:rect b="b" l="l" r="r" t="t"/>
              <a:pathLst>
                <a:path extrusionOk="0" h="6454" w="8662">
                  <a:moveTo>
                    <a:pt x="4331" y="1"/>
                  </a:moveTo>
                  <a:cubicBezTo>
                    <a:pt x="4240" y="1"/>
                    <a:pt x="4148" y="43"/>
                    <a:pt x="4090" y="128"/>
                  </a:cubicBezTo>
                  <a:lnTo>
                    <a:pt x="132" y="6004"/>
                  </a:lnTo>
                  <a:cubicBezTo>
                    <a:pt x="1" y="6196"/>
                    <a:pt x="138" y="6454"/>
                    <a:pt x="371" y="6454"/>
                  </a:cubicBezTo>
                  <a:lnTo>
                    <a:pt x="8292" y="6454"/>
                  </a:lnTo>
                  <a:cubicBezTo>
                    <a:pt x="8524" y="6454"/>
                    <a:pt x="8661" y="6196"/>
                    <a:pt x="8532" y="6004"/>
                  </a:cubicBezTo>
                  <a:lnTo>
                    <a:pt x="7857" y="5002"/>
                  </a:lnTo>
                  <a:lnTo>
                    <a:pt x="7285" y="4153"/>
                  </a:lnTo>
                  <a:lnTo>
                    <a:pt x="4570" y="128"/>
                  </a:lnTo>
                  <a:cubicBezTo>
                    <a:pt x="4513" y="43"/>
                    <a:pt x="4422" y="1"/>
                    <a:pt x="4331" y="1"/>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6"/>
            <p:cNvSpPr/>
            <p:nvPr/>
          </p:nvSpPr>
          <p:spPr>
            <a:xfrm>
              <a:off x="7257375" y="1737200"/>
              <a:ext cx="68775" cy="21250"/>
            </a:xfrm>
            <a:custGeom>
              <a:rect b="b" l="l" r="r" t="t"/>
              <a:pathLst>
                <a:path extrusionOk="0" h="850" w="2751">
                  <a:moveTo>
                    <a:pt x="0" y="0"/>
                  </a:moveTo>
                  <a:lnTo>
                    <a:pt x="0" y="581"/>
                  </a:lnTo>
                  <a:cubicBezTo>
                    <a:pt x="0" y="729"/>
                    <a:pt x="121" y="849"/>
                    <a:pt x="269" y="849"/>
                  </a:cubicBezTo>
                  <a:lnTo>
                    <a:pt x="2750" y="849"/>
                  </a:lnTo>
                  <a:lnTo>
                    <a:pt x="2178" y="0"/>
                  </a:ln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6"/>
            <p:cNvSpPr/>
            <p:nvPr/>
          </p:nvSpPr>
          <p:spPr>
            <a:xfrm>
              <a:off x="7217225" y="1633375"/>
              <a:ext cx="41450" cy="36375"/>
            </a:xfrm>
            <a:custGeom>
              <a:rect b="b" l="l" r="r" t="t"/>
              <a:pathLst>
                <a:path extrusionOk="0" h="1455" w="1658">
                  <a:moveTo>
                    <a:pt x="830" y="1"/>
                  </a:moveTo>
                  <a:cubicBezTo>
                    <a:pt x="739" y="1"/>
                    <a:pt x="647" y="43"/>
                    <a:pt x="589" y="128"/>
                  </a:cubicBezTo>
                  <a:lnTo>
                    <a:pt x="0" y="1003"/>
                  </a:lnTo>
                  <a:cubicBezTo>
                    <a:pt x="195" y="1304"/>
                    <a:pt x="512" y="1455"/>
                    <a:pt x="829" y="1455"/>
                  </a:cubicBezTo>
                  <a:cubicBezTo>
                    <a:pt x="1146" y="1455"/>
                    <a:pt x="1463" y="1304"/>
                    <a:pt x="1658" y="1003"/>
                  </a:cubicBezTo>
                  <a:lnTo>
                    <a:pt x="1069" y="128"/>
                  </a:lnTo>
                  <a:cubicBezTo>
                    <a:pt x="1012" y="43"/>
                    <a:pt x="921" y="1"/>
                    <a:pt x="830" y="1"/>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a:off x="7234150" y="1590075"/>
              <a:ext cx="32500" cy="23350"/>
            </a:xfrm>
            <a:custGeom>
              <a:rect b="b" l="l" r="r" t="t"/>
              <a:pathLst>
                <a:path extrusionOk="0" h="934" w="1300">
                  <a:moveTo>
                    <a:pt x="127" y="0"/>
                  </a:moveTo>
                  <a:cubicBezTo>
                    <a:pt x="59" y="0"/>
                    <a:pt x="1" y="56"/>
                    <a:pt x="1" y="125"/>
                  </a:cubicBezTo>
                  <a:lnTo>
                    <a:pt x="1" y="807"/>
                  </a:lnTo>
                  <a:cubicBezTo>
                    <a:pt x="1" y="875"/>
                    <a:pt x="59" y="934"/>
                    <a:pt x="127" y="934"/>
                  </a:cubicBezTo>
                  <a:lnTo>
                    <a:pt x="1172" y="934"/>
                  </a:lnTo>
                  <a:cubicBezTo>
                    <a:pt x="1241" y="934"/>
                    <a:pt x="1299" y="875"/>
                    <a:pt x="1299" y="807"/>
                  </a:cubicBezTo>
                  <a:lnTo>
                    <a:pt x="1299" y="125"/>
                  </a:lnTo>
                  <a:cubicBezTo>
                    <a:pt x="1299" y="56"/>
                    <a:pt x="1241" y="0"/>
                    <a:pt x="1172"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a:off x="7255550" y="1590075"/>
              <a:ext cx="11100" cy="23350"/>
            </a:xfrm>
            <a:custGeom>
              <a:rect b="b" l="l" r="r" t="t"/>
              <a:pathLst>
                <a:path extrusionOk="0" h="934" w="444">
                  <a:moveTo>
                    <a:pt x="0" y="0"/>
                  </a:moveTo>
                  <a:cubicBezTo>
                    <a:pt x="69" y="0"/>
                    <a:pt x="127" y="56"/>
                    <a:pt x="127" y="125"/>
                  </a:cubicBezTo>
                  <a:lnTo>
                    <a:pt x="127" y="807"/>
                  </a:lnTo>
                  <a:cubicBezTo>
                    <a:pt x="127" y="875"/>
                    <a:pt x="69" y="934"/>
                    <a:pt x="0" y="934"/>
                  </a:cubicBezTo>
                  <a:lnTo>
                    <a:pt x="316" y="934"/>
                  </a:lnTo>
                  <a:cubicBezTo>
                    <a:pt x="385" y="934"/>
                    <a:pt x="443" y="875"/>
                    <a:pt x="443" y="807"/>
                  </a:cubicBezTo>
                  <a:lnTo>
                    <a:pt x="443" y="125"/>
                  </a:lnTo>
                  <a:cubicBezTo>
                    <a:pt x="443" y="56"/>
                    <a:pt x="387" y="0"/>
                    <a:pt x="316"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6"/>
            <p:cNvSpPr/>
            <p:nvPr/>
          </p:nvSpPr>
          <p:spPr>
            <a:xfrm>
              <a:off x="7044675" y="1669675"/>
              <a:ext cx="167625" cy="125050"/>
            </a:xfrm>
            <a:custGeom>
              <a:rect b="b" l="l" r="r" t="t"/>
              <a:pathLst>
                <a:path extrusionOk="0" h="5002" w="6705">
                  <a:moveTo>
                    <a:pt x="3352" y="0"/>
                  </a:moveTo>
                  <a:cubicBezTo>
                    <a:pt x="3261" y="0"/>
                    <a:pt x="3170" y="43"/>
                    <a:pt x="3112" y="128"/>
                  </a:cubicBezTo>
                  <a:lnTo>
                    <a:pt x="129" y="4552"/>
                  </a:lnTo>
                  <a:cubicBezTo>
                    <a:pt x="0" y="4744"/>
                    <a:pt x="138" y="5002"/>
                    <a:pt x="368" y="5002"/>
                  </a:cubicBezTo>
                  <a:lnTo>
                    <a:pt x="6335" y="5002"/>
                  </a:lnTo>
                  <a:cubicBezTo>
                    <a:pt x="6567" y="5002"/>
                    <a:pt x="6704" y="4744"/>
                    <a:pt x="6575" y="4552"/>
                  </a:cubicBezTo>
                  <a:lnTo>
                    <a:pt x="3591" y="128"/>
                  </a:lnTo>
                  <a:cubicBezTo>
                    <a:pt x="3534" y="43"/>
                    <a:pt x="3443" y="0"/>
                    <a:pt x="3352"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6"/>
            <p:cNvSpPr/>
            <p:nvPr/>
          </p:nvSpPr>
          <p:spPr>
            <a:xfrm>
              <a:off x="7107725" y="1669675"/>
              <a:ext cx="41525" cy="36325"/>
            </a:xfrm>
            <a:custGeom>
              <a:rect b="b" l="l" r="r" t="t"/>
              <a:pathLst>
                <a:path extrusionOk="0" h="1453" w="1661">
                  <a:moveTo>
                    <a:pt x="831" y="0"/>
                  </a:moveTo>
                  <a:cubicBezTo>
                    <a:pt x="740" y="0"/>
                    <a:pt x="649" y="43"/>
                    <a:pt x="592" y="128"/>
                  </a:cubicBezTo>
                  <a:lnTo>
                    <a:pt x="0" y="1003"/>
                  </a:lnTo>
                  <a:cubicBezTo>
                    <a:pt x="195" y="1303"/>
                    <a:pt x="513" y="1453"/>
                    <a:pt x="830" y="1453"/>
                  </a:cubicBezTo>
                  <a:cubicBezTo>
                    <a:pt x="1148" y="1453"/>
                    <a:pt x="1466" y="1303"/>
                    <a:pt x="1660" y="1003"/>
                  </a:cubicBezTo>
                  <a:lnTo>
                    <a:pt x="1071" y="128"/>
                  </a:lnTo>
                  <a:cubicBezTo>
                    <a:pt x="1013" y="43"/>
                    <a:pt x="922" y="0"/>
                    <a:pt x="831" y="0"/>
                  </a:cubicBezTo>
                  <a:close/>
                </a:path>
              </a:pathLst>
            </a:cu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a:off x="7124700" y="1626300"/>
              <a:ext cx="32500" cy="23350"/>
            </a:xfrm>
            <a:custGeom>
              <a:rect b="b" l="l" r="r" t="t"/>
              <a:pathLst>
                <a:path extrusionOk="0" h="934" w="1300">
                  <a:moveTo>
                    <a:pt x="128" y="1"/>
                  </a:moveTo>
                  <a:cubicBezTo>
                    <a:pt x="59" y="1"/>
                    <a:pt x="1" y="56"/>
                    <a:pt x="1" y="127"/>
                  </a:cubicBezTo>
                  <a:lnTo>
                    <a:pt x="1" y="807"/>
                  </a:lnTo>
                  <a:cubicBezTo>
                    <a:pt x="1" y="878"/>
                    <a:pt x="59" y="934"/>
                    <a:pt x="128" y="934"/>
                  </a:cubicBezTo>
                  <a:lnTo>
                    <a:pt x="1171" y="934"/>
                  </a:lnTo>
                  <a:cubicBezTo>
                    <a:pt x="1241" y="934"/>
                    <a:pt x="1300" y="878"/>
                    <a:pt x="1300" y="807"/>
                  </a:cubicBezTo>
                  <a:lnTo>
                    <a:pt x="1300" y="127"/>
                  </a:lnTo>
                  <a:cubicBezTo>
                    <a:pt x="1300" y="56"/>
                    <a:pt x="1241" y="1"/>
                    <a:pt x="1173"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a:off x="7146050" y="1626300"/>
              <a:ext cx="11100" cy="23350"/>
            </a:xfrm>
            <a:custGeom>
              <a:rect b="b" l="l" r="r" t="t"/>
              <a:pathLst>
                <a:path extrusionOk="0" h="934" w="444">
                  <a:moveTo>
                    <a:pt x="0" y="1"/>
                  </a:moveTo>
                  <a:cubicBezTo>
                    <a:pt x="69" y="1"/>
                    <a:pt x="125" y="56"/>
                    <a:pt x="125" y="127"/>
                  </a:cubicBezTo>
                  <a:lnTo>
                    <a:pt x="125" y="807"/>
                  </a:lnTo>
                  <a:cubicBezTo>
                    <a:pt x="125" y="878"/>
                    <a:pt x="69" y="934"/>
                    <a:pt x="0" y="934"/>
                  </a:cubicBezTo>
                  <a:lnTo>
                    <a:pt x="317" y="934"/>
                  </a:lnTo>
                  <a:cubicBezTo>
                    <a:pt x="387" y="934"/>
                    <a:pt x="443" y="878"/>
                    <a:pt x="443" y="807"/>
                  </a:cubicBezTo>
                  <a:lnTo>
                    <a:pt x="443" y="127"/>
                  </a:lnTo>
                  <a:cubicBezTo>
                    <a:pt x="443" y="56"/>
                    <a:pt x="387" y="1"/>
                    <a:pt x="317" y="1"/>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a:off x="7257425" y="1682425"/>
              <a:ext cx="74800" cy="63350"/>
            </a:xfrm>
            <a:custGeom>
              <a:rect b="b" l="l" r="r" t="t"/>
              <a:pathLst>
                <a:path extrusionOk="0" h="2534" w="2992">
                  <a:moveTo>
                    <a:pt x="269" y="0"/>
                  </a:moveTo>
                  <a:cubicBezTo>
                    <a:pt x="121" y="0"/>
                    <a:pt x="1" y="119"/>
                    <a:pt x="1" y="269"/>
                  </a:cubicBezTo>
                  <a:lnTo>
                    <a:pt x="1" y="2264"/>
                  </a:lnTo>
                  <a:cubicBezTo>
                    <a:pt x="1" y="2413"/>
                    <a:pt x="121" y="2533"/>
                    <a:pt x="269" y="2533"/>
                  </a:cubicBezTo>
                  <a:lnTo>
                    <a:pt x="2723" y="2533"/>
                  </a:lnTo>
                  <a:cubicBezTo>
                    <a:pt x="2871" y="2533"/>
                    <a:pt x="2991" y="2413"/>
                    <a:pt x="2991" y="2264"/>
                  </a:cubicBezTo>
                  <a:lnTo>
                    <a:pt x="2991" y="269"/>
                  </a:lnTo>
                  <a:cubicBezTo>
                    <a:pt x="2991" y="119"/>
                    <a:pt x="2871" y="0"/>
                    <a:pt x="2723"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a:off x="7271250" y="1696325"/>
              <a:ext cx="19675" cy="7250"/>
            </a:xfrm>
            <a:custGeom>
              <a:rect b="b" l="l" r="r" t="t"/>
              <a:pathLst>
                <a:path extrusionOk="0" h="290" w="787">
                  <a:moveTo>
                    <a:pt x="145" y="1"/>
                  </a:moveTo>
                  <a:cubicBezTo>
                    <a:pt x="65" y="1"/>
                    <a:pt x="0" y="66"/>
                    <a:pt x="0" y="145"/>
                  </a:cubicBezTo>
                  <a:cubicBezTo>
                    <a:pt x="0" y="224"/>
                    <a:pt x="65" y="289"/>
                    <a:pt x="145" y="289"/>
                  </a:cubicBezTo>
                  <a:cubicBezTo>
                    <a:pt x="148" y="289"/>
                    <a:pt x="150" y="289"/>
                    <a:pt x="153" y="289"/>
                  </a:cubicBezTo>
                  <a:lnTo>
                    <a:pt x="637" y="289"/>
                  </a:lnTo>
                  <a:cubicBezTo>
                    <a:pt x="639" y="289"/>
                    <a:pt x="642" y="289"/>
                    <a:pt x="644" y="289"/>
                  </a:cubicBezTo>
                  <a:cubicBezTo>
                    <a:pt x="722" y="289"/>
                    <a:pt x="787" y="224"/>
                    <a:pt x="787" y="145"/>
                  </a:cubicBezTo>
                  <a:cubicBezTo>
                    <a:pt x="787" y="66"/>
                    <a:pt x="722" y="1"/>
                    <a:pt x="644" y="1"/>
                  </a:cubicBezTo>
                  <a:cubicBezTo>
                    <a:pt x="642" y="1"/>
                    <a:pt x="639" y="1"/>
                    <a:pt x="637" y="1"/>
                  </a:cubicBezTo>
                  <a:lnTo>
                    <a:pt x="153" y="1"/>
                  </a:lnTo>
                  <a:cubicBezTo>
                    <a:pt x="150" y="1"/>
                    <a:pt x="148"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a:off x="7313650" y="1682425"/>
              <a:ext cx="18575" cy="63350"/>
            </a:xfrm>
            <a:custGeom>
              <a:rect b="b" l="l" r="r" t="t"/>
              <a:pathLst>
                <a:path extrusionOk="0" h="2534" w="743">
                  <a:moveTo>
                    <a:pt x="475" y="0"/>
                  </a:moveTo>
                  <a:cubicBezTo>
                    <a:pt x="474" y="0"/>
                    <a:pt x="473" y="0"/>
                    <a:pt x="471" y="0"/>
                  </a:cubicBezTo>
                  <a:lnTo>
                    <a:pt x="1" y="0"/>
                  </a:lnTo>
                  <a:cubicBezTo>
                    <a:pt x="149" y="0"/>
                    <a:pt x="269" y="119"/>
                    <a:pt x="269" y="269"/>
                  </a:cubicBezTo>
                  <a:lnTo>
                    <a:pt x="269" y="2264"/>
                  </a:lnTo>
                  <a:cubicBezTo>
                    <a:pt x="269" y="2413"/>
                    <a:pt x="149" y="2533"/>
                    <a:pt x="1" y="2533"/>
                  </a:cubicBezTo>
                  <a:lnTo>
                    <a:pt x="474" y="2533"/>
                  </a:lnTo>
                  <a:cubicBezTo>
                    <a:pt x="622" y="2533"/>
                    <a:pt x="742" y="2413"/>
                    <a:pt x="742" y="2264"/>
                  </a:cubicBezTo>
                  <a:lnTo>
                    <a:pt x="742" y="269"/>
                  </a:lnTo>
                  <a:cubicBezTo>
                    <a:pt x="742" y="120"/>
                    <a:pt x="622" y="0"/>
                    <a:pt x="475" y="0"/>
                  </a:cubicBezTo>
                  <a:close/>
                </a:path>
              </a:pathLst>
            </a:cu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6"/>
            <p:cNvSpPr/>
            <p:nvPr/>
          </p:nvSpPr>
          <p:spPr>
            <a:xfrm>
              <a:off x="7257425" y="1702200"/>
              <a:ext cx="74800" cy="43575"/>
            </a:xfrm>
            <a:custGeom>
              <a:rect b="b" l="l" r="r" t="t"/>
              <a:pathLst>
                <a:path extrusionOk="0" h="1743" w="2992">
                  <a:moveTo>
                    <a:pt x="2991" y="0"/>
                  </a:moveTo>
                  <a:lnTo>
                    <a:pt x="2611" y="383"/>
                  </a:lnTo>
                  <a:cubicBezTo>
                    <a:pt x="2585" y="409"/>
                    <a:pt x="2553" y="431"/>
                    <a:pt x="2518" y="443"/>
                  </a:cubicBezTo>
                  <a:cubicBezTo>
                    <a:pt x="2484" y="458"/>
                    <a:pt x="2445" y="467"/>
                    <a:pt x="2406" y="467"/>
                  </a:cubicBezTo>
                  <a:lnTo>
                    <a:pt x="1301" y="467"/>
                  </a:lnTo>
                  <a:cubicBezTo>
                    <a:pt x="1224" y="467"/>
                    <a:pt x="1151" y="497"/>
                    <a:pt x="1097" y="551"/>
                  </a:cubicBezTo>
                  <a:lnTo>
                    <a:pt x="712" y="936"/>
                  </a:lnTo>
                  <a:cubicBezTo>
                    <a:pt x="658" y="990"/>
                    <a:pt x="585" y="1020"/>
                    <a:pt x="508" y="1020"/>
                  </a:cubicBezTo>
                  <a:lnTo>
                    <a:pt x="1" y="1020"/>
                  </a:lnTo>
                  <a:lnTo>
                    <a:pt x="1" y="1473"/>
                  </a:lnTo>
                  <a:cubicBezTo>
                    <a:pt x="1" y="1622"/>
                    <a:pt x="121" y="1742"/>
                    <a:pt x="269" y="1742"/>
                  </a:cubicBezTo>
                  <a:lnTo>
                    <a:pt x="2723" y="1742"/>
                  </a:lnTo>
                  <a:cubicBezTo>
                    <a:pt x="2871" y="1742"/>
                    <a:pt x="2991" y="1622"/>
                    <a:pt x="2991" y="1473"/>
                  </a:cubicBezTo>
                  <a:lnTo>
                    <a:pt x="2991" y="0"/>
                  </a:ln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6"/>
            <p:cNvSpPr/>
            <p:nvPr/>
          </p:nvSpPr>
          <p:spPr>
            <a:xfrm>
              <a:off x="7313650" y="1702200"/>
              <a:ext cx="18575" cy="43575"/>
            </a:xfrm>
            <a:custGeom>
              <a:rect b="b" l="l" r="r" t="t"/>
              <a:pathLst>
                <a:path extrusionOk="0" h="1743" w="743">
                  <a:moveTo>
                    <a:pt x="742" y="0"/>
                  </a:moveTo>
                  <a:lnTo>
                    <a:pt x="360" y="383"/>
                  </a:lnTo>
                  <a:cubicBezTo>
                    <a:pt x="334" y="409"/>
                    <a:pt x="302" y="431"/>
                    <a:pt x="269" y="446"/>
                  </a:cubicBezTo>
                  <a:lnTo>
                    <a:pt x="269" y="1473"/>
                  </a:lnTo>
                  <a:cubicBezTo>
                    <a:pt x="269" y="1622"/>
                    <a:pt x="149" y="1742"/>
                    <a:pt x="1" y="1742"/>
                  </a:cubicBezTo>
                  <a:lnTo>
                    <a:pt x="474" y="1742"/>
                  </a:lnTo>
                  <a:cubicBezTo>
                    <a:pt x="622" y="1742"/>
                    <a:pt x="742" y="1622"/>
                    <a:pt x="742" y="1473"/>
                  </a:cubicBezTo>
                  <a:lnTo>
                    <a:pt x="742" y="0"/>
                  </a:lnTo>
                  <a:close/>
                </a:path>
              </a:pathLst>
            </a:custGeom>
            <a:solidFill>
              <a:srgbClr val="9BA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6"/>
            <p:cNvSpPr/>
            <p:nvPr/>
          </p:nvSpPr>
          <p:spPr>
            <a:xfrm>
              <a:off x="7277525" y="1644625"/>
              <a:ext cx="22875" cy="21100"/>
            </a:xfrm>
            <a:custGeom>
              <a:rect b="b" l="l" r="r" t="t"/>
              <a:pathLst>
                <a:path extrusionOk="0" h="844" w="915">
                  <a:moveTo>
                    <a:pt x="452" y="289"/>
                  </a:moveTo>
                  <a:cubicBezTo>
                    <a:pt x="489" y="289"/>
                    <a:pt x="521" y="302"/>
                    <a:pt x="547" y="328"/>
                  </a:cubicBezTo>
                  <a:cubicBezTo>
                    <a:pt x="598" y="379"/>
                    <a:pt x="598" y="463"/>
                    <a:pt x="547" y="515"/>
                  </a:cubicBezTo>
                  <a:cubicBezTo>
                    <a:pt x="520" y="542"/>
                    <a:pt x="487" y="555"/>
                    <a:pt x="453" y="555"/>
                  </a:cubicBezTo>
                  <a:cubicBezTo>
                    <a:pt x="402" y="555"/>
                    <a:pt x="352" y="525"/>
                    <a:pt x="330" y="472"/>
                  </a:cubicBezTo>
                  <a:cubicBezTo>
                    <a:pt x="293" y="386"/>
                    <a:pt x="358" y="289"/>
                    <a:pt x="452" y="289"/>
                  </a:cubicBezTo>
                  <a:close/>
                  <a:moveTo>
                    <a:pt x="453" y="0"/>
                  </a:moveTo>
                  <a:cubicBezTo>
                    <a:pt x="399" y="0"/>
                    <a:pt x="344" y="11"/>
                    <a:pt x="291" y="33"/>
                  </a:cubicBezTo>
                  <a:cubicBezTo>
                    <a:pt x="106" y="108"/>
                    <a:pt x="1" y="306"/>
                    <a:pt x="39" y="504"/>
                  </a:cubicBezTo>
                  <a:cubicBezTo>
                    <a:pt x="78" y="702"/>
                    <a:pt x="252" y="844"/>
                    <a:pt x="452" y="844"/>
                  </a:cubicBezTo>
                  <a:cubicBezTo>
                    <a:pt x="564" y="844"/>
                    <a:pt x="671" y="798"/>
                    <a:pt x="751" y="721"/>
                  </a:cubicBezTo>
                  <a:cubicBezTo>
                    <a:pt x="893" y="577"/>
                    <a:pt x="914" y="356"/>
                    <a:pt x="803" y="188"/>
                  </a:cubicBezTo>
                  <a:cubicBezTo>
                    <a:pt x="723" y="68"/>
                    <a:pt x="591" y="0"/>
                    <a:pt x="453"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6"/>
            <p:cNvSpPr/>
            <p:nvPr/>
          </p:nvSpPr>
          <p:spPr>
            <a:xfrm>
              <a:off x="7296875" y="1605225"/>
              <a:ext cx="22925" cy="21100"/>
            </a:xfrm>
            <a:custGeom>
              <a:rect b="b" l="l" r="r" t="t"/>
              <a:pathLst>
                <a:path extrusionOk="0" h="844" w="917">
                  <a:moveTo>
                    <a:pt x="454" y="289"/>
                  </a:moveTo>
                  <a:cubicBezTo>
                    <a:pt x="489" y="289"/>
                    <a:pt x="523" y="304"/>
                    <a:pt x="547" y="328"/>
                  </a:cubicBezTo>
                  <a:cubicBezTo>
                    <a:pt x="638" y="417"/>
                    <a:pt x="565" y="558"/>
                    <a:pt x="454" y="558"/>
                  </a:cubicBezTo>
                  <a:cubicBezTo>
                    <a:pt x="437" y="558"/>
                    <a:pt x="419" y="554"/>
                    <a:pt x="401" y="547"/>
                  </a:cubicBezTo>
                  <a:cubicBezTo>
                    <a:pt x="265" y="491"/>
                    <a:pt x="306" y="289"/>
                    <a:pt x="454" y="289"/>
                  </a:cubicBezTo>
                  <a:close/>
                  <a:moveTo>
                    <a:pt x="454" y="0"/>
                  </a:moveTo>
                  <a:cubicBezTo>
                    <a:pt x="399" y="0"/>
                    <a:pt x="344" y="11"/>
                    <a:pt x="291" y="33"/>
                  </a:cubicBezTo>
                  <a:cubicBezTo>
                    <a:pt x="106" y="108"/>
                    <a:pt x="1" y="306"/>
                    <a:pt x="39" y="504"/>
                  </a:cubicBezTo>
                  <a:cubicBezTo>
                    <a:pt x="78" y="702"/>
                    <a:pt x="252" y="844"/>
                    <a:pt x="454" y="844"/>
                  </a:cubicBezTo>
                  <a:cubicBezTo>
                    <a:pt x="566" y="844"/>
                    <a:pt x="674" y="801"/>
                    <a:pt x="751" y="721"/>
                  </a:cubicBezTo>
                  <a:cubicBezTo>
                    <a:pt x="893" y="577"/>
                    <a:pt x="917" y="355"/>
                    <a:pt x="805" y="188"/>
                  </a:cubicBezTo>
                  <a:cubicBezTo>
                    <a:pt x="725" y="68"/>
                    <a:pt x="592" y="0"/>
                    <a:pt x="454" y="0"/>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6"/>
            <p:cNvSpPr/>
            <p:nvPr/>
          </p:nvSpPr>
          <p:spPr>
            <a:xfrm>
              <a:off x="7187975" y="1611800"/>
              <a:ext cx="19475" cy="19475"/>
            </a:xfrm>
            <a:custGeom>
              <a:rect b="b" l="l" r="r" t="t"/>
              <a:pathLst>
                <a:path extrusionOk="0" h="779" w="779">
                  <a:moveTo>
                    <a:pt x="390" y="0"/>
                  </a:moveTo>
                  <a:cubicBezTo>
                    <a:pt x="308" y="0"/>
                    <a:pt x="241" y="69"/>
                    <a:pt x="246" y="153"/>
                  </a:cubicBezTo>
                  <a:lnTo>
                    <a:pt x="246" y="245"/>
                  </a:lnTo>
                  <a:lnTo>
                    <a:pt x="151" y="245"/>
                  </a:lnTo>
                  <a:cubicBezTo>
                    <a:pt x="150" y="245"/>
                    <a:pt x="148" y="245"/>
                    <a:pt x="147" y="245"/>
                  </a:cubicBezTo>
                  <a:cubicBezTo>
                    <a:pt x="67" y="245"/>
                    <a:pt x="1" y="309"/>
                    <a:pt x="1" y="389"/>
                  </a:cubicBezTo>
                  <a:cubicBezTo>
                    <a:pt x="1" y="472"/>
                    <a:pt x="67" y="535"/>
                    <a:pt x="147" y="535"/>
                  </a:cubicBezTo>
                  <a:cubicBezTo>
                    <a:pt x="148" y="535"/>
                    <a:pt x="150" y="535"/>
                    <a:pt x="151" y="535"/>
                  </a:cubicBezTo>
                  <a:lnTo>
                    <a:pt x="246" y="535"/>
                  </a:lnTo>
                  <a:lnTo>
                    <a:pt x="246" y="628"/>
                  </a:lnTo>
                  <a:cubicBezTo>
                    <a:pt x="241" y="710"/>
                    <a:pt x="308" y="778"/>
                    <a:pt x="390" y="778"/>
                  </a:cubicBezTo>
                  <a:cubicBezTo>
                    <a:pt x="471" y="778"/>
                    <a:pt x="538" y="710"/>
                    <a:pt x="534" y="628"/>
                  </a:cubicBezTo>
                  <a:lnTo>
                    <a:pt x="534" y="535"/>
                  </a:lnTo>
                  <a:lnTo>
                    <a:pt x="628" y="535"/>
                  </a:lnTo>
                  <a:cubicBezTo>
                    <a:pt x="630" y="535"/>
                    <a:pt x="631" y="535"/>
                    <a:pt x="632" y="535"/>
                  </a:cubicBezTo>
                  <a:cubicBezTo>
                    <a:pt x="712" y="535"/>
                    <a:pt x="779" y="472"/>
                    <a:pt x="779" y="389"/>
                  </a:cubicBezTo>
                  <a:cubicBezTo>
                    <a:pt x="779" y="309"/>
                    <a:pt x="712" y="245"/>
                    <a:pt x="632" y="245"/>
                  </a:cubicBezTo>
                  <a:cubicBezTo>
                    <a:pt x="631" y="245"/>
                    <a:pt x="630" y="245"/>
                    <a:pt x="628" y="245"/>
                  </a:cubicBezTo>
                  <a:lnTo>
                    <a:pt x="534" y="245"/>
                  </a:lnTo>
                  <a:lnTo>
                    <a:pt x="534" y="153"/>
                  </a:lnTo>
                  <a:cubicBezTo>
                    <a:pt x="538" y="69"/>
                    <a:pt x="471" y="0"/>
                    <a:pt x="390"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6"/>
            <p:cNvSpPr/>
            <p:nvPr/>
          </p:nvSpPr>
          <p:spPr>
            <a:xfrm>
              <a:off x="7024775" y="1736500"/>
              <a:ext cx="20400" cy="19475"/>
            </a:xfrm>
            <a:custGeom>
              <a:rect b="b" l="l" r="r" t="t"/>
              <a:pathLst>
                <a:path extrusionOk="0" h="779" w="816">
                  <a:moveTo>
                    <a:pt x="433" y="0"/>
                  </a:moveTo>
                  <a:cubicBezTo>
                    <a:pt x="351" y="0"/>
                    <a:pt x="285" y="69"/>
                    <a:pt x="289" y="151"/>
                  </a:cubicBezTo>
                  <a:lnTo>
                    <a:pt x="289" y="245"/>
                  </a:lnTo>
                  <a:lnTo>
                    <a:pt x="194" y="245"/>
                  </a:lnTo>
                  <a:cubicBezTo>
                    <a:pt x="1" y="245"/>
                    <a:pt x="1" y="536"/>
                    <a:pt x="194" y="536"/>
                  </a:cubicBezTo>
                  <a:lnTo>
                    <a:pt x="289" y="536"/>
                  </a:lnTo>
                  <a:lnTo>
                    <a:pt x="289" y="628"/>
                  </a:lnTo>
                  <a:cubicBezTo>
                    <a:pt x="285" y="710"/>
                    <a:pt x="351" y="779"/>
                    <a:pt x="433" y="779"/>
                  </a:cubicBezTo>
                  <a:cubicBezTo>
                    <a:pt x="515" y="779"/>
                    <a:pt x="581" y="710"/>
                    <a:pt x="577" y="628"/>
                  </a:cubicBezTo>
                  <a:lnTo>
                    <a:pt x="577" y="536"/>
                  </a:lnTo>
                  <a:lnTo>
                    <a:pt x="672" y="536"/>
                  </a:lnTo>
                  <a:cubicBezTo>
                    <a:pt x="751" y="533"/>
                    <a:pt x="816" y="469"/>
                    <a:pt x="816" y="389"/>
                  </a:cubicBezTo>
                  <a:cubicBezTo>
                    <a:pt x="816" y="310"/>
                    <a:pt x="751" y="245"/>
                    <a:pt x="672" y="245"/>
                  </a:cubicBezTo>
                  <a:lnTo>
                    <a:pt x="577" y="245"/>
                  </a:lnTo>
                  <a:lnTo>
                    <a:pt x="577" y="151"/>
                  </a:lnTo>
                  <a:cubicBezTo>
                    <a:pt x="581" y="69"/>
                    <a:pt x="515" y="0"/>
                    <a:pt x="433"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6"/>
            <p:cNvSpPr/>
            <p:nvPr/>
          </p:nvSpPr>
          <p:spPr>
            <a:xfrm>
              <a:off x="7348100" y="1755950"/>
              <a:ext cx="20025" cy="19475"/>
            </a:xfrm>
            <a:custGeom>
              <a:rect b="b" l="l" r="r" t="t"/>
              <a:pathLst>
                <a:path extrusionOk="0" h="779" w="801">
                  <a:moveTo>
                    <a:pt x="424" y="1"/>
                  </a:moveTo>
                  <a:cubicBezTo>
                    <a:pt x="343" y="1"/>
                    <a:pt x="276" y="69"/>
                    <a:pt x="280" y="151"/>
                  </a:cubicBezTo>
                  <a:lnTo>
                    <a:pt x="280" y="246"/>
                  </a:lnTo>
                  <a:lnTo>
                    <a:pt x="186" y="246"/>
                  </a:lnTo>
                  <a:cubicBezTo>
                    <a:pt x="1" y="252"/>
                    <a:pt x="1" y="525"/>
                    <a:pt x="186" y="534"/>
                  </a:cubicBezTo>
                  <a:lnTo>
                    <a:pt x="280" y="534"/>
                  </a:lnTo>
                  <a:lnTo>
                    <a:pt x="280" y="628"/>
                  </a:lnTo>
                  <a:cubicBezTo>
                    <a:pt x="276" y="710"/>
                    <a:pt x="343" y="779"/>
                    <a:pt x="424" y="779"/>
                  </a:cubicBezTo>
                  <a:cubicBezTo>
                    <a:pt x="506" y="779"/>
                    <a:pt x="573" y="710"/>
                    <a:pt x="568" y="628"/>
                  </a:cubicBezTo>
                  <a:lnTo>
                    <a:pt x="568" y="534"/>
                  </a:lnTo>
                  <a:lnTo>
                    <a:pt x="663" y="534"/>
                  </a:lnTo>
                  <a:cubicBezTo>
                    <a:pt x="740" y="530"/>
                    <a:pt x="801" y="467"/>
                    <a:pt x="801" y="390"/>
                  </a:cubicBezTo>
                  <a:cubicBezTo>
                    <a:pt x="801" y="312"/>
                    <a:pt x="740" y="248"/>
                    <a:pt x="663" y="246"/>
                  </a:cubicBezTo>
                  <a:lnTo>
                    <a:pt x="568" y="246"/>
                  </a:lnTo>
                  <a:lnTo>
                    <a:pt x="568" y="151"/>
                  </a:lnTo>
                  <a:cubicBezTo>
                    <a:pt x="573" y="69"/>
                    <a:pt x="506" y="1"/>
                    <a:pt x="424"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6"/>
            <p:cNvSpPr/>
            <p:nvPr/>
          </p:nvSpPr>
          <p:spPr>
            <a:xfrm>
              <a:off x="7040050" y="1582800"/>
              <a:ext cx="310775" cy="215475"/>
            </a:xfrm>
            <a:custGeom>
              <a:rect b="b" l="l" r="r" t="t"/>
              <a:pathLst>
                <a:path extrusionOk="0" h="8619" w="12431">
                  <a:moveTo>
                    <a:pt x="8917" y="438"/>
                  </a:moveTo>
                  <a:lnTo>
                    <a:pt x="8917" y="1078"/>
                  </a:lnTo>
                  <a:lnTo>
                    <a:pt x="7909" y="1078"/>
                  </a:lnTo>
                  <a:lnTo>
                    <a:pt x="7909" y="438"/>
                  </a:lnTo>
                  <a:close/>
                  <a:moveTo>
                    <a:pt x="4539" y="1885"/>
                  </a:moveTo>
                  <a:lnTo>
                    <a:pt x="4539" y="2530"/>
                  </a:lnTo>
                  <a:lnTo>
                    <a:pt x="3531" y="2530"/>
                  </a:lnTo>
                  <a:lnTo>
                    <a:pt x="3531" y="1885"/>
                  </a:lnTo>
                  <a:close/>
                  <a:moveTo>
                    <a:pt x="11418" y="4127"/>
                  </a:moveTo>
                  <a:cubicBezTo>
                    <a:pt x="11486" y="4127"/>
                    <a:pt x="11542" y="4185"/>
                    <a:pt x="11542" y="4254"/>
                  </a:cubicBezTo>
                  <a:lnTo>
                    <a:pt x="11542" y="4716"/>
                  </a:lnTo>
                  <a:lnTo>
                    <a:pt x="11200" y="5056"/>
                  </a:lnTo>
                  <a:cubicBezTo>
                    <a:pt x="11187" y="5069"/>
                    <a:pt x="11172" y="5080"/>
                    <a:pt x="11155" y="5086"/>
                  </a:cubicBezTo>
                  <a:cubicBezTo>
                    <a:pt x="11138" y="5095"/>
                    <a:pt x="11119" y="5099"/>
                    <a:pt x="11099" y="5099"/>
                  </a:cubicBezTo>
                  <a:lnTo>
                    <a:pt x="9994" y="5099"/>
                  </a:lnTo>
                  <a:cubicBezTo>
                    <a:pt x="9878" y="5099"/>
                    <a:pt x="9768" y="5144"/>
                    <a:pt x="9687" y="5226"/>
                  </a:cubicBezTo>
                  <a:lnTo>
                    <a:pt x="9304" y="5611"/>
                  </a:lnTo>
                  <a:cubicBezTo>
                    <a:pt x="9276" y="5637"/>
                    <a:pt x="9239" y="5652"/>
                    <a:pt x="9201" y="5652"/>
                  </a:cubicBezTo>
                  <a:lnTo>
                    <a:pt x="8837" y="5652"/>
                  </a:lnTo>
                  <a:lnTo>
                    <a:pt x="8837" y="4254"/>
                  </a:lnTo>
                  <a:cubicBezTo>
                    <a:pt x="8837" y="4183"/>
                    <a:pt x="8893" y="4127"/>
                    <a:pt x="8962" y="4127"/>
                  </a:cubicBezTo>
                  <a:close/>
                  <a:moveTo>
                    <a:pt x="7915" y="2168"/>
                  </a:moveTo>
                  <a:cubicBezTo>
                    <a:pt x="7961" y="2168"/>
                    <a:pt x="8006" y="2190"/>
                    <a:pt x="8035" y="2233"/>
                  </a:cubicBezTo>
                  <a:lnTo>
                    <a:pt x="9119" y="3839"/>
                  </a:lnTo>
                  <a:lnTo>
                    <a:pt x="8962" y="3839"/>
                  </a:lnTo>
                  <a:cubicBezTo>
                    <a:pt x="8732" y="3839"/>
                    <a:pt x="8547" y="4024"/>
                    <a:pt x="8547" y="4252"/>
                  </a:cubicBezTo>
                  <a:lnTo>
                    <a:pt x="8547" y="6247"/>
                  </a:lnTo>
                  <a:lnTo>
                    <a:pt x="8547" y="6249"/>
                  </a:lnTo>
                  <a:cubicBezTo>
                    <a:pt x="8547" y="6477"/>
                    <a:pt x="8732" y="6662"/>
                    <a:pt x="8962" y="6662"/>
                  </a:cubicBezTo>
                  <a:lnTo>
                    <a:pt x="9919" y="6662"/>
                  </a:lnTo>
                  <a:cubicBezTo>
                    <a:pt x="9921" y="6662"/>
                    <a:pt x="9924" y="6662"/>
                    <a:pt x="9926" y="6662"/>
                  </a:cubicBezTo>
                  <a:cubicBezTo>
                    <a:pt x="10005" y="6662"/>
                    <a:pt x="10069" y="6597"/>
                    <a:pt x="10069" y="6518"/>
                  </a:cubicBezTo>
                  <a:cubicBezTo>
                    <a:pt x="10069" y="6439"/>
                    <a:pt x="10005" y="6374"/>
                    <a:pt x="9926" y="6374"/>
                  </a:cubicBezTo>
                  <a:cubicBezTo>
                    <a:pt x="9924" y="6374"/>
                    <a:pt x="9921" y="6374"/>
                    <a:pt x="9919" y="6374"/>
                  </a:cubicBezTo>
                  <a:lnTo>
                    <a:pt x="8962" y="6374"/>
                  </a:lnTo>
                  <a:cubicBezTo>
                    <a:pt x="8893" y="6374"/>
                    <a:pt x="8837" y="6318"/>
                    <a:pt x="8837" y="6249"/>
                  </a:cubicBezTo>
                  <a:lnTo>
                    <a:pt x="8837" y="5942"/>
                  </a:lnTo>
                  <a:lnTo>
                    <a:pt x="9201" y="5942"/>
                  </a:lnTo>
                  <a:cubicBezTo>
                    <a:pt x="9315" y="5940"/>
                    <a:pt x="9427" y="5895"/>
                    <a:pt x="9508" y="5815"/>
                  </a:cubicBezTo>
                  <a:lnTo>
                    <a:pt x="9891" y="5430"/>
                  </a:lnTo>
                  <a:cubicBezTo>
                    <a:pt x="9919" y="5402"/>
                    <a:pt x="9955" y="5387"/>
                    <a:pt x="9994" y="5387"/>
                  </a:cubicBezTo>
                  <a:lnTo>
                    <a:pt x="11097" y="5387"/>
                  </a:lnTo>
                  <a:cubicBezTo>
                    <a:pt x="11213" y="5387"/>
                    <a:pt x="11323" y="5342"/>
                    <a:pt x="11405" y="5260"/>
                  </a:cubicBezTo>
                  <a:lnTo>
                    <a:pt x="11540" y="5125"/>
                  </a:lnTo>
                  <a:lnTo>
                    <a:pt x="11540" y="6249"/>
                  </a:lnTo>
                  <a:cubicBezTo>
                    <a:pt x="11540" y="6318"/>
                    <a:pt x="11484" y="6374"/>
                    <a:pt x="11415" y="6374"/>
                  </a:cubicBezTo>
                  <a:lnTo>
                    <a:pt x="10732" y="6374"/>
                  </a:lnTo>
                  <a:cubicBezTo>
                    <a:pt x="10729" y="6374"/>
                    <a:pt x="10727" y="6374"/>
                    <a:pt x="10724" y="6374"/>
                  </a:cubicBezTo>
                  <a:cubicBezTo>
                    <a:pt x="10644" y="6374"/>
                    <a:pt x="10579" y="6439"/>
                    <a:pt x="10579" y="6518"/>
                  </a:cubicBezTo>
                  <a:cubicBezTo>
                    <a:pt x="10579" y="6597"/>
                    <a:pt x="10644" y="6662"/>
                    <a:pt x="10724" y="6662"/>
                  </a:cubicBezTo>
                  <a:cubicBezTo>
                    <a:pt x="10727" y="6662"/>
                    <a:pt x="10729" y="6662"/>
                    <a:pt x="10732" y="6662"/>
                  </a:cubicBezTo>
                  <a:lnTo>
                    <a:pt x="11022" y="6662"/>
                  </a:lnTo>
                  <a:lnTo>
                    <a:pt x="11996" y="8107"/>
                  </a:lnTo>
                  <a:cubicBezTo>
                    <a:pt x="12060" y="8204"/>
                    <a:pt x="11992" y="8333"/>
                    <a:pt x="11876" y="8333"/>
                  </a:cubicBezTo>
                  <a:lnTo>
                    <a:pt x="6928" y="8333"/>
                  </a:lnTo>
                  <a:cubicBezTo>
                    <a:pt x="6973" y="8204"/>
                    <a:pt x="6956" y="8060"/>
                    <a:pt x="6879" y="7946"/>
                  </a:cubicBezTo>
                  <a:lnTo>
                    <a:pt x="5412" y="5770"/>
                  </a:lnTo>
                  <a:lnTo>
                    <a:pt x="7797" y="2233"/>
                  </a:lnTo>
                  <a:cubicBezTo>
                    <a:pt x="7825" y="2190"/>
                    <a:pt x="7870" y="2168"/>
                    <a:pt x="7915" y="2168"/>
                  </a:cubicBezTo>
                  <a:close/>
                  <a:moveTo>
                    <a:pt x="7916" y="0"/>
                  </a:moveTo>
                  <a:cubicBezTo>
                    <a:pt x="7846" y="0"/>
                    <a:pt x="7776" y="46"/>
                    <a:pt x="7773" y="139"/>
                  </a:cubicBezTo>
                  <a:lnTo>
                    <a:pt x="7773" y="173"/>
                  </a:lnTo>
                  <a:cubicBezTo>
                    <a:pt x="7681" y="218"/>
                    <a:pt x="7620" y="313"/>
                    <a:pt x="7620" y="416"/>
                  </a:cubicBezTo>
                  <a:lnTo>
                    <a:pt x="7620" y="1096"/>
                  </a:lnTo>
                  <a:cubicBezTo>
                    <a:pt x="7620" y="1199"/>
                    <a:pt x="7681" y="1293"/>
                    <a:pt x="7773" y="1338"/>
                  </a:cubicBezTo>
                  <a:lnTo>
                    <a:pt x="7773" y="1902"/>
                  </a:lnTo>
                  <a:cubicBezTo>
                    <a:pt x="7685" y="1934"/>
                    <a:pt x="7610" y="1992"/>
                    <a:pt x="7558" y="2070"/>
                  </a:cubicBezTo>
                  <a:lnTo>
                    <a:pt x="5238" y="5510"/>
                  </a:lnTo>
                  <a:lnTo>
                    <a:pt x="4808" y="4871"/>
                  </a:lnTo>
                  <a:cubicBezTo>
                    <a:pt x="4777" y="4829"/>
                    <a:pt x="4736" y="4811"/>
                    <a:pt x="4695" y="4811"/>
                  </a:cubicBezTo>
                  <a:cubicBezTo>
                    <a:pt x="4595" y="4811"/>
                    <a:pt x="4500" y="4920"/>
                    <a:pt x="4569" y="5032"/>
                  </a:cubicBezTo>
                  <a:lnTo>
                    <a:pt x="6640" y="8105"/>
                  </a:lnTo>
                  <a:cubicBezTo>
                    <a:pt x="6704" y="8202"/>
                    <a:pt x="6636" y="8331"/>
                    <a:pt x="6520" y="8331"/>
                  </a:cubicBezTo>
                  <a:lnTo>
                    <a:pt x="553" y="8331"/>
                  </a:lnTo>
                  <a:cubicBezTo>
                    <a:pt x="437" y="8331"/>
                    <a:pt x="368" y="8202"/>
                    <a:pt x="435" y="8105"/>
                  </a:cubicBezTo>
                  <a:lnTo>
                    <a:pt x="3417" y="3680"/>
                  </a:lnTo>
                  <a:cubicBezTo>
                    <a:pt x="3446" y="3638"/>
                    <a:pt x="3492" y="3617"/>
                    <a:pt x="3537" y="3617"/>
                  </a:cubicBezTo>
                  <a:cubicBezTo>
                    <a:pt x="3583" y="3617"/>
                    <a:pt x="3629" y="3638"/>
                    <a:pt x="3658" y="3680"/>
                  </a:cubicBezTo>
                  <a:lnTo>
                    <a:pt x="4114" y="4359"/>
                  </a:lnTo>
                  <a:cubicBezTo>
                    <a:pt x="4145" y="4403"/>
                    <a:pt x="4187" y="4421"/>
                    <a:pt x="4227" y="4421"/>
                  </a:cubicBezTo>
                  <a:cubicBezTo>
                    <a:pt x="4327" y="4421"/>
                    <a:pt x="4422" y="4311"/>
                    <a:pt x="4354" y="4198"/>
                  </a:cubicBezTo>
                  <a:lnTo>
                    <a:pt x="3896" y="3519"/>
                  </a:lnTo>
                  <a:cubicBezTo>
                    <a:pt x="3845" y="3441"/>
                    <a:pt x="3770" y="3383"/>
                    <a:pt x="3681" y="3353"/>
                  </a:cubicBezTo>
                  <a:lnTo>
                    <a:pt x="3681" y="2816"/>
                  </a:lnTo>
                  <a:lnTo>
                    <a:pt x="4557" y="2816"/>
                  </a:lnTo>
                  <a:cubicBezTo>
                    <a:pt x="4707" y="2816"/>
                    <a:pt x="4827" y="2695"/>
                    <a:pt x="4827" y="2545"/>
                  </a:cubicBezTo>
                  <a:lnTo>
                    <a:pt x="4827" y="1867"/>
                  </a:lnTo>
                  <a:cubicBezTo>
                    <a:pt x="4827" y="1717"/>
                    <a:pt x="4707" y="1596"/>
                    <a:pt x="4557" y="1596"/>
                  </a:cubicBezTo>
                  <a:lnTo>
                    <a:pt x="3681" y="1596"/>
                  </a:lnTo>
                  <a:lnTo>
                    <a:pt x="3681" y="1588"/>
                  </a:lnTo>
                  <a:cubicBezTo>
                    <a:pt x="3681" y="1492"/>
                    <a:pt x="3609" y="1444"/>
                    <a:pt x="3537" y="1444"/>
                  </a:cubicBezTo>
                  <a:cubicBezTo>
                    <a:pt x="3465" y="1444"/>
                    <a:pt x="3393" y="1492"/>
                    <a:pt x="3393" y="1588"/>
                  </a:cubicBezTo>
                  <a:lnTo>
                    <a:pt x="3393" y="1624"/>
                  </a:lnTo>
                  <a:cubicBezTo>
                    <a:pt x="3301" y="1670"/>
                    <a:pt x="3241" y="1762"/>
                    <a:pt x="3241" y="1865"/>
                  </a:cubicBezTo>
                  <a:lnTo>
                    <a:pt x="3241" y="2547"/>
                  </a:lnTo>
                  <a:cubicBezTo>
                    <a:pt x="3241" y="2650"/>
                    <a:pt x="3301" y="2742"/>
                    <a:pt x="3393" y="2788"/>
                  </a:cubicBezTo>
                  <a:lnTo>
                    <a:pt x="3393" y="3353"/>
                  </a:lnTo>
                  <a:cubicBezTo>
                    <a:pt x="3305" y="3383"/>
                    <a:pt x="3230" y="3441"/>
                    <a:pt x="3178" y="3519"/>
                  </a:cubicBezTo>
                  <a:lnTo>
                    <a:pt x="194" y="7944"/>
                  </a:lnTo>
                  <a:cubicBezTo>
                    <a:pt x="0" y="8232"/>
                    <a:pt x="207" y="8619"/>
                    <a:pt x="553" y="8619"/>
                  </a:cubicBezTo>
                  <a:lnTo>
                    <a:pt x="11876" y="8619"/>
                  </a:lnTo>
                  <a:cubicBezTo>
                    <a:pt x="12224" y="8619"/>
                    <a:pt x="12430" y="8232"/>
                    <a:pt x="12235" y="7944"/>
                  </a:cubicBezTo>
                  <a:lnTo>
                    <a:pt x="12235" y="7944"/>
                  </a:lnTo>
                  <a:lnTo>
                    <a:pt x="12237" y="7946"/>
                  </a:lnTo>
                  <a:lnTo>
                    <a:pt x="11372" y="6662"/>
                  </a:lnTo>
                  <a:lnTo>
                    <a:pt x="11418" y="6662"/>
                  </a:lnTo>
                  <a:cubicBezTo>
                    <a:pt x="11645" y="6662"/>
                    <a:pt x="11830" y="6477"/>
                    <a:pt x="11830" y="6249"/>
                  </a:cubicBezTo>
                  <a:lnTo>
                    <a:pt x="11830" y="4254"/>
                  </a:lnTo>
                  <a:cubicBezTo>
                    <a:pt x="11830" y="4024"/>
                    <a:pt x="11645" y="3839"/>
                    <a:pt x="11418" y="3839"/>
                  </a:cubicBezTo>
                  <a:lnTo>
                    <a:pt x="9467" y="3839"/>
                  </a:lnTo>
                  <a:lnTo>
                    <a:pt x="8276" y="2072"/>
                  </a:lnTo>
                  <a:cubicBezTo>
                    <a:pt x="8225" y="1994"/>
                    <a:pt x="8149" y="1936"/>
                    <a:pt x="8061" y="1904"/>
                  </a:cubicBezTo>
                  <a:lnTo>
                    <a:pt x="8061" y="1366"/>
                  </a:lnTo>
                  <a:lnTo>
                    <a:pt x="8936" y="1366"/>
                  </a:lnTo>
                  <a:cubicBezTo>
                    <a:pt x="9087" y="1366"/>
                    <a:pt x="9207" y="1246"/>
                    <a:pt x="9207" y="1096"/>
                  </a:cubicBezTo>
                  <a:lnTo>
                    <a:pt x="9207" y="416"/>
                  </a:lnTo>
                  <a:cubicBezTo>
                    <a:pt x="9207" y="268"/>
                    <a:pt x="9087" y="145"/>
                    <a:pt x="8936" y="145"/>
                  </a:cubicBezTo>
                  <a:lnTo>
                    <a:pt x="8061" y="145"/>
                  </a:lnTo>
                  <a:lnTo>
                    <a:pt x="8061" y="139"/>
                  </a:lnTo>
                  <a:cubicBezTo>
                    <a:pt x="8057" y="46"/>
                    <a:pt x="7987" y="0"/>
                    <a:pt x="7916"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6"/>
            <p:cNvSpPr/>
            <p:nvPr/>
          </p:nvSpPr>
          <p:spPr>
            <a:xfrm>
              <a:off x="7087300" y="1740000"/>
              <a:ext cx="202625" cy="40650"/>
            </a:xfrm>
            <a:custGeom>
              <a:rect b="b" l="l" r="r" t="t"/>
              <a:pathLst>
                <a:path extrusionOk="0" h="1626" w="8105">
                  <a:moveTo>
                    <a:pt x="5406" y="0"/>
                  </a:moveTo>
                  <a:cubicBezTo>
                    <a:pt x="5292" y="0"/>
                    <a:pt x="5180" y="45"/>
                    <a:pt x="5100" y="127"/>
                  </a:cubicBezTo>
                  <a:lnTo>
                    <a:pt x="4728" y="499"/>
                  </a:lnTo>
                  <a:cubicBezTo>
                    <a:pt x="4701" y="525"/>
                    <a:pt x="4664" y="540"/>
                    <a:pt x="4625" y="542"/>
                  </a:cubicBezTo>
                  <a:lnTo>
                    <a:pt x="1766" y="542"/>
                  </a:lnTo>
                  <a:cubicBezTo>
                    <a:pt x="1763" y="542"/>
                    <a:pt x="1761" y="542"/>
                    <a:pt x="1758" y="542"/>
                  </a:cubicBezTo>
                  <a:cubicBezTo>
                    <a:pt x="1645" y="542"/>
                    <a:pt x="1538" y="589"/>
                    <a:pt x="1458" y="669"/>
                  </a:cubicBezTo>
                  <a:lnTo>
                    <a:pt x="832" y="1292"/>
                  </a:lnTo>
                  <a:cubicBezTo>
                    <a:pt x="807" y="1320"/>
                    <a:pt x="770" y="1335"/>
                    <a:pt x="731" y="1335"/>
                  </a:cubicBezTo>
                  <a:lnTo>
                    <a:pt x="194" y="1335"/>
                  </a:lnTo>
                  <a:cubicBezTo>
                    <a:pt x="0" y="1335"/>
                    <a:pt x="0" y="1623"/>
                    <a:pt x="194" y="1625"/>
                  </a:cubicBezTo>
                  <a:lnTo>
                    <a:pt x="731" y="1625"/>
                  </a:lnTo>
                  <a:lnTo>
                    <a:pt x="731" y="1623"/>
                  </a:lnTo>
                  <a:cubicBezTo>
                    <a:pt x="845" y="1623"/>
                    <a:pt x="957" y="1578"/>
                    <a:pt x="1039" y="1496"/>
                  </a:cubicBezTo>
                  <a:lnTo>
                    <a:pt x="1662" y="871"/>
                  </a:lnTo>
                  <a:cubicBezTo>
                    <a:pt x="1690" y="843"/>
                    <a:pt x="1727" y="828"/>
                    <a:pt x="1766" y="828"/>
                  </a:cubicBezTo>
                  <a:lnTo>
                    <a:pt x="4625" y="828"/>
                  </a:lnTo>
                  <a:cubicBezTo>
                    <a:pt x="4628" y="828"/>
                    <a:pt x="4630" y="828"/>
                    <a:pt x="4633" y="828"/>
                  </a:cubicBezTo>
                  <a:cubicBezTo>
                    <a:pt x="4746" y="828"/>
                    <a:pt x="4853" y="781"/>
                    <a:pt x="4933" y="701"/>
                  </a:cubicBezTo>
                  <a:lnTo>
                    <a:pt x="5305" y="331"/>
                  </a:lnTo>
                  <a:cubicBezTo>
                    <a:pt x="5331" y="303"/>
                    <a:pt x="5367" y="288"/>
                    <a:pt x="5406" y="288"/>
                  </a:cubicBezTo>
                  <a:lnTo>
                    <a:pt x="5806" y="288"/>
                  </a:lnTo>
                  <a:cubicBezTo>
                    <a:pt x="5844" y="288"/>
                    <a:pt x="5881" y="303"/>
                    <a:pt x="5909" y="331"/>
                  </a:cubicBezTo>
                  <a:lnTo>
                    <a:pt x="6902" y="1324"/>
                  </a:lnTo>
                  <a:cubicBezTo>
                    <a:pt x="6982" y="1406"/>
                    <a:pt x="7094" y="1451"/>
                    <a:pt x="7208" y="1451"/>
                  </a:cubicBezTo>
                  <a:lnTo>
                    <a:pt x="7960" y="1451"/>
                  </a:lnTo>
                  <a:cubicBezTo>
                    <a:pt x="8040" y="1451"/>
                    <a:pt x="8104" y="1387"/>
                    <a:pt x="8104" y="1307"/>
                  </a:cubicBezTo>
                  <a:cubicBezTo>
                    <a:pt x="8104" y="1226"/>
                    <a:pt x="8040" y="1161"/>
                    <a:pt x="7960" y="1161"/>
                  </a:cubicBezTo>
                  <a:lnTo>
                    <a:pt x="7208" y="1161"/>
                  </a:lnTo>
                  <a:cubicBezTo>
                    <a:pt x="7169" y="1161"/>
                    <a:pt x="7132" y="1146"/>
                    <a:pt x="7107" y="1120"/>
                  </a:cubicBezTo>
                  <a:lnTo>
                    <a:pt x="6113" y="127"/>
                  </a:lnTo>
                  <a:cubicBezTo>
                    <a:pt x="6031" y="45"/>
                    <a:pt x="5922" y="0"/>
                    <a:pt x="5806"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6"/>
            <p:cNvSpPr/>
            <p:nvPr/>
          </p:nvSpPr>
          <p:spPr>
            <a:xfrm>
              <a:off x="7087350" y="1724125"/>
              <a:ext cx="166450" cy="36650"/>
            </a:xfrm>
            <a:custGeom>
              <a:rect b="b" l="l" r="r" t="t"/>
              <a:pathLst>
                <a:path extrusionOk="0" h="1466" w="6658">
                  <a:moveTo>
                    <a:pt x="4822" y="1"/>
                  </a:moveTo>
                  <a:cubicBezTo>
                    <a:pt x="4709" y="1"/>
                    <a:pt x="4602" y="48"/>
                    <a:pt x="4522" y="128"/>
                  </a:cubicBezTo>
                  <a:lnTo>
                    <a:pt x="4069" y="581"/>
                  </a:lnTo>
                  <a:cubicBezTo>
                    <a:pt x="4043" y="607"/>
                    <a:pt x="4004" y="622"/>
                    <a:pt x="3968" y="622"/>
                  </a:cubicBezTo>
                  <a:lnTo>
                    <a:pt x="2862" y="622"/>
                  </a:lnTo>
                  <a:cubicBezTo>
                    <a:pt x="2746" y="622"/>
                    <a:pt x="2637" y="667"/>
                    <a:pt x="2555" y="749"/>
                  </a:cubicBezTo>
                  <a:lnTo>
                    <a:pt x="2172" y="1134"/>
                  </a:lnTo>
                  <a:cubicBezTo>
                    <a:pt x="2144" y="1160"/>
                    <a:pt x="2108" y="1177"/>
                    <a:pt x="2069" y="1177"/>
                  </a:cubicBezTo>
                  <a:lnTo>
                    <a:pt x="151" y="1177"/>
                  </a:lnTo>
                  <a:cubicBezTo>
                    <a:pt x="148" y="1177"/>
                    <a:pt x="146" y="1177"/>
                    <a:pt x="143" y="1177"/>
                  </a:cubicBezTo>
                  <a:cubicBezTo>
                    <a:pt x="65" y="1177"/>
                    <a:pt x="1" y="1240"/>
                    <a:pt x="1" y="1321"/>
                  </a:cubicBezTo>
                  <a:cubicBezTo>
                    <a:pt x="1" y="1400"/>
                    <a:pt x="65" y="1465"/>
                    <a:pt x="144" y="1465"/>
                  </a:cubicBezTo>
                  <a:cubicBezTo>
                    <a:pt x="146" y="1465"/>
                    <a:pt x="149" y="1465"/>
                    <a:pt x="151" y="1465"/>
                  </a:cubicBezTo>
                  <a:lnTo>
                    <a:pt x="2069" y="1465"/>
                  </a:lnTo>
                  <a:cubicBezTo>
                    <a:pt x="2185" y="1465"/>
                    <a:pt x="2295" y="1420"/>
                    <a:pt x="2376" y="1338"/>
                  </a:cubicBezTo>
                  <a:lnTo>
                    <a:pt x="2759" y="953"/>
                  </a:lnTo>
                  <a:cubicBezTo>
                    <a:pt x="2787" y="927"/>
                    <a:pt x="2824" y="912"/>
                    <a:pt x="2862" y="912"/>
                  </a:cubicBezTo>
                  <a:lnTo>
                    <a:pt x="3968" y="912"/>
                  </a:lnTo>
                  <a:cubicBezTo>
                    <a:pt x="4081" y="912"/>
                    <a:pt x="4191" y="867"/>
                    <a:pt x="4273" y="786"/>
                  </a:cubicBezTo>
                  <a:lnTo>
                    <a:pt x="4726" y="332"/>
                  </a:lnTo>
                  <a:cubicBezTo>
                    <a:pt x="4754" y="304"/>
                    <a:pt x="4791" y="289"/>
                    <a:pt x="4830" y="289"/>
                  </a:cubicBezTo>
                  <a:lnTo>
                    <a:pt x="6657" y="289"/>
                  </a:lnTo>
                  <a:lnTo>
                    <a:pt x="6657" y="1"/>
                  </a:lnTo>
                  <a:lnTo>
                    <a:pt x="4830" y="1"/>
                  </a:lnTo>
                  <a:cubicBezTo>
                    <a:pt x="4827" y="1"/>
                    <a:pt x="4825" y="1"/>
                    <a:pt x="4822"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6"/>
            <p:cNvSpPr/>
            <p:nvPr/>
          </p:nvSpPr>
          <p:spPr>
            <a:xfrm>
              <a:off x="7065000" y="1702675"/>
              <a:ext cx="24900" cy="7250"/>
            </a:xfrm>
            <a:custGeom>
              <a:rect b="b" l="l" r="r" t="t"/>
              <a:pathLst>
                <a:path extrusionOk="0" h="290" w="996">
                  <a:moveTo>
                    <a:pt x="143" y="1"/>
                  </a:moveTo>
                  <a:cubicBezTo>
                    <a:pt x="65" y="1"/>
                    <a:pt x="0" y="66"/>
                    <a:pt x="0" y="145"/>
                  </a:cubicBezTo>
                  <a:cubicBezTo>
                    <a:pt x="0" y="226"/>
                    <a:pt x="65" y="289"/>
                    <a:pt x="143" y="289"/>
                  </a:cubicBezTo>
                  <a:cubicBezTo>
                    <a:pt x="145" y="289"/>
                    <a:pt x="148" y="289"/>
                    <a:pt x="151" y="289"/>
                  </a:cubicBezTo>
                  <a:lnTo>
                    <a:pt x="858" y="289"/>
                  </a:lnTo>
                  <a:cubicBezTo>
                    <a:pt x="933" y="287"/>
                    <a:pt x="996" y="222"/>
                    <a:pt x="996" y="145"/>
                  </a:cubicBezTo>
                  <a:cubicBezTo>
                    <a:pt x="996" y="67"/>
                    <a:pt x="933" y="5"/>
                    <a:pt x="858" y="1"/>
                  </a:cubicBezTo>
                  <a:lnTo>
                    <a:pt x="151" y="1"/>
                  </a:lnTo>
                  <a:cubicBezTo>
                    <a:pt x="148" y="1"/>
                    <a:pt x="146" y="1"/>
                    <a:pt x="143" y="1"/>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6"/>
            <p:cNvSpPr/>
            <p:nvPr/>
          </p:nvSpPr>
          <p:spPr>
            <a:xfrm>
              <a:off x="7065000" y="1715475"/>
              <a:ext cx="59900" cy="7225"/>
            </a:xfrm>
            <a:custGeom>
              <a:rect b="b" l="l" r="r" t="t"/>
              <a:pathLst>
                <a:path extrusionOk="0" h="289" w="2396">
                  <a:moveTo>
                    <a:pt x="143" y="0"/>
                  </a:moveTo>
                  <a:cubicBezTo>
                    <a:pt x="65" y="0"/>
                    <a:pt x="0" y="65"/>
                    <a:pt x="0" y="145"/>
                  </a:cubicBezTo>
                  <a:cubicBezTo>
                    <a:pt x="0" y="224"/>
                    <a:pt x="65" y="289"/>
                    <a:pt x="143" y="289"/>
                  </a:cubicBezTo>
                  <a:cubicBezTo>
                    <a:pt x="146" y="289"/>
                    <a:pt x="148" y="289"/>
                    <a:pt x="151" y="289"/>
                  </a:cubicBezTo>
                  <a:lnTo>
                    <a:pt x="2245" y="289"/>
                  </a:lnTo>
                  <a:cubicBezTo>
                    <a:pt x="2247" y="289"/>
                    <a:pt x="2250" y="289"/>
                    <a:pt x="2252" y="289"/>
                  </a:cubicBezTo>
                  <a:cubicBezTo>
                    <a:pt x="2331" y="289"/>
                    <a:pt x="2395" y="224"/>
                    <a:pt x="2395" y="145"/>
                  </a:cubicBezTo>
                  <a:cubicBezTo>
                    <a:pt x="2395" y="65"/>
                    <a:pt x="2331" y="0"/>
                    <a:pt x="2252" y="0"/>
                  </a:cubicBezTo>
                  <a:cubicBezTo>
                    <a:pt x="2250" y="0"/>
                    <a:pt x="2247" y="0"/>
                    <a:pt x="2245" y="1"/>
                  </a:cubicBezTo>
                  <a:lnTo>
                    <a:pt x="151" y="1"/>
                  </a:lnTo>
                  <a:cubicBezTo>
                    <a:pt x="148" y="0"/>
                    <a:pt x="146" y="0"/>
                    <a:pt x="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6"/>
            <p:cNvSpPr/>
            <p:nvPr/>
          </p:nvSpPr>
          <p:spPr>
            <a:xfrm>
              <a:off x="7063925" y="1728225"/>
              <a:ext cx="60800" cy="7225"/>
            </a:xfrm>
            <a:custGeom>
              <a:rect b="b" l="l" r="r" t="t"/>
              <a:pathLst>
                <a:path extrusionOk="0" h="289" w="2432">
                  <a:moveTo>
                    <a:pt x="194" y="0"/>
                  </a:moveTo>
                  <a:cubicBezTo>
                    <a:pt x="0" y="0"/>
                    <a:pt x="0" y="288"/>
                    <a:pt x="194" y="288"/>
                  </a:cubicBezTo>
                  <a:lnTo>
                    <a:pt x="2288" y="288"/>
                  </a:lnTo>
                  <a:cubicBezTo>
                    <a:pt x="2367" y="288"/>
                    <a:pt x="2432" y="224"/>
                    <a:pt x="2432" y="144"/>
                  </a:cubicBezTo>
                  <a:cubicBezTo>
                    <a:pt x="2432" y="65"/>
                    <a:pt x="2367" y="0"/>
                    <a:pt x="22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3" name="Shape 1133"/>
        <p:cNvGrpSpPr/>
        <p:nvPr/>
      </p:nvGrpSpPr>
      <p:grpSpPr>
        <a:xfrm>
          <a:off x="0" y="0"/>
          <a:ext cx="0" cy="0"/>
          <a:chOff x="0" y="0"/>
          <a:chExt cx="0" cy="0"/>
        </a:xfrm>
      </p:grpSpPr>
      <p:sp>
        <p:nvSpPr>
          <p:cNvPr id="1134" name="Google Shape;1134;p37"/>
          <p:cNvSpPr txBox="1"/>
          <p:nvPr>
            <p:ph type="title"/>
          </p:nvPr>
        </p:nvSpPr>
        <p:spPr>
          <a:xfrm>
            <a:off x="1721400" y="357176"/>
            <a:ext cx="6960600" cy="10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REQUIREMENTS</a:t>
            </a:r>
            <a:endParaRPr sz="3000"/>
          </a:p>
        </p:txBody>
      </p:sp>
      <p:sp>
        <p:nvSpPr>
          <p:cNvPr id="1135" name="Google Shape;1135;p37"/>
          <p:cNvSpPr txBox="1"/>
          <p:nvPr>
            <p:ph idx="4294967295" type="ctrTitle"/>
          </p:nvPr>
        </p:nvSpPr>
        <p:spPr>
          <a:xfrm>
            <a:off x="5968729" y="1981252"/>
            <a:ext cx="1906500" cy="57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chemeClr val="accent1"/>
                </a:solidFill>
                <a:latin typeface="Raleway"/>
                <a:ea typeface="Raleway"/>
                <a:cs typeface="Raleway"/>
                <a:sym typeface="Raleway"/>
              </a:rPr>
              <a:t>Max, Unix, Windows clint computers</a:t>
            </a:r>
            <a:endParaRPr b="1" sz="2000">
              <a:solidFill>
                <a:schemeClr val="accent1"/>
              </a:solidFill>
              <a:latin typeface="Raleway"/>
              <a:ea typeface="Raleway"/>
              <a:cs typeface="Raleway"/>
              <a:sym typeface="Raleway"/>
            </a:endParaRPr>
          </a:p>
        </p:txBody>
      </p:sp>
      <p:sp>
        <p:nvSpPr>
          <p:cNvPr id="1136" name="Google Shape;1136;p37"/>
          <p:cNvSpPr txBox="1"/>
          <p:nvPr>
            <p:ph idx="4294967295" type="ctrTitle"/>
          </p:nvPr>
        </p:nvSpPr>
        <p:spPr>
          <a:xfrm>
            <a:off x="883196" y="1601200"/>
            <a:ext cx="3881100" cy="577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accent3"/>
              </a:buClr>
              <a:buSzPts val="2000"/>
              <a:buFont typeface="Raleway"/>
              <a:buChar char="●"/>
            </a:pPr>
            <a:r>
              <a:rPr b="1" lang="en" sz="2000">
                <a:solidFill>
                  <a:schemeClr val="accent3"/>
                </a:solidFill>
                <a:latin typeface="Raleway"/>
                <a:ea typeface="Raleway"/>
                <a:cs typeface="Raleway"/>
                <a:sym typeface="Raleway"/>
              </a:rPr>
              <a:t>University network infrastructure.</a:t>
            </a:r>
            <a:endParaRPr b="1" sz="2000">
              <a:solidFill>
                <a:schemeClr val="accent3"/>
              </a:solidFill>
              <a:latin typeface="Raleway"/>
              <a:ea typeface="Raleway"/>
              <a:cs typeface="Raleway"/>
              <a:sym typeface="Raleway"/>
            </a:endParaRPr>
          </a:p>
        </p:txBody>
      </p:sp>
      <p:sp>
        <p:nvSpPr>
          <p:cNvPr id="1137" name="Google Shape;1137;p37"/>
          <p:cNvSpPr txBox="1"/>
          <p:nvPr>
            <p:ph idx="4294967295" type="ctrTitle"/>
          </p:nvPr>
        </p:nvSpPr>
        <p:spPr>
          <a:xfrm>
            <a:off x="109880" y="3369725"/>
            <a:ext cx="31593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2"/>
                </a:solidFill>
                <a:latin typeface="Raleway"/>
                <a:ea typeface="Raleway"/>
                <a:cs typeface="Raleway"/>
                <a:sym typeface="Raleway"/>
              </a:rPr>
              <a:t>Web server computer(s) &amp; related hardware support ( redundant drives, UPS, etc.)</a:t>
            </a:r>
            <a:endParaRPr b="1" sz="2000">
              <a:solidFill>
                <a:schemeClr val="accent2"/>
              </a:solidFill>
              <a:latin typeface="Raleway"/>
              <a:ea typeface="Raleway"/>
              <a:cs typeface="Raleway"/>
              <a:sym typeface="Raleway"/>
            </a:endParaRPr>
          </a:p>
        </p:txBody>
      </p:sp>
      <p:sp>
        <p:nvSpPr>
          <p:cNvPr id="1138" name="Google Shape;1138;p37"/>
          <p:cNvSpPr/>
          <p:nvPr/>
        </p:nvSpPr>
        <p:spPr>
          <a:xfrm>
            <a:off x="7875225" y="3760600"/>
            <a:ext cx="2366100" cy="236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7"/>
          <p:cNvSpPr/>
          <p:nvPr/>
        </p:nvSpPr>
        <p:spPr>
          <a:xfrm>
            <a:off x="-1670350" y="935650"/>
            <a:ext cx="2366100" cy="236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0" name="Google Shape;1140;p37"/>
          <p:cNvGrpSpPr/>
          <p:nvPr/>
        </p:nvGrpSpPr>
        <p:grpSpPr>
          <a:xfrm>
            <a:off x="8670500" y="3308113"/>
            <a:ext cx="1100375" cy="1123750"/>
            <a:chOff x="441625" y="885600"/>
            <a:chExt cx="1100375" cy="1123750"/>
          </a:xfrm>
        </p:grpSpPr>
        <p:sp>
          <p:nvSpPr>
            <p:cNvPr id="1141" name="Google Shape;1141;p37"/>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7"/>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7"/>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7"/>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7"/>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7"/>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7"/>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7"/>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7"/>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7"/>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7"/>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7"/>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7"/>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37"/>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37"/>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7"/>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7"/>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37"/>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7"/>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7"/>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7"/>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7"/>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7"/>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7"/>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7"/>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7"/>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7"/>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7"/>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7"/>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37"/>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37"/>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7"/>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7"/>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7"/>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7"/>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7"/>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7"/>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7"/>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37"/>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37"/>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37"/>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37"/>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7"/>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7"/>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7"/>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7"/>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7"/>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7"/>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7"/>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7"/>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6" name="Google Shape;1266;p37"/>
          <p:cNvSpPr/>
          <p:nvPr/>
        </p:nvSpPr>
        <p:spPr>
          <a:xfrm>
            <a:off x="286111" y="1574475"/>
            <a:ext cx="433900" cy="433922"/>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7" name="Google Shape;1267;p37"/>
          <p:cNvGrpSpPr/>
          <p:nvPr/>
        </p:nvGrpSpPr>
        <p:grpSpPr>
          <a:xfrm>
            <a:off x="-249924" y="2279113"/>
            <a:ext cx="435996" cy="435918"/>
            <a:chOff x="1451675" y="2190025"/>
            <a:chExt cx="184650" cy="184625"/>
          </a:xfrm>
        </p:grpSpPr>
        <p:sp>
          <p:nvSpPr>
            <p:cNvPr id="1268" name="Google Shape;1268;p37"/>
            <p:cNvSpPr/>
            <p:nvPr/>
          </p:nvSpPr>
          <p:spPr>
            <a:xfrm>
              <a:off x="1591925" y="2190025"/>
              <a:ext cx="44400" cy="44400"/>
            </a:xfrm>
            <a:custGeom>
              <a:rect b="b" l="l" r="r" t="t"/>
              <a:pathLst>
                <a:path extrusionOk="0" h="1776" w="1776">
                  <a:moveTo>
                    <a:pt x="888" y="0"/>
                  </a:moveTo>
                  <a:cubicBezTo>
                    <a:pt x="399" y="0"/>
                    <a:pt x="0" y="398"/>
                    <a:pt x="0" y="888"/>
                  </a:cubicBezTo>
                  <a:cubicBezTo>
                    <a:pt x="0" y="1377"/>
                    <a:pt x="399" y="1775"/>
                    <a:pt x="888" y="1775"/>
                  </a:cubicBezTo>
                  <a:cubicBezTo>
                    <a:pt x="1377" y="1775"/>
                    <a:pt x="1775" y="1377"/>
                    <a:pt x="1775" y="888"/>
                  </a:cubicBezTo>
                  <a:cubicBezTo>
                    <a:pt x="1775" y="398"/>
                    <a:pt x="1377"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1522750" y="2259200"/>
              <a:ext cx="44400" cy="44350"/>
            </a:xfrm>
            <a:custGeom>
              <a:rect b="b" l="l" r="r" t="t"/>
              <a:pathLst>
                <a:path extrusionOk="0" h="1774" w="1776">
                  <a:moveTo>
                    <a:pt x="888" y="0"/>
                  </a:moveTo>
                  <a:cubicBezTo>
                    <a:pt x="399" y="0"/>
                    <a:pt x="1" y="397"/>
                    <a:pt x="1" y="888"/>
                  </a:cubicBezTo>
                  <a:cubicBezTo>
                    <a:pt x="1" y="1377"/>
                    <a:pt x="399" y="1773"/>
                    <a:pt x="888" y="1773"/>
                  </a:cubicBezTo>
                  <a:cubicBezTo>
                    <a:pt x="1379" y="1773"/>
                    <a:pt x="1775" y="1377"/>
                    <a:pt x="1775" y="888"/>
                  </a:cubicBezTo>
                  <a:cubicBezTo>
                    <a:pt x="1775" y="397"/>
                    <a:pt x="1379"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1451675" y="2330300"/>
              <a:ext cx="44350" cy="44350"/>
            </a:xfrm>
            <a:custGeom>
              <a:rect b="b" l="l" r="r" t="t"/>
              <a:pathLst>
                <a:path extrusionOk="0" h="1774" w="1774">
                  <a:moveTo>
                    <a:pt x="887" y="1"/>
                  </a:moveTo>
                  <a:cubicBezTo>
                    <a:pt x="397" y="1"/>
                    <a:pt x="1" y="397"/>
                    <a:pt x="1" y="888"/>
                  </a:cubicBezTo>
                  <a:cubicBezTo>
                    <a:pt x="1" y="1377"/>
                    <a:pt x="397" y="1774"/>
                    <a:pt x="887" y="1774"/>
                  </a:cubicBezTo>
                  <a:cubicBezTo>
                    <a:pt x="1377" y="1774"/>
                    <a:pt x="1774" y="1377"/>
                    <a:pt x="1774" y="888"/>
                  </a:cubicBezTo>
                  <a:cubicBezTo>
                    <a:pt x="1774" y="397"/>
                    <a:pt x="1377" y="1"/>
                    <a:pt x="88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37"/>
          <p:cNvGrpSpPr/>
          <p:nvPr/>
        </p:nvGrpSpPr>
        <p:grpSpPr>
          <a:xfrm>
            <a:off x="3037664" y="1512386"/>
            <a:ext cx="3066608" cy="2699577"/>
            <a:chOff x="5771975" y="2072500"/>
            <a:chExt cx="385800" cy="339625"/>
          </a:xfrm>
        </p:grpSpPr>
        <p:sp>
          <p:nvSpPr>
            <p:cNvPr id="1272" name="Google Shape;1272;p37"/>
            <p:cNvSpPr/>
            <p:nvPr/>
          </p:nvSpPr>
          <p:spPr>
            <a:xfrm>
              <a:off x="5771975" y="2090400"/>
              <a:ext cx="385800" cy="292750"/>
            </a:xfrm>
            <a:custGeom>
              <a:rect b="b" l="l" r="r" t="t"/>
              <a:pathLst>
                <a:path extrusionOk="0" h="11710" w="15432">
                  <a:moveTo>
                    <a:pt x="14791" y="2630"/>
                  </a:moveTo>
                  <a:cubicBezTo>
                    <a:pt x="14146" y="985"/>
                    <a:pt x="12155" y="1"/>
                    <a:pt x="10469" y="652"/>
                  </a:cubicBezTo>
                  <a:cubicBezTo>
                    <a:pt x="8487" y="1420"/>
                    <a:pt x="9220" y="4445"/>
                    <a:pt x="7435" y="5077"/>
                  </a:cubicBezTo>
                  <a:cubicBezTo>
                    <a:pt x="6491" y="5410"/>
                    <a:pt x="5096" y="4163"/>
                    <a:pt x="4141" y="3970"/>
                  </a:cubicBezTo>
                  <a:cubicBezTo>
                    <a:pt x="2385" y="3617"/>
                    <a:pt x="791" y="4858"/>
                    <a:pt x="400" y="6576"/>
                  </a:cubicBezTo>
                  <a:cubicBezTo>
                    <a:pt x="0" y="8328"/>
                    <a:pt x="643" y="10667"/>
                    <a:pt x="2567" y="11144"/>
                  </a:cubicBezTo>
                  <a:cubicBezTo>
                    <a:pt x="4859" y="11710"/>
                    <a:pt x="6055" y="9650"/>
                    <a:pt x="7979" y="9057"/>
                  </a:cubicBezTo>
                  <a:cubicBezTo>
                    <a:pt x="9953" y="8450"/>
                    <a:pt x="12148" y="9885"/>
                    <a:pt x="13782" y="8139"/>
                  </a:cubicBezTo>
                  <a:cubicBezTo>
                    <a:pt x="14989" y="6849"/>
                    <a:pt x="15431" y="4258"/>
                    <a:pt x="14791" y="2630"/>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7"/>
            <p:cNvSpPr/>
            <p:nvPr/>
          </p:nvSpPr>
          <p:spPr>
            <a:xfrm>
              <a:off x="5908075" y="2118350"/>
              <a:ext cx="139400" cy="236375"/>
            </a:xfrm>
            <a:custGeom>
              <a:rect b="b" l="l" r="r" t="t"/>
              <a:pathLst>
                <a:path extrusionOk="0" h="9455" w="5576">
                  <a:moveTo>
                    <a:pt x="5575" y="1"/>
                  </a:moveTo>
                  <a:lnTo>
                    <a:pt x="0" y="4726"/>
                  </a:lnTo>
                  <a:lnTo>
                    <a:pt x="5575" y="9455"/>
                  </a:lnTo>
                  <a:lnTo>
                    <a:pt x="557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7"/>
            <p:cNvSpPr/>
            <p:nvPr/>
          </p:nvSpPr>
          <p:spPr>
            <a:xfrm>
              <a:off x="5807775" y="2181075"/>
              <a:ext cx="147900" cy="124625"/>
            </a:xfrm>
            <a:custGeom>
              <a:rect b="b" l="l" r="r" t="t"/>
              <a:pathLst>
                <a:path extrusionOk="0" h="4985" w="5916">
                  <a:moveTo>
                    <a:pt x="2466" y="1"/>
                  </a:moveTo>
                  <a:cubicBezTo>
                    <a:pt x="1099" y="16"/>
                    <a:pt x="0" y="1127"/>
                    <a:pt x="0" y="2493"/>
                  </a:cubicBezTo>
                  <a:cubicBezTo>
                    <a:pt x="0" y="3858"/>
                    <a:pt x="1099" y="4970"/>
                    <a:pt x="2466" y="4985"/>
                  </a:cubicBezTo>
                  <a:lnTo>
                    <a:pt x="3449" y="4985"/>
                  </a:lnTo>
                  <a:cubicBezTo>
                    <a:pt x="4814" y="4970"/>
                    <a:pt x="5915" y="3858"/>
                    <a:pt x="5915" y="2493"/>
                  </a:cubicBezTo>
                  <a:cubicBezTo>
                    <a:pt x="5915" y="1127"/>
                    <a:pt x="4814" y="16"/>
                    <a:pt x="3449"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7"/>
            <p:cNvSpPr/>
            <p:nvPr/>
          </p:nvSpPr>
          <p:spPr>
            <a:xfrm>
              <a:off x="5985250" y="2091250"/>
              <a:ext cx="105550" cy="84475"/>
            </a:xfrm>
            <a:custGeom>
              <a:rect b="b" l="l" r="r" t="t"/>
              <a:pathLst>
                <a:path extrusionOk="0" h="3379" w="4222">
                  <a:moveTo>
                    <a:pt x="1689" y="1"/>
                  </a:moveTo>
                  <a:cubicBezTo>
                    <a:pt x="755" y="1"/>
                    <a:pt x="1" y="758"/>
                    <a:pt x="1" y="1691"/>
                  </a:cubicBezTo>
                  <a:cubicBezTo>
                    <a:pt x="1" y="2622"/>
                    <a:pt x="755" y="3379"/>
                    <a:pt x="1689" y="3379"/>
                  </a:cubicBezTo>
                  <a:lnTo>
                    <a:pt x="2531" y="3379"/>
                  </a:lnTo>
                  <a:cubicBezTo>
                    <a:pt x="3465" y="3379"/>
                    <a:pt x="4221" y="2622"/>
                    <a:pt x="4221" y="1691"/>
                  </a:cubicBezTo>
                  <a:cubicBezTo>
                    <a:pt x="4221" y="758"/>
                    <a:pt x="3465" y="1"/>
                    <a:pt x="2531"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7"/>
            <p:cNvSpPr/>
            <p:nvPr/>
          </p:nvSpPr>
          <p:spPr>
            <a:xfrm>
              <a:off x="5992950" y="2340775"/>
              <a:ext cx="90100" cy="71350"/>
            </a:xfrm>
            <a:custGeom>
              <a:rect b="b" l="l" r="r" t="t"/>
              <a:pathLst>
                <a:path extrusionOk="0" h="2854" w="3604">
                  <a:moveTo>
                    <a:pt x="1428" y="1"/>
                  </a:moveTo>
                  <a:cubicBezTo>
                    <a:pt x="641" y="1"/>
                    <a:pt x="0" y="637"/>
                    <a:pt x="0" y="1426"/>
                  </a:cubicBezTo>
                  <a:cubicBezTo>
                    <a:pt x="0" y="2215"/>
                    <a:pt x="641" y="2854"/>
                    <a:pt x="1428" y="2854"/>
                  </a:cubicBezTo>
                  <a:cubicBezTo>
                    <a:pt x="1434" y="2854"/>
                    <a:pt x="1441" y="2854"/>
                    <a:pt x="1447" y="2854"/>
                  </a:cubicBezTo>
                  <a:lnTo>
                    <a:pt x="2159" y="2854"/>
                  </a:lnTo>
                  <a:cubicBezTo>
                    <a:pt x="2166" y="2854"/>
                    <a:pt x="2172" y="2854"/>
                    <a:pt x="2179" y="2854"/>
                  </a:cubicBezTo>
                  <a:cubicBezTo>
                    <a:pt x="2965" y="2854"/>
                    <a:pt x="3604" y="2215"/>
                    <a:pt x="3604" y="1426"/>
                  </a:cubicBezTo>
                  <a:cubicBezTo>
                    <a:pt x="3604" y="637"/>
                    <a:pt x="2965" y="1"/>
                    <a:pt x="2179" y="1"/>
                  </a:cubicBezTo>
                  <a:cubicBezTo>
                    <a:pt x="2172" y="1"/>
                    <a:pt x="2166" y="1"/>
                    <a:pt x="2159" y="1"/>
                  </a:cubicBezTo>
                  <a:lnTo>
                    <a:pt x="1447" y="1"/>
                  </a:lnTo>
                  <a:cubicBezTo>
                    <a:pt x="1441" y="1"/>
                    <a:pt x="1434" y="1"/>
                    <a:pt x="1428"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7"/>
            <p:cNvSpPr/>
            <p:nvPr/>
          </p:nvSpPr>
          <p:spPr>
            <a:xfrm>
              <a:off x="5884575" y="2165925"/>
              <a:ext cx="86250" cy="124625"/>
            </a:xfrm>
            <a:custGeom>
              <a:rect b="b" l="l" r="r" t="t"/>
              <a:pathLst>
                <a:path extrusionOk="0" h="4985" w="3450">
                  <a:moveTo>
                    <a:pt x="1" y="0"/>
                  </a:moveTo>
                  <a:lnTo>
                    <a:pt x="1" y="4982"/>
                  </a:lnTo>
                  <a:lnTo>
                    <a:pt x="983" y="4982"/>
                  </a:lnTo>
                  <a:lnTo>
                    <a:pt x="983" y="4984"/>
                  </a:lnTo>
                  <a:cubicBezTo>
                    <a:pt x="2349" y="4969"/>
                    <a:pt x="3449" y="3858"/>
                    <a:pt x="3449" y="2492"/>
                  </a:cubicBezTo>
                  <a:cubicBezTo>
                    <a:pt x="3449" y="1125"/>
                    <a:pt x="2349" y="15"/>
                    <a:pt x="983" y="0"/>
                  </a:cubicBezTo>
                  <a:close/>
                </a:path>
              </a:pathLst>
            </a:custGeom>
            <a:solidFill>
              <a:srgbClr val="526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5822275" y="2165925"/>
              <a:ext cx="124575" cy="124575"/>
            </a:xfrm>
            <a:custGeom>
              <a:rect b="b" l="l" r="r" t="t"/>
              <a:pathLst>
                <a:path extrusionOk="0" h="4983" w="4983">
                  <a:moveTo>
                    <a:pt x="2490" y="0"/>
                  </a:moveTo>
                  <a:cubicBezTo>
                    <a:pt x="1117" y="0"/>
                    <a:pt x="1" y="1116"/>
                    <a:pt x="1" y="2492"/>
                  </a:cubicBezTo>
                  <a:cubicBezTo>
                    <a:pt x="1" y="3868"/>
                    <a:pt x="1117" y="4982"/>
                    <a:pt x="2490" y="4982"/>
                  </a:cubicBezTo>
                  <a:cubicBezTo>
                    <a:pt x="3867" y="4982"/>
                    <a:pt x="4982" y="3868"/>
                    <a:pt x="4982" y="2492"/>
                  </a:cubicBezTo>
                  <a:cubicBezTo>
                    <a:pt x="4982" y="1116"/>
                    <a:pt x="3867" y="0"/>
                    <a:pt x="24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6042675" y="2076100"/>
              <a:ext cx="63275" cy="84475"/>
            </a:xfrm>
            <a:custGeom>
              <a:rect b="b" l="l" r="r" t="t"/>
              <a:pathLst>
                <a:path extrusionOk="0" h="3379" w="2531">
                  <a:moveTo>
                    <a:pt x="0" y="1"/>
                  </a:moveTo>
                  <a:lnTo>
                    <a:pt x="0" y="3378"/>
                  </a:lnTo>
                  <a:lnTo>
                    <a:pt x="843" y="3378"/>
                  </a:lnTo>
                  <a:cubicBezTo>
                    <a:pt x="1774" y="3378"/>
                    <a:pt x="2531" y="2622"/>
                    <a:pt x="2531" y="1688"/>
                  </a:cubicBezTo>
                  <a:cubicBezTo>
                    <a:pt x="2531" y="757"/>
                    <a:pt x="1774" y="1"/>
                    <a:pt x="843" y="1"/>
                  </a:cubicBezTo>
                  <a:close/>
                </a:path>
              </a:pathLst>
            </a:custGeom>
            <a:solidFill>
              <a:srgbClr val="526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6000425" y="2076100"/>
              <a:ext cx="84450" cy="84475"/>
            </a:xfrm>
            <a:custGeom>
              <a:rect b="b" l="l" r="r" t="t"/>
              <a:pathLst>
                <a:path extrusionOk="0" h="3379" w="3378">
                  <a:moveTo>
                    <a:pt x="1688" y="1"/>
                  </a:moveTo>
                  <a:cubicBezTo>
                    <a:pt x="757" y="1"/>
                    <a:pt x="0" y="757"/>
                    <a:pt x="0" y="1688"/>
                  </a:cubicBezTo>
                  <a:cubicBezTo>
                    <a:pt x="0" y="2622"/>
                    <a:pt x="757" y="3378"/>
                    <a:pt x="1688" y="3378"/>
                  </a:cubicBezTo>
                  <a:cubicBezTo>
                    <a:pt x="2621" y="3378"/>
                    <a:pt x="3378" y="2622"/>
                    <a:pt x="3378" y="1688"/>
                  </a:cubicBezTo>
                  <a:cubicBezTo>
                    <a:pt x="3378" y="757"/>
                    <a:pt x="2621" y="1"/>
                    <a:pt x="1688" y="1"/>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a:off x="6044275" y="2325625"/>
              <a:ext cx="53450" cy="71300"/>
            </a:xfrm>
            <a:custGeom>
              <a:rect b="b" l="l" r="r" t="t"/>
              <a:pathLst>
                <a:path extrusionOk="0" h="2852" w="2138">
                  <a:moveTo>
                    <a:pt x="1" y="0"/>
                  </a:moveTo>
                  <a:lnTo>
                    <a:pt x="1" y="2851"/>
                  </a:lnTo>
                  <a:lnTo>
                    <a:pt x="712" y="2851"/>
                  </a:lnTo>
                  <a:cubicBezTo>
                    <a:pt x="1499" y="2851"/>
                    <a:pt x="2138" y="2213"/>
                    <a:pt x="2138" y="1426"/>
                  </a:cubicBezTo>
                  <a:cubicBezTo>
                    <a:pt x="2138" y="639"/>
                    <a:pt x="1499" y="0"/>
                    <a:pt x="712" y="0"/>
                  </a:cubicBezTo>
                  <a:close/>
                </a:path>
              </a:pathLst>
            </a:custGeom>
            <a:solidFill>
              <a:srgbClr val="526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a:off x="6008650" y="2325625"/>
              <a:ext cx="71300" cy="71300"/>
            </a:xfrm>
            <a:custGeom>
              <a:rect b="b" l="l" r="r" t="t"/>
              <a:pathLst>
                <a:path extrusionOk="0" h="2852" w="2852">
                  <a:moveTo>
                    <a:pt x="1426" y="0"/>
                  </a:moveTo>
                  <a:cubicBezTo>
                    <a:pt x="639" y="0"/>
                    <a:pt x="0" y="639"/>
                    <a:pt x="0" y="1426"/>
                  </a:cubicBezTo>
                  <a:cubicBezTo>
                    <a:pt x="0" y="2213"/>
                    <a:pt x="639" y="2851"/>
                    <a:pt x="1426" y="2851"/>
                  </a:cubicBezTo>
                  <a:cubicBezTo>
                    <a:pt x="2213" y="2851"/>
                    <a:pt x="2851" y="2213"/>
                    <a:pt x="2851" y="1426"/>
                  </a:cubicBezTo>
                  <a:cubicBezTo>
                    <a:pt x="2851" y="639"/>
                    <a:pt x="2213" y="0"/>
                    <a:pt x="14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p:nvPr/>
          </p:nvSpPr>
          <p:spPr>
            <a:xfrm>
              <a:off x="6061150" y="2174225"/>
              <a:ext cx="7225" cy="137775"/>
            </a:xfrm>
            <a:custGeom>
              <a:rect b="b" l="l" r="r" t="t"/>
              <a:pathLst>
                <a:path extrusionOk="0" h="5511" w="289">
                  <a:moveTo>
                    <a:pt x="145" y="1"/>
                  </a:moveTo>
                  <a:cubicBezTo>
                    <a:pt x="73" y="1"/>
                    <a:pt x="1" y="49"/>
                    <a:pt x="1" y="146"/>
                  </a:cubicBezTo>
                  <a:lnTo>
                    <a:pt x="1" y="5366"/>
                  </a:lnTo>
                  <a:cubicBezTo>
                    <a:pt x="1" y="5446"/>
                    <a:pt x="65" y="5510"/>
                    <a:pt x="145" y="5510"/>
                  </a:cubicBezTo>
                  <a:cubicBezTo>
                    <a:pt x="224" y="5510"/>
                    <a:pt x="289" y="5446"/>
                    <a:pt x="289" y="5364"/>
                  </a:cubicBezTo>
                  <a:lnTo>
                    <a:pt x="289" y="146"/>
                  </a:lnTo>
                  <a:cubicBezTo>
                    <a:pt x="289" y="49"/>
                    <a:pt x="217" y="1"/>
                    <a:pt x="145" y="1"/>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7"/>
            <p:cNvSpPr/>
            <p:nvPr/>
          </p:nvSpPr>
          <p:spPr>
            <a:xfrm>
              <a:off x="5956725" y="2141175"/>
              <a:ext cx="37850" cy="30850"/>
            </a:xfrm>
            <a:custGeom>
              <a:rect b="b" l="l" r="r" t="t"/>
              <a:pathLst>
                <a:path extrusionOk="0" h="1234" w="1514">
                  <a:moveTo>
                    <a:pt x="1305" y="1"/>
                  </a:moveTo>
                  <a:cubicBezTo>
                    <a:pt x="1274" y="1"/>
                    <a:pt x="1242" y="12"/>
                    <a:pt x="1211" y="38"/>
                  </a:cubicBezTo>
                  <a:lnTo>
                    <a:pt x="103" y="977"/>
                  </a:lnTo>
                  <a:cubicBezTo>
                    <a:pt x="0" y="1066"/>
                    <a:pt x="60" y="1233"/>
                    <a:pt x="196" y="1233"/>
                  </a:cubicBezTo>
                  <a:cubicBezTo>
                    <a:pt x="230" y="1233"/>
                    <a:pt x="262" y="1220"/>
                    <a:pt x="290" y="1199"/>
                  </a:cubicBezTo>
                  <a:lnTo>
                    <a:pt x="1398" y="257"/>
                  </a:lnTo>
                  <a:cubicBezTo>
                    <a:pt x="1513" y="159"/>
                    <a:pt x="1422" y="1"/>
                    <a:pt x="1305" y="1"/>
                  </a:cubicBezTo>
                  <a:close/>
                </a:path>
              </a:pathLst>
            </a:custGeom>
            <a:solidFill>
              <a:srgbClr val="9BA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7"/>
            <p:cNvSpPr/>
            <p:nvPr/>
          </p:nvSpPr>
          <p:spPr>
            <a:xfrm>
              <a:off x="5945925" y="2292075"/>
              <a:ext cx="57050" cy="47075"/>
            </a:xfrm>
            <a:custGeom>
              <a:rect b="b" l="l" r="r" t="t"/>
              <a:pathLst>
                <a:path extrusionOk="0" h="1883" w="2282">
                  <a:moveTo>
                    <a:pt x="212" y="0"/>
                  </a:moveTo>
                  <a:cubicBezTo>
                    <a:pt x="95" y="0"/>
                    <a:pt x="1" y="160"/>
                    <a:pt x="118" y="259"/>
                  </a:cubicBezTo>
                  <a:lnTo>
                    <a:pt x="1989" y="1848"/>
                  </a:lnTo>
                  <a:cubicBezTo>
                    <a:pt x="2015" y="1869"/>
                    <a:pt x="2049" y="1882"/>
                    <a:pt x="2083" y="1882"/>
                  </a:cubicBezTo>
                  <a:lnTo>
                    <a:pt x="2083" y="1880"/>
                  </a:lnTo>
                  <a:cubicBezTo>
                    <a:pt x="2219" y="1880"/>
                    <a:pt x="2281" y="1712"/>
                    <a:pt x="2178" y="1626"/>
                  </a:cubicBezTo>
                  <a:lnTo>
                    <a:pt x="305" y="37"/>
                  </a:lnTo>
                  <a:cubicBezTo>
                    <a:pt x="275" y="11"/>
                    <a:pt x="243" y="0"/>
                    <a:pt x="212"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7"/>
            <p:cNvSpPr/>
            <p:nvPr/>
          </p:nvSpPr>
          <p:spPr>
            <a:xfrm>
              <a:off x="5814650" y="2072500"/>
              <a:ext cx="294900" cy="328025"/>
            </a:xfrm>
            <a:custGeom>
              <a:rect b="b" l="l" r="r" t="t"/>
              <a:pathLst>
                <a:path extrusionOk="0" h="13121" w="11796">
                  <a:moveTo>
                    <a:pt x="10119" y="297"/>
                  </a:moveTo>
                  <a:lnTo>
                    <a:pt x="10119" y="297"/>
                  </a:lnTo>
                  <a:cubicBezTo>
                    <a:pt x="10906" y="379"/>
                    <a:pt x="11506" y="1041"/>
                    <a:pt x="11508" y="1832"/>
                  </a:cubicBezTo>
                  <a:cubicBezTo>
                    <a:pt x="11508" y="2626"/>
                    <a:pt x="10908" y="3290"/>
                    <a:pt x="10119" y="3372"/>
                  </a:cubicBezTo>
                  <a:cubicBezTo>
                    <a:pt x="10639" y="3034"/>
                    <a:pt x="10953" y="2456"/>
                    <a:pt x="10953" y="1835"/>
                  </a:cubicBezTo>
                  <a:cubicBezTo>
                    <a:pt x="10953" y="1213"/>
                    <a:pt x="10639" y="635"/>
                    <a:pt x="10119" y="297"/>
                  </a:cubicBezTo>
                  <a:close/>
                  <a:moveTo>
                    <a:pt x="9120" y="289"/>
                  </a:moveTo>
                  <a:cubicBezTo>
                    <a:pt x="9522" y="289"/>
                    <a:pt x="9916" y="446"/>
                    <a:pt x="10211" y="742"/>
                  </a:cubicBezTo>
                  <a:cubicBezTo>
                    <a:pt x="10654" y="1183"/>
                    <a:pt x="10785" y="1847"/>
                    <a:pt x="10547" y="2424"/>
                  </a:cubicBezTo>
                  <a:cubicBezTo>
                    <a:pt x="10308" y="3002"/>
                    <a:pt x="9745" y="3378"/>
                    <a:pt x="9119" y="3378"/>
                  </a:cubicBezTo>
                  <a:cubicBezTo>
                    <a:pt x="8268" y="3376"/>
                    <a:pt x="7577" y="2686"/>
                    <a:pt x="7575" y="1832"/>
                  </a:cubicBezTo>
                  <a:cubicBezTo>
                    <a:pt x="7575" y="1209"/>
                    <a:pt x="7951" y="646"/>
                    <a:pt x="8530" y="407"/>
                  </a:cubicBezTo>
                  <a:cubicBezTo>
                    <a:pt x="8721" y="328"/>
                    <a:pt x="8921" y="289"/>
                    <a:pt x="9120" y="289"/>
                  </a:cubicBezTo>
                  <a:close/>
                  <a:moveTo>
                    <a:pt x="4019" y="3894"/>
                  </a:moveTo>
                  <a:lnTo>
                    <a:pt x="4019" y="3894"/>
                  </a:lnTo>
                  <a:cubicBezTo>
                    <a:pt x="5216" y="4017"/>
                    <a:pt x="6128" y="5025"/>
                    <a:pt x="6128" y="6229"/>
                  </a:cubicBezTo>
                  <a:cubicBezTo>
                    <a:pt x="6128" y="7433"/>
                    <a:pt x="5216" y="8442"/>
                    <a:pt x="4019" y="8564"/>
                  </a:cubicBezTo>
                  <a:cubicBezTo>
                    <a:pt x="4888" y="8109"/>
                    <a:pt x="5432" y="7210"/>
                    <a:pt x="5434" y="6229"/>
                  </a:cubicBezTo>
                  <a:cubicBezTo>
                    <a:pt x="5432" y="5249"/>
                    <a:pt x="4888" y="4348"/>
                    <a:pt x="4019" y="3894"/>
                  </a:cubicBezTo>
                  <a:close/>
                  <a:moveTo>
                    <a:pt x="10121" y="10291"/>
                  </a:moveTo>
                  <a:lnTo>
                    <a:pt x="10121" y="10291"/>
                  </a:lnTo>
                  <a:cubicBezTo>
                    <a:pt x="10734" y="10398"/>
                    <a:pt x="11179" y="10929"/>
                    <a:pt x="11179" y="11551"/>
                  </a:cubicBezTo>
                  <a:cubicBezTo>
                    <a:pt x="11179" y="12174"/>
                    <a:pt x="10734" y="12705"/>
                    <a:pt x="10121" y="12813"/>
                  </a:cubicBezTo>
                  <a:cubicBezTo>
                    <a:pt x="10970" y="12187"/>
                    <a:pt x="10970" y="10917"/>
                    <a:pt x="10121" y="10291"/>
                  </a:cubicBezTo>
                  <a:close/>
                  <a:moveTo>
                    <a:pt x="9185" y="10269"/>
                  </a:moveTo>
                  <a:cubicBezTo>
                    <a:pt x="9519" y="10269"/>
                    <a:pt x="9847" y="10399"/>
                    <a:pt x="10093" y="10644"/>
                  </a:cubicBezTo>
                  <a:cubicBezTo>
                    <a:pt x="10458" y="11011"/>
                    <a:pt x="10568" y="11562"/>
                    <a:pt x="10370" y="12041"/>
                  </a:cubicBezTo>
                  <a:cubicBezTo>
                    <a:pt x="10173" y="12521"/>
                    <a:pt x="9706" y="12832"/>
                    <a:pt x="9188" y="12832"/>
                  </a:cubicBezTo>
                  <a:cubicBezTo>
                    <a:pt x="8478" y="12832"/>
                    <a:pt x="7906" y="12258"/>
                    <a:pt x="7904" y="11551"/>
                  </a:cubicBezTo>
                  <a:lnTo>
                    <a:pt x="7906" y="11551"/>
                  </a:lnTo>
                  <a:cubicBezTo>
                    <a:pt x="7906" y="11033"/>
                    <a:pt x="8218" y="10564"/>
                    <a:pt x="8695" y="10366"/>
                  </a:cubicBezTo>
                  <a:cubicBezTo>
                    <a:pt x="8854" y="10301"/>
                    <a:pt x="9020" y="10269"/>
                    <a:pt x="9185" y="10269"/>
                  </a:cubicBezTo>
                  <a:close/>
                  <a:moveTo>
                    <a:pt x="9121" y="1"/>
                  </a:moveTo>
                  <a:cubicBezTo>
                    <a:pt x="8108" y="1"/>
                    <a:pt x="7287" y="820"/>
                    <a:pt x="7287" y="1832"/>
                  </a:cubicBezTo>
                  <a:cubicBezTo>
                    <a:pt x="7287" y="2845"/>
                    <a:pt x="8108" y="3666"/>
                    <a:pt x="9121" y="3666"/>
                  </a:cubicBezTo>
                  <a:lnTo>
                    <a:pt x="9166" y="3666"/>
                  </a:lnTo>
                  <a:lnTo>
                    <a:pt x="9166" y="9983"/>
                  </a:lnTo>
                  <a:cubicBezTo>
                    <a:pt x="8861" y="9986"/>
                    <a:pt x="8562" y="10078"/>
                    <a:pt x="8311" y="10250"/>
                  </a:cubicBezTo>
                  <a:lnTo>
                    <a:pt x="5698" y="8035"/>
                  </a:lnTo>
                  <a:cubicBezTo>
                    <a:pt x="6524" y="7163"/>
                    <a:pt x="6653" y="5838"/>
                    <a:pt x="6010" y="4823"/>
                  </a:cubicBezTo>
                  <a:lnTo>
                    <a:pt x="7354" y="3681"/>
                  </a:lnTo>
                  <a:cubicBezTo>
                    <a:pt x="7469" y="3583"/>
                    <a:pt x="7377" y="3424"/>
                    <a:pt x="7260" y="3424"/>
                  </a:cubicBezTo>
                  <a:cubicBezTo>
                    <a:pt x="7229" y="3424"/>
                    <a:pt x="7196" y="3435"/>
                    <a:pt x="7164" y="3462"/>
                  </a:cubicBezTo>
                  <a:lnTo>
                    <a:pt x="5840" y="4587"/>
                  </a:lnTo>
                  <a:cubicBezTo>
                    <a:pt x="5339" y="3957"/>
                    <a:pt x="4580" y="3591"/>
                    <a:pt x="3778" y="3591"/>
                  </a:cubicBezTo>
                  <a:lnTo>
                    <a:pt x="2795" y="3591"/>
                  </a:lnTo>
                  <a:cubicBezTo>
                    <a:pt x="1809" y="3591"/>
                    <a:pt x="906" y="4142"/>
                    <a:pt x="452" y="5019"/>
                  </a:cubicBezTo>
                  <a:cubicBezTo>
                    <a:pt x="0" y="5896"/>
                    <a:pt x="76" y="6952"/>
                    <a:pt x="648" y="7756"/>
                  </a:cubicBezTo>
                  <a:cubicBezTo>
                    <a:pt x="679" y="7797"/>
                    <a:pt x="719" y="7815"/>
                    <a:pt x="759" y="7815"/>
                  </a:cubicBezTo>
                  <a:cubicBezTo>
                    <a:pt x="861" y="7815"/>
                    <a:pt x="958" y="7700"/>
                    <a:pt x="882" y="7588"/>
                  </a:cubicBezTo>
                  <a:cubicBezTo>
                    <a:pt x="174" y="6591"/>
                    <a:pt x="349" y="5219"/>
                    <a:pt x="1282" y="4430"/>
                  </a:cubicBezTo>
                  <a:cubicBezTo>
                    <a:pt x="1720" y="4061"/>
                    <a:pt x="2257" y="3879"/>
                    <a:pt x="2793" y="3879"/>
                  </a:cubicBezTo>
                  <a:cubicBezTo>
                    <a:pt x="3399" y="3879"/>
                    <a:pt x="4004" y="4112"/>
                    <a:pt x="4462" y="4574"/>
                  </a:cubicBezTo>
                  <a:cubicBezTo>
                    <a:pt x="5322" y="5440"/>
                    <a:pt x="5376" y="6823"/>
                    <a:pt x="4582" y="7752"/>
                  </a:cubicBezTo>
                  <a:cubicBezTo>
                    <a:pt x="4119" y="8292"/>
                    <a:pt x="3460" y="8574"/>
                    <a:pt x="2794" y="8574"/>
                  </a:cubicBezTo>
                  <a:cubicBezTo>
                    <a:pt x="2317" y="8574"/>
                    <a:pt x="1836" y="8429"/>
                    <a:pt x="1422" y="8130"/>
                  </a:cubicBezTo>
                  <a:cubicBezTo>
                    <a:pt x="1393" y="8109"/>
                    <a:pt x="1363" y="8101"/>
                    <a:pt x="1336" y="8101"/>
                  </a:cubicBezTo>
                  <a:cubicBezTo>
                    <a:pt x="1214" y="8101"/>
                    <a:pt x="1125" y="8273"/>
                    <a:pt x="1252" y="8364"/>
                  </a:cubicBezTo>
                  <a:cubicBezTo>
                    <a:pt x="1698" y="8689"/>
                    <a:pt x="2234" y="8863"/>
                    <a:pt x="2785" y="8863"/>
                  </a:cubicBezTo>
                  <a:cubicBezTo>
                    <a:pt x="2789" y="8863"/>
                    <a:pt x="2792" y="8863"/>
                    <a:pt x="2795" y="8863"/>
                  </a:cubicBezTo>
                  <a:lnTo>
                    <a:pt x="3778" y="8863"/>
                  </a:lnTo>
                  <a:cubicBezTo>
                    <a:pt x="3781" y="8863"/>
                    <a:pt x="3784" y="8863"/>
                    <a:pt x="3787" y="8863"/>
                  </a:cubicBezTo>
                  <a:cubicBezTo>
                    <a:pt x="4410" y="8863"/>
                    <a:pt x="5012" y="8640"/>
                    <a:pt x="5487" y="8233"/>
                  </a:cubicBezTo>
                  <a:lnTo>
                    <a:pt x="8080" y="10433"/>
                  </a:lnTo>
                  <a:cubicBezTo>
                    <a:pt x="7627" y="10880"/>
                    <a:pt x="7487" y="11557"/>
                    <a:pt x="7730" y="12149"/>
                  </a:cubicBezTo>
                  <a:cubicBezTo>
                    <a:pt x="7970" y="12736"/>
                    <a:pt x="8544" y="13120"/>
                    <a:pt x="9178" y="13120"/>
                  </a:cubicBezTo>
                  <a:cubicBezTo>
                    <a:pt x="9180" y="13120"/>
                    <a:pt x="9182" y="13120"/>
                    <a:pt x="9183" y="13120"/>
                  </a:cubicBezTo>
                  <a:lnTo>
                    <a:pt x="9895" y="13120"/>
                  </a:lnTo>
                  <a:cubicBezTo>
                    <a:pt x="10764" y="13120"/>
                    <a:pt x="11467" y="12417"/>
                    <a:pt x="11467" y="11551"/>
                  </a:cubicBezTo>
                  <a:cubicBezTo>
                    <a:pt x="11467" y="10684"/>
                    <a:pt x="10764" y="9981"/>
                    <a:pt x="9895" y="9981"/>
                  </a:cubicBezTo>
                  <a:lnTo>
                    <a:pt x="9457" y="9981"/>
                  </a:lnTo>
                  <a:lnTo>
                    <a:pt x="9457" y="3666"/>
                  </a:lnTo>
                  <a:lnTo>
                    <a:pt x="9964" y="3666"/>
                  </a:lnTo>
                  <a:cubicBezTo>
                    <a:pt x="10974" y="3666"/>
                    <a:pt x="11796" y="2845"/>
                    <a:pt x="11796" y="1832"/>
                  </a:cubicBezTo>
                  <a:cubicBezTo>
                    <a:pt x="11796" y="820"/>
                    <a:pt x="10974" y="1"/>
                    <a:pt x="9964" y="1"/>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5903725" y="2331850"/>
              <a:ext cx="22850" cy="21150"/>
            </a:xfrm>
            <a:custGeom>
              <a:rect b="b" l="l" r="r" t="t"/>
              <a:pathLst>
                <a:path extrusionOk="0" h="846" w="914">
                  <a:moveTo>
                    <a:pt x="452" y="289"/>
                  </a:moveTo>
                  <a:lnTo>
                    <a:pt x="452" y="291"/>
                  </a:lnTo>
                  <a:cubicBezTo>
                    <a:pt x="486" y="291"/>
                    <a:pt x="520" y="304"/>
                    <a:pt x="546" y="330"/>
                  </a:cubicBezTo>
                  <a:cubicBezTo>
                    <a:pt x="636" y="419"/>
                    <a:pt x="562" y="560"/>
                    <a:pt x="453" y="560"/>
                  </a:cubicBezTo>
                  <a:cubicBezTo>
                    <a:pt x="436" y="560"/>
                    <a:pt x="418" y="557"/>
                    <a:pt x="400" y="549"/>
                  </a:cubicBezTo>
                  <a:cubicBezTo>
                    <a:pt x="265" y="493"/>
                    <a:pt x="303" y="289"/>
                    <a:pt x="452" y="289"/>
                  </a:cubicBezTo>
                  <a:close/>
                  <a:moveTo>
                    <a:pt x="453" y="1"/>
                  </a:moveTo>
                  <a:cubicBezTo>
                    <a:pt x="399" y="1"/>
                    <a:pt x="343" y="11"/>
                    <a:pt x="290" y="33"/>
                  </a:cubicBezTo>
                  <a:cubicBezTo>
                    <a:pt x="105" y="110"/>
                    <a:pt x="0" y="308"/>
                    <a:pt x="39" y="504"/>
                  </a:cubicBezTo>
                  <a:cubicBezTo>
                    <a:pt x="77" y="702"/>
                    <a:pt x="249" y="844"/>
                    <a:pt x="452" y="846"/>
                  </a:cubicBezTo>
                  <a:cubicBezTo>
                    <a:pt x="563" y="846"/>
                    <a:pt x="671" y="801"/>
                    <a:pt x="750" y="721"/>
                  </a:cubicBezTo>
                  <a:cubicBezTo>
                    <a:pt x="892" y="579"/>
                    <a:pt x="914" y="356"/>
                    <a:pt x="802" y="188"/>
                  </a:cubicBezTo>
                  <a:cubicBezTo>
                    <a:pt x="724" y="68"/>
                    <a:pt x="591" y="1"/>
                    <a:pt x="453" y="1"/>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7"/>
            <p:cNvSpPr/>
            <p:nvPr/>
          </p:nvSpPr>
          <p:spPr>
            <a:xfrm>
              <a:off x="6091150" y="2245425"/>
              <a:ext cx="22925" cy="21100"/>
            </a:xfrm>
            <a:custGeom>
              <a:rect b="b" l="l" r="r" t="t"/>
              <a:pathLst>
                <a:path extrusionOk="0" h="844" w="917">
                  <a:moveTo>
                    <a:pt x="454" y="289"/>
                  </a:moveTo>
                  <a:cubicBezTo>
                    <a:pt x="572" y="289"/>
                    <a:pt x="630" y="433"/>
                    <a:pt x="549" y="516"/>
                  </a:cubicBezTo>
                  <a:cubicBezTo>
                    <a:pt x="521" y="542"/>
                    <a:pt x="489" y="553"/>
                    <a:pt x="456" y="553"/>
                  </a:cubicBezTo>
                  <a:cubicBezTo>
                    <a:pt x="388" y="553"/>
                    <a:pt x="322" y="501"/>
                    <a:pt x="321" y="422"/>
                  </a:cubicBezTo>
                  <a:cubicBezTo>
                    <a:pt x="321" y="349"/>
                    <a:pt x="381" y="289"/>
                    <a:pt x="454" y="289"/>
                  </a:cubicBezTo>
                  <a:close/>
                  <a:moveTo>
                    <a:pt x="455" y="0"/>
                  </a:moveTo>
                  <a:cubicBezTo>
                    <a:pt x="401" y="0"/>
                    <a:pt x="346" y="11"/>
                    <a:pt x="293" y="33"/>
                  </a:cubicBezTo>
                  <a:cubicBezTo>
                    <a:pt x="108" y="110"/>
                    <a:pt x="0" y="306"/>
                    <a:pt x="41" y="504"/>
                  </a:cubicBezTo>
                  <a:cubicBezTo>
                    <a:pt x="80" y="701"/>
                    <a:pt x="252" y="843"/>
                    <a:pt x="454" y="843"/>
                  </a:cubicBezTo>
                  <a:cubicBezTo>
                    <a:pt x="566" y="843"/>
                    <a:pt x="673" y="800"/>
                    <a:pt x="753" y="721"/>
                  </a:cubicBezTo>
                  <a:cubicBezTo>
                    <a:pt x="895" y="579"/>
                    <a:pt x="916" y="355"/>
                    <a:pt x="805" y="187"/>
                  </a:cubicBezTo>
                  <a:cubicBezTo>
                    <a:pt x="725" y="67"/>
                    <a:pt x="593" y="0"/>
                    <a:pt x="455"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7"/>
            <p:cNvSpPr/>
            <p:nvPr/>
          </p:nvSpPr>
          <p:spPr>
            <a:xfrm>
              <a:off x="5954625" y="2351075"/>
              <a:ext cx="20325" cy="19175"/>
            </a:xfrm>
            <a:custGeom>
              <a:rect b="b" l="l" r="r" t="t"/>
              <a:pathLst>
                <a:path extrusionOk="0" h="767" w="813">
                  <a:moveTo>
                    <a:pt x="431" y="0"/>
                  </a:moveTo>
                  <a:cubicBezTo>
                    <a:pt x="359" y="0"/>
                    <a:pt x="286" y="49"/>
                    <a:pt x="286" y="146"/>
                  </a:cubicBezTo>
                  <a:lnTo>
                    <a:pt x="286" y="238"/>
                  </a:lnTo>
                  <a:lnTo>
                    <a:pt x="194" y="238"/>
                  </a:lnTo>
                  <a:cubicBezTo>
                    <a:pt x="0" y="238"/>
                    <a:pt x="0" y="528"/>
                    <a:pt x="194" y="528"/>
                  </a:cubicBezTo>
                  <a:lnTo>
                    <a:pt x="286" y="528"/>
                  </a:lnTo>
                  <a:lnTo>
                    <a:pt x="286" y="623"/>
                  </a:lnTo>
                  <a:cubicBezTo>
                    <a:pt x="286" y="702"/>
                    <a:pt x="351" y="767"/>
                    <a:pt x="430" y="767"/>
                  </a:cubicBezTo>
                  <a:cubicBezTo>
                    <a:pt x="512" y="767"/>
                    <a:pt x="576" y="702"/>
                    <a:pt x="576" y="623"/>
                  </a:cubicBezTo>
                  <a:lnTo>
                    <a:pt x="576" y="528"/>
                  </a:lnTo>
                  <a:lnTo>
                    <a:pt x="669" y="528"/>
                  </a:lnTo>
                  <a:cubicBezTo>
                    <a:pt x="748" y="528"/>
                    <a:pt x="813" y="464"/>
                    <a:pt x="813" y="384"/>
                  </a:cubicBezTo>
                  <a:cubicBezTo>
                    <a:pt x="813" y="303"/>
                    <a:pt x="748" y="238"/>
                    <a:pt x="669" y="238"/>
                  </a:cubicBezTo>
                  <a:lnTo>
                    <a:pt x="576" y="238"/>
                  </a:lnTo>
                  <a:lnTo>
                    <a:pt x="576" y="146"/>
                  </a:lnTo>
                  <a:cubicBezTo>
                    <a:pt x="576" y="49"/>
                    <a:pt x="504" y="0"/>
                    <a:pt x="431" y="0"/>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7"/>
            <p:cNvSpPr/>
            <p:nvPr/>
          </p:nvSpPr>
          <p:spPr>
            <a:xfrm>
              <a:off x="6113075" y="2221100"/>
              <a:ext cx="19175" cy="19175"/>
            </a:xfrm>
            <a:custGeom>
              <a:rect b="b" l="l" r="r" t="t"/>
              <a:pathLst>
                <a:path extrusionOk="0" h="767" w="767">
                  <a:moveTo>
                    <a:pt x="389" y="0"/>
                  </a:moveTo>
                  <a:cubicBezTo>
                    <a:pt x="318" y="0"/>
                    <a:pt x="248" y="47"/>
                    <a:pt x="244" y="139"/>
                  </a:cubicBezTo>
                  <a:lnTo>
                    <a:pt x="244" y="234"/>
                  </a:lnTo>
                  <a:lnTo>
                    <a:pt x="151" y="234"/>
                  </a:lnTo>
                  <a:cubicBezTo>
                    <a:pt x="149" y="234"/>
                    <a:pt x="146" y="234"/>
                    <a:pt x="144" y="234"/>
                  </a:cubicBezTo>
                  <a:cubicBezTo>
                    <a:pt x="65" y="234"/>
                    <a:pt x="1" y="299"/>
                    <a:pt x="1" y="378"/>
                  </a:cubicBezTo>
                  <a:cubicBezTo>
                    <a:pt x="1" y="457"/>
                    <a:pt x="65" y="522"/>
                    <a:pt x="144" y="522"/>
                  </a:cubicBezTo>
                  <a:cubicBezTo>
                    <a:pt x="146" y="522"/>
                    <a:pt x="149" y="522"/>
                    <a:pt x="151" y="522"/>
                  </a:cubicBezTo>
                  <a:lnTo>
                    <a:pt x="244" y="522"/>
                  </a:lnTo>
                  <a:lnTo>
                    <a:pt x="244" y="616"/>
                  </a:lnTo>
                  <a:cubicBezTo>
                    <a:pt x="242" y="698"/>
                    <a:pt x="306" y="767"/>
                    <a:pt x="390" y="767"/>
                  </a:cubicBezTo>
                  <a:cubicBezTo>
                    <a:pt x="472" y="767"/>
                    <a:pt x="536" y="698"/>
                    <a:pt x="534" y="616"/>
                  </a:cubicBezTo>
                  <a:lnTo>
                    <a:pt x="534" y="522"/>
                  </a:lnTo>
                  <a:lnTo>
                    <a:pt x="629" y="522"/>
                  </a:lnTo>
                  <a:cubicBezTo>
                    <a:pt x="704" y="520"/>
                    <a:pt x="766" y="455"/>
                    <a:pt x="766" y="378"/>
                  </a:cubicBezTo>
                  <a:cubicBezTo>
                    <a:pt x="766" y="300"/>
                    <a:pt x="704" y="238"/>
                    <a:pt x="629" y="234"/>
                  </a:cubicBezTo>
                  <a:lnTo>
                    <a:pt x="534" y="234"/>
                  </a:lnTo>
                  <a:lnTo>
                    <a:pt x="534" y="139"/>
                  </a:lnTo>
                  <a:cubicBezTo>
                    <a:pt x="530" y="47"/>
                    <a:pt x="459" y="0"/>
                    <a:pt x="389"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7"/>
            <p:cNvSpPr/>
            <p:nvPr/>
          </p:nvSpPr>
          <p:spPr>
            <a:xfrm>
              <a:off x="5935475" y="2123925"/>
              <a:ext cx="19500" cy="19175"/>
            </a:xfrm>
            <a:custGeom>
              <a:rect b="b" l="l" r="r" t="t"/>
              <a:pathLst>
                <a:path extrusionOk="0" h="767" w="780">
                  <a:moveTo>
                    <a:pt x="390" y="0"/>
                  </a:moveTo>
                  <a:cubicBezTo>
                    <a:pt x="318" y="0"/>
                    <a:pt x="246" y="48"/>
                    <a:pt x="246" y="145"/>
                  </a:cubicBezTo>
                  <a:lnTo>
                    <a:pt x="246" y="240"/>
                  </a:lnTo>
                  <a:lnTo>
                    <a:pt x="153" y="240"/>
                  </a:lnTo>
                  <a:cubicBezTo>
                    <a:pt x="151" y="240"/>
                    <a:pt x="148" y="240"/>
                    <a:pt x="146" y="240"/>
                  </a:cubicBezTo>
                  <a:cubicBezTo>
                    <a:pt x="65" y="240"/>
                    <a:pt x="1" y="303"/>
                    <a:pt x="1" y="384"/>
                  </a:cubicBezTo>
                  <a:cubicBezTo>
                    <a:pt x="1" y="463"/>
                    <a:pt x="65" y="528"/>
                    <a:pt x="146" y="528"/>
                  </a:cubicBezTo>
                  <a:cubicBezTo>
                    <a:pt x="148" y="528"/>
                    <a:pt x="151" y="528"/>
                    <a:pt x="153" y="528"/>
                  </a:cubicBezTo>
                  <a:lnTo>
                    <a:pt x="246" y="528"/>
                  </a:lnTo>
                  <a:lnTo>
                    <a:pt x="246" y="623"/>
                  </a:lnTo>
                  <a:cubicBezTo>
                    <a:pt x="246" y="702"/>
                    <a:pt x="310" y="767"/>
                    <a:pt x="390" y="767"/>
                  </a:cubicBezTo>
                  <a:cubicBezTo>
                    <a:pt x="472" y="767"/>
                    <a:pt x="536" y="702"/>
                    <a:pt x="536" y="623"/>
                  </a:cubicBezTo>
                  <a:lnTo>
                    <a:pt x="536" y="528"/>
                  </a:lnTo>
                  <a:lnTo>
                    <a:pt x="629" y="528"/>
                  </a:lnTo>
                  <a:cubicBezTo>
                    <a:pt x="631" y="528"/>
                    <a:pt x="634" y="528"/>
                    <a:pt x="636" y="528"/>
                  </a:cubicBezTo>
                  <a:cubicBezTo>
                    <a:pt x="714" y="528"/>
                    <a:pt x="779" y="463"/>
                    <a:pt x="779" y="384"/>
                  </a:cubicBezTo>
                  <a:cubicBezTo>
                    <a:pt x="779" y="303"/>
                    <a:pt x="715" y="240"/>
                    <a:pt x="636" y="240"/>
                  </a:cubicBezTo>
                  <a:cubicBezTo>
                    <a:pt x="634" y="240"/>
                    <a:pt x="631" y="240"/>
                    <a:pt x="629" y="240"/>
                  </a:cubicBezTo>
                  <a:lnTo>
                    <a:pt x="534" y="240"/>
                  </a:lnTo>
                  <a:lnTo>
                    <a:pt x="534" y="145"/>
                  </a:lnTo>
                  <a:cubicBezTo>
                    <a:pt x="534" y="48"/>
                    <a:pt x="462" y="0"/>
                    <a:pt x="390"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a:off x="6028900" y="2337725"/>
              <a:ext cx="30250" cy="45750"/>
            </a:xfrm>
            <a:custGeom>
              <a:rect b="b" l="l" r="r" t="t"/>
              <a:pathLst>
                <a:path extrusionOk="0" h="1830" w="1210">
                  <a:moveTo>
                    <a:pt x="472" y="503"/>
                  </a:moveTo>
                  <a:lnTo>
                    <a:pt x="472" y="772"/>
                  </a:lnTo>
                  <a:lnTo>
                    <a:pt x="435" y="772"/>
                  </a:lnTo>
                  <a:cubicBezTo>
                    <a:pt x="257" y="772"/>
                    <a:pt x="257" y="503"/>
                    <a:pt x="435" y="503"/>
                  </a:cubicBezTo>
                  <a:close/>
                  <a:moveTo>
                    <a:pt x="796" y="1062"/>
                  </a:moveTo>
                  <a:cubicBezTo>
                    <a:pt x="871" y="1062"/>
                    <a:pt x="930" y="1122"/>
                    <a:pt x="930" y="1198"/>
                  </a:cubicBezTo>
                  <a:cubicBezTo>
                    <a:pt x="930" y="1271"/>
                    <a:pt x="871" y="1331"/>
                    <a:pt x="796" y="1331"/>
                  </a:cubicBezTo>
                  <a:lnTo>
                    <a:pt x="760" y="1331"/>
                  </a:lnTo>
                  <a:lnTo>
                    <a:pt x="760" y="1062"/>
                  </a:lnTo>
                  <a:close/>
                  <a:moveTo>
                    <a:pt x="616" y="0"/>
                  </a:moveTo>
                  <a:cubicBezTo>
                    <a:pt x="534" y="0"/>
                    <a:pt x="467" y="69"/>
                    <a:pt x="472" y="153"/>
                  </a:cubicBezTo>
                  <a:lnTo>
                    <a:pt x="472" y="215"/>
                  </a:lnTo>
                  <a:lnTo>
                    <a:pt x="435" y="215"/>
                  </a:lnTo>
                  <a:cubicBezTo>
                    <a:pt x="431" y="215"/>
                    <a:pt x="427" y="215"/>
                    <a:pt x="423" y="215"/>
                  </a:cubicBezTo>
                  <a:cubicBezTo>
                    <a:pt x="190" y="215"/>
                    <a:pt x="1" y="404"/>
                    <a:pt x="1" y="639"/>
                  </a:cubicBezTo>
                  <a:cubicBezTo>
                    <a:pt x="1" y="873"/>
                    <a:pt x="190" y="1062"/>
                    <a:pt x="423" y="1062"/>
                  </a:cubicBezTo>
                  <a:cubicBezTo>
                    <a:pt x="427" y="1062"/>
                    <a:pt x="431" y="1062"/>
                    <a:pt x="435" y="1062"/>
                  </a:cubicBezTo>
                  <a:lnTo>
                    <a:pt x="472" y="1062"/>
                  </a:lnTo>
                  <a:lnTo>
                    <a:pt x="472" y="1331"/>
                  </a:lnTo>
                  <a:lnTo>
                    <a:pt x="300" y="1331"/>
                  </a:lnTo>
                  <a:cubicBezTo>
                    <a:pt x="106" y="1331"/>
                    <a:pt x="106" y="1621"/>
                    <a:pt x="300" y="1621"/>
                  </a:cubicBezTo>
                  <a:lnTo>
                    <a:pt x="472" y="1621"/>
                  </a:lnTo>
                  <a:lnTo>
                    <a:pt x="472" y="1686"/>
                  </a:lnTo>
                  <a:cubicBezTo>
                    <a:pt x="472" y="1765"/>
                    <a:pt x="536" y="1830"/>
                    <a:pt x="616" y="1830"/>
                  </a:cubicBezTo>
                  <a:cubicBezTo>
                    <a:pt x="695" y="1830"/>
                    <a:pt x="760" y="1765"/>
                    <a:pt x="760" y="1686"/>
                  </a:cubicBezTo>
                  <a:lnTo>
                    <a:pt x="760" y="1621"/>
                  </a:lnTo>
                  <a:lnTo>
                    <a:pt x="796" y="1621"/>
                  </a:lnTo>
                  <a:cubicBezTo>
                    <a:pt x="1026" y="1615"/>
                    <a:pt x="1209" y="1428"/>
                    <a:pt x="1209" y="1198"/>
                  </a:cubicBezTo>
                  <a:cubicBezTo>
                    <a:pt x="1209" y="968"/>
                    <a:pt x="1026" y="778"/>
                    <a:pt x="796" y="774"/>
                  </a:cubicBezTo>
                  <a:lnTo>
                    <a:pt x="796" y="772"/>
                  </a:lnTo>
                  <a:lnTo>
                    <a:pt x="760" y="772"/>
                  </a:lnTo>
                  <a:lnTo>
                    <a:pt x="760" y="503"/>
                  </a:lnTo>
                  <a:lnTo>
                    <a:pt x="934" y="503"/>
                  </a:lnTo>
                  <a:cubicBezTo>
                    <a:pt x="936" y="503"/>
                    <a:pt x="939" y="503"/>
                    <a:pt x="941" y="503"/>
                  </a:cubicBezTo>
                  <a:cubicBezTo>
                    <a:pt x="1020" y="503"/>
                    <a:pt x="1084" y="438"/>
                    <a:pt x="1084" y="359"/>
                  </a:cubicBezTo>
                  <a:cubicBezTo>
                    <a:pt x="1084" y="280"/>
                    <a:pt x="1020" y="215"/>
                    <a:pt x="941" y="215"/>
                  </a:cubicBezTo>
                  <a:cubicBezTo>
                    <a:pt x="939" y="215"/>
                    <a:pt x="936" y="215"/>
                    <a:pt x="934" y="215"/>
                  </a:cubicBezTo>
                  <a:lnTo>
                    <a:pt x="760" y="215"/>
                  </a:lnTo>
                  <a:lnTo>
                    <a:pt x="760" y="153"/>
                  </a:lnTo>
                  <a:cubicBezTo>
                    <a:pt x="764" y="69"/>
                    <a:pt x="697"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a:off x="6027400" y="2097975"/>
              <a:ext cx="28450" cy="37975"/>
            </a:xfrm>
            <a:custGeom>
              <a:rect b="b" l="l" r="r" t="t"/>
              <a:pathLst>
                <a:path extrusionOk="0" h="1519" w="1138">
                  <a:moveTo>
                    <a:pt x="622" y="1"/>
                  </a:moveTo>
                  <a:cubicBezTo>
                    <a:pt x="377" y="1"/>
                    <a:pt x="179" y="198"/>
                    <a:pt x="179" y="444"/>
                  </a:cubicBezTo>
                  <a:lnTo>
                    <a:pt x="179" y="629"/>
                  </a:lnTo>
                  <a:lnTo>
                    <a:pt x="153" y="629"/>
                  </a:lnTo>
                  <a:cubicBezTo>
                    <a:pt x="150" y="628"/>
                    <a:pt x="148" y="628"/>
                    <a:pt x="145" y="628"/>
                  </a:cubicBezTo>
                  <a:cubicBezTo>
                    <a:pt x="65" y="628"/>
                    <a:pt x="0" y="691"/>
                    <a:pt x="0" y="773"/>
                  </a:cubicBezTo>
                  <a:cubicBezTo>
                    <a:pt x="0" y="852"/>
                    <a:pt x="65" y="917"/>
                    <a:pt x="145" y="917"/>
                  </a:cubicBezTo>
                  <a:cubicBezTo>
                    <a:pt x="148" y="917"/>
                    <a:pt x="151" y="917"/>
                    <a:pt x="153" y="917"/>
                  </a:cubicBezTo>
                  <a:lnTo>
                    <a:pt x="179" y="917"/>
                  </a:lnTo>
                  <a:lnTo>
                    <a:pt x="179" y="1099"/>
                  </a:lnTo>
                  <a:cubicBezTo>
                    <a:pt x="179" y="1119"/>
                    <a:pt x="172" y="1138"/>
                    <a:pt x="157" y="1153"/>
                  </a:cubicBezTo>
                  <a:cubicBezTo>
                    <a:pt x="24" y="1289"/>
                    <a:pt x="119" y="1516"/>
                    <a:pt x="310" y="1519"/>
                  </a:cubicBezTo>
                  <a:lnTo>
                    <a:pt x="994" y="1519"/>
                  </a:lnTo>
                  <a:cubicBezTo>
                    <a:pt x="1073" y="1519"/>
                    <a:pt x="1138" y="1454"/>
                    <a:pt x="1138" y="1375"/>
                  </a:cubicBezTo>
                  <a:cubicBezTo>
                    <a:pt x="1138" y="1295"/>
                    <a:pt x="1073" y="1231"/>
                    <a:pt x="994" y="1231"/>
                  </a:cubicBezTo>
                  <a:lnTo>
                    <a:pt x="994" y="1228"/>
                  </a:lnTo>
                  <a:lnTo>
                    <a:pt x="446" y="1228"/>
                  </a:lnTo>
                  <a:cubicBezTo>
                    <a:pt x="461" y="1188"/>
                    <a:pt x="469" y="1145"/>
                    <a:pt x="469" y="1099"/>
                  </a:cubicBezTo>
                  <a:lnTo>
                    <a:pt x="469" y="917"/>
                  </a:lnTo>
                  <a:lnTo>
                    <a:pt x="654" y="917"/>
                  </a:lnTo>
                  <a:cubicBezTo>
                    <a:pt x="732" y="914"/>
                    <a:pt x="792" y="850"/>
                    <a:pt x="792" y="773"/>
                  </a:cubicBezTo>
                  <a:cubicBezTo>
                    <a:pt x="792" y="695"/>
                    <a:pt x="732" y="631"/>
                    <a:pt x="654" y="629"/>
                  </a:cubicBezTo>
                  <a:lnTo>
                    <a:pt x="469" y="629"/>
                  </a:lnTo>
                  <a:lnTo>
                    <a:pt x="469" y="444"/>
                  </a:lnTo>
                  <a:cubicBezTo>
                    <a:pt x="469" y="358"/>
                    <a:pt x="538" y="289"/>
                    <a:pt x="622" y="289"/>
                  </a:cubicBezTo>
                  <a:cubicBezTo>
                    <a:pt x="708" y="289"/>
                    <a:pt x="777" y="358"/>
                    <a:pt x="777" y="444"/>
                  </a:cubicBezTo>
                  <a:cubicBezTo>
                    <a:pt x="775" y="525"/>
                    <a:pt x="839" y="594"/>
                    <a:pt x="921" y="594"/>
                  </a:cubicBezTo>
                  <a:cubicBezTo>
                    <a:pt x="1005" y="594"/>
                    <a:pt x="1069" y="525"/>
                    <a:pt x="1067" y="444"/>
                  </a:cubicBezTo>
                  <a:cubicBezTo>
                    <a:pt x="1067" y="198"/>
                    <a:pt x="867" y="1"/>
                    <a:pt x="6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p:nvPr/>
          </p:nvSpPr>
          <p:spPr>
            <a:xfrm>
              <a:off x="5860700" y="2193500"/>
              <a:ext cx="47825" cy="69475"/>
            </a:xfrm>
            <a:custGeom>
              <a:rect b="b" l="l" r="r" t="t"/>
              <a:pathLst>
                <a:path extrusionOk="0" h="2779" w="1913">
                  <a:moveTo>
                    <a:pt x="1205" y="516"/>
                  </a:moveTo>
                  <a:cubicBezTo>
                    <a:pt x="1407" y="516"/>
                    <a:pt x="1568" y="680"/>
                    <a:pt x="1568" y="880"/>
                  </a:cubicBezTo>
                  <a:cubicBezTo>
                    <a:pt x="1568" y="1082"/>
                    <a:pt x="1407" y="1245"/>
                    <a:pt x="1205" y="1245"/>
                  </a:cubicBezTo>
                  <a:lnTo>
                    <a:pt x="633" y="1245"/>
                  </a:lnTo>
                  <a:lnTo>
                    <a:pt x="633" y="516"/>
                  </a:lnTo>
                  <a:close/>
                  <a:moveTo>
                    <a:pt x="1205" y="1533"/>
                  </a:moveTo>
                  <a:cubicBezTo>
                    <a:pt x="1407" y="1533"/>
                    <a:pt x="1568" y="1697"/>
                    <a:pt x="1571" y="1897"/>
                  </a:cubicBezTo>
                  <a:cubicBezTo>
                    <a:pt x="1568" y="2099"/>
                    <a:pt x="1407" y="2260"/>
                    <a:pt x="1205" y="2262"/>
                  </a:cubicBezTo>
                  <a:lnTo>
                    <a:pt x="633" y="2262"/>
                  </a:lnTo>
                  <a:lnTo>
                    <a:pt x="633" y="1533"/>
                  </a:lnTo>
                  <a:close/>
                  <a:moveTo>
                    <a:pt x="487" y="0"/>
                  </a:moveTo>
                  <a:cubicBezTo>
                    <a:pt x="405" y="0"/>
                    <a:pt x="339" y="69"/>
                    <a:pt x="343" y="151"/>
                  </a:cubicBezTo>
                  <a:lnTo>
                    <a:pt x="343" y="228"/>
                  </a:lnTo>
                  <a:lnTo>
                    <a:pt x="194" y="228"/>
                  </a:lnTo>
                  <a:cubicBezTo>
                    <a:pt x="194" y="228"/>
                    <a:pt x="193" y="228"/>
                    <a:pt x="192" y="228"/>
                  </a:cubicBezTo>
                  <a:cubicBezTo>
                    <a:pt x="1" y="228"/>
                    <a:pt x="2" y="516"/>
                    <a:pt x="194" y="516"/>
                  </a:cubicBezTo>
                  <a:lnTo>
                    <a:pt x="343" y="516"/>
                  </a:lnTo>
                  <a:lnTo>
                    <a:pt x="343" y="2262"/>
                  </a:lnTo>
                  <a:lnTo>
                    <a:pt x="194" y="2262"/>
                  </a:lnTo>
                  <a:cubicBezTo>
                    <a:pt x="1" y="2262"/>
                    <a:pt x="1" y="2550"/>
                    <a:pt x="194" y="2550"/>
                  </a:cubicBezTo>
                  <a:lnTo>
                    <a:pt x="343" y="2550"/>
                  </a:lnTo>
                  <a:lnTo>
                    <a:pt x="343" y="2628"/>
                  </a:lnTo>
                  <a:cubicBezTo>
                    <a:pt x="339" y="2710"/>
                    <a:pt x="405" y="2778"/>
                    <a:pt x="487" y="2778"/>
                  </a:cubicBezTo>
                  <a:cubicBezTo>
                    <a:pt x="569" y="2778"/>
                    <a:pt x="635" y="2710"/>
                    <a:pt x="631" y="2628"/>
                  </a:cubicBezTo>
                  <a:lnTo>
                    <a:pt x="631" y="2550"/>
                  </a:lnTo>
                  <a:lnTo>
                    <a:pt x="840" y="2550"/>
                  </a:lnTo>
                  <a:lnTo>
                    <a:pt x="840" y="2628"/>
                  </a:lnTo>
                  <a:cubicBezTo>
                    <a:pt x="835" y="2710"/>
                    <a:pt x="902" y="2778"/>
                    <a:pt x="984" y="2778"/>
                  </a:cubicBezTo>
                  <a:cubicBezTo>
                    <a:pt x="1065" y="2778"/>
                    <a:pt x="1132" y="2710"/>
                    <a:pt x="1128" y="2628"/>
                  </a:cubicBezTo>
                  <a:lnTo>
                    <a:pt x="1128" y="2550"/>
                  </a:lnTo>
                  <a:lnTo>
                    <a:pt x="1205" y="2550"/>
                  </a:lnTo>
                  <a:cubicBezTo>
                    <a:pt x="1482" y="2550"/>
                    <a:pt x="1728" y="2376"/>
                    <a:pt x="1820" y="2114"/>
                  </a:cubicBezTo>
                  <a:cubicBezTo>
                    <a:pt x="1912" y="1854"/>
                    <a:pt x="1829" y="1561"/>
                    <a:pt x="1614" y="1389"/>
                  </a:cubicBezTo>
                  <a:cubicBezTo>
                    <a:pt x="1768" y="1265"/>
                    <a:pt x="1859" y="1078"/>
                    <a:pt x="1859" y="880"/>
                  </a:cubicBezTo>
                  <a:cubicBezTo>
                    <a:pt x="1859" y="521"/>
                    <a:pt x="1566" y="228"/>
                    <a:pt x="1205" y="228"/>
                  </a:cubicBezTo>
                  <a:lnTo>
                    <a:pt x="1128" y="228"/>
                  </a:lnTo>
                  <a:lnTo>
                    <a:pt x="1128" y="151"/>
                  </a:lnTo>
                  <a:cubicBezTo>
                    <a:pt x="1132" y="69"/>
                    <a:pt x="1065" y="0"/>
                    <a:pt x="984" y="0"/>
                  </a:cubicBezTo>
                  <a:cubicBezTo>
                    <a:pt x="902" y="0"/>
                    <a:pt x="835" y="69"/>
                    <a:pt x="840" y="151"/>
                  </a:cubicBezTo>
                  <a:lnTo>
                    <a:pt x="840" y="228"/>
                  </a:lnTo>
                  <a:lnTo>
                    <a:pt x="631" y="228"/>
                  </a:lnTo>
                  <a:lnTo>
                    <a:pt x="631" y="151"/>
                  </a:lnTo>
                  <a:cubicBezTo>
                    <a:pt x="635" y="69"/>
                    <a:pt x="569" y="0"/>
                    <a:pt x="4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5" name="Google Shape;1295;p37"/>
          <p:cNvSpPr txBox="1"/>
          <p:nvPr>
            <p:ph idx="4294967295" type="ctrTitle"/>
          </p:nvPr>
        </p:nvSpPr>
        <p:spPr>
          <a:xfrm>
            <a:off x="4947604" y="1273927"/>
            <a:ext cx="1906500" cy="577800"/>
          </a:xfrm>
          <a:prstGeom prst="rect">
            <a:avLst/>
          </a:prstGeom>
        </p:spPr>
        <p:txBody>
          <a:bodyPr anchorCtr="0" anchor="t" bIns="91425" lIns="91425" spcFirstLastPara="1" rIns="91425" wrap="square" tIns="91425">
            <a:noAutofit/>
          </a:bodyPr>
          <a:lstStyle/>
          <a:p>
            <a:pPr indent="-355600" lvl="0" marL="457200" rtl="0" algn="r">
              <a:spcBef>
                <a:spcPts val="0"/>
              </a:spcBef>
              <a:spcAft>
                <a:spcPts val="0"/>
              </a:spcAft>
              <a:buClr>
                <a:schemeClr val="accent1"/>
              </a:buClr>
              <a:buSzPts val="2000"/>
              <a:buFont typeface="Raleway"/>
              <a:buChar char="●"/>
            </a:pPr>
            <a:r>
              <a:rPr b="1" lang="en" sz="2000">
                <a:solidFill>
                  <a:schemeClr val="accent1"/>
                </a:solidFill>
                <a:latin typeface="Raleway"/>
                <a:ea typeface="Raleway"/>
                <a:cs typeface="Raleway"/>
                <a:sym typeface="Raleway"/>
              </a:rPr>
              <a:t>PC</a:t>
            </a:r>
            <a:endParaRPr b="1" sz="2000">
              <a:solidFill>
                <a:schemeClr val="accent1"/>
              </a:solidFill>
              <a:latin typeface="Raleway"/>
              <a:ea typeface="Raleway"/>
              <a:cs typeface="Raleway"/>
              <a:sym typeface="Raleway"/>
            </a:endParaRPr>
          </a:p>
        </p:txBody>
      </p:sp>
      <p:sp>
        <p:nvSpPr>
          <p:cNvPr id="1296" name="Google Shape;1296;p37"/>
          <p:cNvSpPr txBox="1"/>
          <p:nvPr>
            <p:ph idx="4294967295" type="ctrTitle"/>
          </p:nvPr>
        </p:nvSpPr>
        <p:spPr>
          <a:xfrm>
            <a:off x="3037675" y="4330375"/>
            <a:ext cx="4837800" cy="577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accent3"/>
              </a:buClr>
              <a:buSzPts val="2000"/>
              <a:buFont typeface="Raleway"/>
              <a:buChar char="●"/>
            </a:pPr>
            <a:r>
              <a:rPr b="1" lang="en" sz="2000">
                <a:solidFill>
                  <a:schemeClr val="accent3"/>
                </a:solidFill>
                <a:latin typeface="Raleway"/>
                <a:ea typeface="Raleway"/>
                <a:cs typeface="Raleway"/>
                <a:sym typeface="Raleway"/>
              </a:rPr>
              <a:t>The environment that will host the university-wide database.</a:t>
            </a:r>
            <a:endParaRPr b="1" sz="2000">
              <a:solidFill>
                <a:schemeClr val="accent3"/>
              </a:solidFill>
              <a:latin typeface="Raleway"/>
              <a:ea typeface="Raleway"/>
              <a:cs typeface="Raleway"/>
              <a:sym typeface="Raleway"/>
            </a:endParaRPr>
          </a:p>
        </p:txBody>
      </p:sp>
      <p:sp>
        <p:nvSpPr>
          <p:cNvPr id="1297" name="Google Shape;1297;p37"/>
          <p:cNvSpPr txBox="1"/>
          <p:nvPr>
            <p:ph idx="4294967295" type="title"/>
          </p:nvPr>
        </p:nvSpPr>
        <p:spPr>
          <a:xfrm>
            <a:off x="464675" y="-40056"/>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0"/>
              <a:t>04</a:t>
            </a:r>
            <a:endParaRPr sz="7000"/>
          </a:p>
        </p:txBody>
      </p:sp>
      <p:cxnSp>
        <p:nvCxnSpPr>
          <p:cNvPr id="1298" name="Google Shape;1298;p37"/>
          <p:cNvCxnSpPr/>
          <p:nvPr/>
        </p:nvCxnSpPr>
        <p:spPr>
          <a:xfrm flipH="1">
            <a:off x="1694275" y="217645"/>
            <a:ext cx="3600" cy="9249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2" name="Shape 1302"/>
        <p:cNvGrpSpPr/>
        <p:nvPr/>
      </p:nvGrpSpPr>
      <p:grpSpPr>
        <a:xfrm>
          <a:off x="0" y="0"/>
          <a:ext cx="0" cy="0"/>
          <a:chOff x="0" y="0"/>
          <a:chExt cx="0" cy="0"/>
        </a:xfrm>
      </p:grpSpPr>
      <p:sp>
        <p:nvSpPr>
          <p:cNvPr id="1303" name="Google Shape;1303;p38"/>
          <p:cNvSpPr txBox="1"/>
          <p:nvPr>
            <p:ph type="title"/>
          </p:nvPr>
        </p:nvSpPr>
        <p:spPr>
          <a:xfrm>
            <a:off x="1797600" y="357176"/>
            <a:ext cx="6960600" cy="10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a:t>
            </a:r>
            <a:r>
              <a:rPr lang="en"/>
              <a:t> REQUIREMENTS</a:t>
            </a:r>
            <a:endParaRPr sz="3000"/>
          </a:p>
        </p:txBody>
      </p:sp>
      <p:sp>
        <p:nvSpPr>
          <p:cNvPr id="1304" name="Google Shape;1304;p38"/>
          <p:cNvSpPr txBox="1"/>
          <p:nvPr>
            <p:ph idx="4294967295" type="ctrTitle"/>
          </p:nvPr>
        </p:nvSpPr>
        <p:spPr>
          <a:xfrm>
            <a:off x="1351291" y="1393965"/>
            <a:ext cx="1906500" cy="57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chemeClr val="accent1"/>
                </a:solidFill>
                <a:latin typeface="Raleway"/>
                <a:ea typeface="Raleway"/>
                <a:cs typeface="Raleway"/>
                <a:sym typeface="Raleway"/>
              </a:rPr>
              <a:t>HTML</a:t>
            </a:r>
            <a:endParaRPr b="1" sz="2000">
              <a:solidFill>
                <a:schemeClr val="accent1"/>
              </a:solidFill>
              <a:latin typeface="Raleway"/>
              <a:ea typeface="Raleway"/>
              <a:cs typeface="Raleway"/>
              <a:sym typeface="Raleway"/>
            </a:endParaRPr>
          </a:p>
        </p:txBody>
      </p:sp>
      <p:sp>
        <p:nvSpPr>
          <p:cNvPr id="1305" name="Google Shape;1305;p38"/>
          <p:cNvSpPr txBox="1"/>
          <p:nvPr>
            <p:ph idx="4294967295" type="ctrTitle"/>
          </p:nvPr>
        </p:nvSpPr>
        <p:spPr>
          <a:xfrm>
            <a:off x="6471592" y="996665"/>
            <a:ext cx="19065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latin typeface="Raleway"/>
                <a:ea typeface="Raleway"/>
                <a:cs typeface="Raleway"/>
                <a:sym typeface="Raleway"/>
              </a:rPr>
              <a:t>CSS</a:t>
            </a:r>
            <a:endParaRPr b="1" sz="2000">
              <a:solidFill>
                <a:schemeClr val="accent3"/>
              </a:solidFill>
              <a:latin typeface="Raleway"/>
              <a:ea typeface="Raleway"/>
              <a:cs typeface="Raleway"/>
              <a:sym typeface="Raleway"/>
            </a:endParaRPr>
          </a:p>
        </p:txBody>
      </p:sp>
      <p:sp>
        <p:nvSpPr>
          <p:cNvPr id="1306" name="Google Shape;1306;p38"/>
          <p:cNvSpPr txBox="1"/>
          <p:nvPr>
            <p:ph idx="4294967295" type="ctrTitle"/>
          </p:nvPr>
        </p:nvSpPr>
        <p:spPr>
          <a:xfrm>
            <a:off x="6677542" y="2208165"/>
            <a:ext cx="19065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2"/>
                </a:solidFill>
                <a:latin typeface="Raleway"/>
                <a:ea typeface="Raleway"/>
                <a:cs typeface="Raleway"/>
                <a:sym typeface="Raleway"/>
              </a:rPr>
              <a:t>JAVASCRIPT</a:t>
            </a:r>
            <a:endParaRPr b="1" sz="2000">
              <a:solidFill>
                <a:schemeClr val="accent2"/>
              </a:solidFill>
              <a:latin typeface="Raleway"/>
              <a:ea typeface="Raleway"/>
              <a:cs typeface="Raleway"/>
              <a:sym typeface="Raleway"/>
            </a:endParaRPr>
          </a:p>
        </p:txBody>
      </p:sp>
      <p:sp>
        <p:nvSpPr>
          <p:cNvPr id="1307" name="Google Shape;1307;p38"/>
          <p:cNvSpPr/>
          <p:nvPr/>
        </p:nvSpPr>
        <p:spPr>
          <a:xfrm>
            <a:off x="7875225" y="3760600"/>
            <a:ext cx="2366100" cy="236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8"/>
          <p:cNvSpPr/>
          <p:nvPr/>
        </p:nvSpPr>
        <p:spPr>
          <a:xfrm>
            <a:off x="-1670350" y="935650"/>
            <a:ext cx="2366100" cy="236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9" name="Google Shape;1309;p38"/>
          <p:cNvGrpSpPr/>
          <p:nvPr/>
        </p:nvGrpSpPr>
        <p:grpSpPr>
          <a:xfrm>
            <a:off x="8670500" y="3308113"/>
            <a:ext cx="1100375" cy="1123750"/>
            <a:chOff x="441625" y="885600"/>
            <a:chExt cx="1100375" cy="1123750"/>
          </a:xfrm>
        </p:grpSpPr>
        <p:sp>
          <p:nvSpPr>
            <p:cNvPr id="1310" name="Google Shape;1310;p38"/>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8"/>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8"/>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8"/>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8"/>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8"/>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8"/>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8"/>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8"/>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8"/>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8"/>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8"/>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8"/>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8"/>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8"/>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8"/>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8"/>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8"/>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8"/>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8"/>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8"/>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8"/>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8"/>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8"/>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8"/>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8"/>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8"/>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8"/>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8"/>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8"/>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8"/>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8"/>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8"/>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8"/>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8"/>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8"/>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8"/>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8"/>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8"/>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8"/>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8"/>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8"/>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8"/>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8"/>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8"/>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8"/>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8"/>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8"/>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8"/>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8"/>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8"/>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8"/>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8"/>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8"/>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8"/>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8"/>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8"/>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8"/>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8"/>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8"/>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8"/>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8"/>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8"/>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8"/>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8"/>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8"/>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8"/>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8"/>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8"/>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8"/>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8"/>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8"/>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8"/>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8"/>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8"/>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8"/>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8"/>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8"/>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8"/>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8"/>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8"/>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8"/>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8"/>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8"/>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8"/>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8"/>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8"/>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8"/>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8"/>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8"/>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8"/>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8"/>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8"/>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8"/>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8"/>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8"/>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8"/>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8"/>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8"/>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8"/>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8"/>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8"/>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8"/>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8"/>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8"/>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8"/>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8"/>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8"/>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8"/>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8"/>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8"/>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8"/>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8"/>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8"/>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8"/>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8"/>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8"/>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8"/>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8"/>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8"/>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8"/>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8"/>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8"/>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8"/>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8"/>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5" name="Google Shape;1435;p38"/>
          <p:cNvSpPr/>
          <p:nvPr/>
        </p:nvSpPr>
        <p:spPr>
          <a:xfrm>
            <a:off x="286111" y="1574475"/>
            <a:ext cx="433900" cy="433922"/>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6" name="Google Shape;1436;p38"/>
          <p:cNvGrpSpPr/>
          <p:nvPr/>
        </p:nvGrpSpPr>
        <p:grpSpPr>
          <a:xfrm>
            <a:off x="-249924" y="2279113"/>
            <a:ext cx="435996" cy="435918"/>
            <a:chOff x="1451675" y="2190025"/>
            <a:chExt cx="184650" cy="184625"/>
          </a:xfrm>
        </p:grpSpPr>
        <p:sp>
          <p:nvSpPr>
            <p:cNvPr id="1437" name="Google Shape;1437;p38"/>
            <p:cNvSpPr/>
            <p:nvPr/>
          </p:nvSpPr>
          <p:spPr>
            <a:xfrm>
              <a:off x="1591925" y="2190025"/>
              <a:ext cx="44400" cy="44400"/>
            </a:xfrm>
            <a:custGeom>
              <a:rect b="b" l="l" r="r" t="t"/>
              <a:pathLst>
                <a:path extrusionOk="0" h="1776" w="1776">
                  <a:moveTo>
                    <a:pt x="888" y="0"/>
                  </a:moveTo>
                  <a:cubicBezTo>
                    <a:pt x="399" y="0"/>
                    <a:pt x="0" y="398"/>
                    <a:pt x="0" y="888"/>
                  </a:cubicBezTo>
                  <a:cubicBezTo>
                    <a:pt x="0" y="1377"/>
                    <a:pt x="399" y="1775"/>
                    <a:pt x="888" y="1775"/>
                  </a:cubicBezTo>
                  <a:cubicBezTo>
                    <a:pt x="1377" y="1775"/>
                    <a:pt x="1775" y="1377"/>
                    <a:pt x="1775" y="888"/>
                  </a:cubicBezTo>
                  <a:cubicBezTo>
                    <a:pt x="1775" y="398"/>
                    <a:pt x="1377"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8"/>
            <p:cNvSpPr/>
            <p:nvPr/>
          </p:nvSpPr>
          <p:spPr>
            <a:xfrm>
              <a:off x="1522750" y="2259200"/>
              <a:ext cx="44400" cy="44350"/>
            </a:xfrm>
            <a:custGeom>
              <a:rect b="b" l="l" r="r" t="t"/>
              <a:pathLst>
                <a:path extrusionOk="0" h="1774" w="1776">
                  <a:moveTo>
                    <a:pt x="888" y="0"/>
                  </a:moveTo>
                  <a:cubicBezTo>
                    <a:pt x="399" y="0"/>
                    <a:pt x="1" y="397"/>
                    <a:pt x="1" y="888"/>
                  </a:cubicBezTo>
                  <a:cubicBezTo>
                    <a:pt x="1" y="1377"/>
                    <a:pt x="399" y="1773"/>
                    <a:pt x="888" y="1773"/>
                  </a:cubicBezTo>
                  <a:cubicBezTo>
                    <a:pt x="1379" y="1773"/>
                    <a:pt x="1775" y="1377"/>
                    <a:pt x="1775" y="888"/>
                  </a:cubicBezTo>
                  <a:cubicBezTo>
                    <a:pt x="1775" y="397"/>
                    <a:pt x="1379"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8"/>
            <p:cNvSpPr/>
            <p:nvPr/>
          </p:nvSpPr>
          <p:spPr>
            <a:xfrm>
              <a:off x="1451675" y="2330300"/>
              <a:ext cx="44350" cy="44350"/>
            </a:xfrm>
            <a:custGeom>
              <a:rect b="b" l="l" r="r" t="t"/>
              <a:pathLst>
                <a:path extrusionOk="0" h="1774" w="1774">
                  <a:moveTo>
                    <a:pt x="887" y="1"/>
                  </a:moveTo>
                  <a:cubicBezTo>
                    <a:pt x="397" y="1"/>
                    <a:pt x="1" y="397"/>
                    <a:pt x="1" y="888"/>
                  </a:cubicBezTo>
                  <a:cubicBezTo>
                    <a:pt x="1" y="1377"/>
                    <a:pt x="397" y="1774"/>
                    <a:pt x="887" y="1774"/>
                  </a:cubicBezTo>
                  <a:cubicBezTo>
                    <a:pt x="1377" y="1774"/>
                    <a:pt x="1774" y="1377"/>
                    <a:pt x="1774" y="888"/>
                  </a:cubicBezTo>
                  <a:cubicBezTo>
                    <a:pt x="1774" y="397"/>
                    <a:pt x="1377" y="1"/>
                    <a:pt x="88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0" name="Google Shape;1440;p38"/>
          <p:cNvGrpSpPr/>
          <p:nvPr/>
        </p:nvGrpSpPr>
        <p:grpSpPr>
          <a:xfrm>
            <a:off x="3037664" y="1512386"/>
            <a:ext cx="3066608" cy="2699577"/>
            <a:chOff x="5771975" y="2072500"/>
            <a:chExt cx="385800" cy="339625"/>
          </a:xfrm>
        </p:grpSpPr>
        <p:sp>
          <p:nvSpPr>
            <p:cNvPr id="1441" name="Google Shape;1441;p38"/>
            <p:cNvSpPr/>
            <p:nvPr/>
          </p:nvSpPr>
          <p:spPr>
            <a:xfrm>
              <a:off x="5771975" y="2090400"/>
              <a:ext cx="385800" cy="292750"/>
            </a:xfrm>
            <a:custGeom>
              <a:rect b="b" l="l" r="r" t="t"/>
              <a:pathLst>
                <a:path extrusionOk="0" h="11710" w="15432">
                  <a:moveTo>
                    <a:pt x="14791" y="2630"/>
                  </a:moveTo>
                  <a:cubicBezTo>
                    <a:pt x="14146" y="985"/>
                    <a:pt x="12155" y="1"/>
                    <a:pt x="10469" y="652"/>
                  </a:cubicBezTo>
                  <a:cubicBezTo>
                    <a:pt x="8487" y="1420"/>
                    <a:pt x="9220" y="4445"/>
                    <a:pt x="7435" y="5077"/>
                  </a:cubicBezTo>
                  <a:cubicBezTo>
                    <a:pt x="6491" y="5410"/>
                    <a:pt x="5096" y="4163"/>
                    <a:pt x="4141" y="3970"/>
                  </a:cubicBezTo>
                  <a:cubicBezTo>
                    <a:pt x="2385" y="3617"/>
                    <a:pt x="791" y="4858"/>
                    <a:pt x="400" y="6576"/>
                  </a:cubicBezTo>
                  <a:cubicBezTo>
                    <a:pt x="0" y="8328"/>
                    <a:pt x="643" y="10667"/>
                    <a:pt x="2567" y="11144"/>
                  </a:cubicBezTo>
                  <a:cubicBezTo>
                    <a:pt x="4859" y="11710"/>
                    <a:pt x="6055" y="9650"/>
                    <a:pt x="7979" y="9057"/>
                  </a:cubicBezTo>
                  <a:cubicBezTo>
                    <a:pt x="9953" y="8450"/>
                    <a:pt x="12148" y="9885"/>
                    <a:pt x="13782" y="8139"/>
                  </a:cubicBezTo>
                  <a:cubicBezTo>
                    <a:pt x="14989" y="6849"/>
                    <a:pt x="15431" y="4258"/>
                    <a:pt x="14791" y="2630"/>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8"/>
            <p:cNvSpPr/>
            <p:nvPr/>
          </p:nvSpPr>
          <p:spPr>
            <a:xfrm>
              <a:off x="5908075" y="2118350"/>
              <a:ext cx="139400" cy="236375"/>
            </a:xfrm>
            <a:custGeom>
              <a:rect b="b" l="l" r="r" t="t"/>
              <a:pathLst>
                <a:path extrusionOk="0" h="9455" w="5576">
                  <a:moveTo>
                    <a:pt x="5575" y="1"/>
                  </a:moveTo>
                  <a:lnTo>
                    <a:pt x="0" y="4726"/>
                  </a:lnTo>
                  <a:lnTo>
                    <a:pt x="5575" y="9455"/>
                  </a:lnTo>
                  <a:lnTo>
                    <a:pt x="5575"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8"/>
            <p:cNvSpPr/>
            <p:nvPr/>
          </p:nvSpPr>
          <p:spPr>
            <a:xfrm>
              <a:off x="5807775" y="2181075"/>
              <a:ext cx="147900" cy="124625"/>
            </a:xfrm>
            <a:custGeom>
              <a:rect b="b" l="l" r="r" t="t"/>
              <a:pathLst>
                <a:path extrusionOk="0" h="4985" w="5916">
                  <a:moveTo>
                    <a:pt x="2466" y="1"/>
                  </a:moveTo>
                  <a:cubicBezTo>
                    <a:pt x="1099" y="16"/>
                    <a:pt x="0" y="1127"/>
                    <a:pt x="0" y="2493"/>
                  </a:cubicBezTo>
                  <a:cubicBezTo>
                    <a:pt x="0" y="3858"/>
                    <a:pt x="1099" y="4970"/>
                    <a:pt x="2466" y="4985"/>
                  </a:cubicBezTo>
                  <a:lnTo>
                    <a:pt x="3449" y="4985"/>
                  </a:lnTo>
                  <a:cubicBezTo>
                    <a:pt x="4814" y="4970"/>
                    <a:pt x="5915" y="3858"/>
                    <a:pt x="5915" y="2493"/>
                  </a:cubicBezTo>
                  <a:cubicBezTo>
                    <a:pt x="5915" y="1127"/>
                    <a:pt x="4814" y="16"/>
                    <a:pt x="3449"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8"/>
            <p:cNvSpPr/>
            <p:nvPr/>
          </p:nvSpPr>
          <p:spPr>
            <a:xfrm>
              <a:off x="5985250" y="2091250"/>
              <a:ext cx="105550" cy="84475"/>
            </a:xfrm>
            <a:custGeom>
              <a:rect b="b" l="l" r="r" t="t"/>
              <a:pathLst>
                <a:path extrusionOk="0" h="3379" w="4222">
                  <a:moveTo>
                    <a:pt x="1689" y="1"/>
                  </a:moveTo>
                  <a:cubicBezTo>
                    <a:pt x="755" y="1"/>
                    <a:pt x="1" y="758"/>
                    <a:pt x="1" y="1691"/>
                  </a:cubicBezTo>
                  <a:cubicBezTo>
                    <a:pt x="1" y="2622"/>
                    <a:pt x="755" y="3379"/>
                    <a:pt x="1689" y="3379"/>
                  </a:cubicBezTo>
                  <a:lnTo>
                    <a:pt x="2531" y="3379"/>
                  </a:lnTo>
                  <a:cubicBezTo>
                    <a:pt x="3465" y="3379"/>
                    <a:pt x="4221" y="2622"/>
                    <a:pt x="4221" y="1691"/>
                  </a:cubicBezTo>
                  <a:cubicBezTo>
                    <a:pt x="4221" y="758"/>
                    <a:pt x="3465" y="1"/>
                    <a:pt x="2531"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8"/>
            <p:cNvSpPr/>
            <p:nvPr/>
          </p:nvSpPr>
          <p:spPr>
            <a:xfrm>
              <a:off x="5992950" y="2340775"/>
              <a:ext cx="90100" cy="71350"/>
            </a:xfrm>
            <a:custGeom>
              <a:rect b="b" l="l" r="r" t="t"/>
              <a:pathLst>
                <a:path extrusionOk="0" h="2854" w="3604">
                  <a:moveTo>
                    <a:pt x="1428" y="1"/>
                  </a:moveTo>
                  <a:cubicBezTo>
                    <a:pt x="641" y="1"/>
                    <a:pt x="0" y="637"/>
                    <a:pt x="0" y="1426"/>
                  </a:cubicBezTo>
                  <a:cubicBezTo>
                    <a:pt x="0" y="2215"/>
                    <a:pt x="641" y="2854"/>
                    <a:pt x="1428" y="2854"/>
                  </a:cubicBezTo>
                  <a:cubicBezTo>
                    <a:pt x="1434" y="2854"/>
                    <a:pt x="1441" y="2854"/>
                    <a:pt x="1447" y="2854"/>
                  </a:cubicBezTo>
                  <a:lnTo>
                    <a:pt x="2159" y="2854"/>
                  </a:lnTo>
                  <a:cubicBezTo>
                    <a:pt x="2166" y="2854"/>
                    <a:pt x="2172" y="2854"/>
                    <a:pt x="2179" y="2854"/>
                  </a:cubicBezTo>
                  <a:cubicBezTo>
                    <a:pt x="2965" y="2854"/>
                    <a:pt x="3604" y="2215"/>
                    <a:pt x="3604" y="1426"/>
                  </a:cubicBezTo>
                  <a:cubicBezTo>
                    <a:pt x="3604" y="637"/>
                    <a:pt x="2965" y="1"/>
                    <a:pt x="2179" y="1"/>
                  </a:cubicBezTo>
                  <a:cubicBezTo>
                    <a:pt x="2172" y="1"/>
                    <a:pt x="2166" y="1"/>
                    <a:pt x="2159" y="1"/>
                  </a:cubicBezTo>
                  <a:lnTo>
                    <a:pt x="1447" y="1"/>
                  </a:lnTo>
                  <a:cubicBezTo>
                    <a:pt x="1441" y="1"/>
                    <a:pt x="1434" y="1"/>
                    <a:pt x="1428"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8"/>
            <p:cNvSpPr/>
            <p:nvPr/>
          </p:nvSpPr>
          <p:spPr>
            <a:xfrm>
              <a:off x="5884575" y="2165925"/>
              <a:ext cx="86250" cy="124625"/>
            </a:xfrm>
            <a:custGeom>
              <a:rect b="b" l="l" r="r" t="t"/>
              <a:pathLst>
                <a:path extrusionOk="0" h="4985" w="3450">
                  <a:moveTo>
                    <a:pt x="1" y="0"/>
                  </a:moveTo>
                  <a:lnTo>
                    <a:pt x="1" y="4982"/>
                  </a:lnTo>
                  <a:lnTo>
                    <a:pt x="983" y="4982"/>
                  </a:lnTo>
                  <a:lnTo>
                    <a:pt x="983" y="4984"/>
                  </a:lnTo>
                  <a:cubicBezTo>
                    <a:pt x="2349" y="4969"/>
                    <a:pt x="3449" y="3858"/>
                    <a:pt x="3449" y="2492"/>
                  </a:cubicBezTo>
                  <a:cubicBezTo>
                    <a:pt x="3449" y="1125"/>
                    <a:pt x="2349" y="15"/>
                    <a:pt x="983" y="0"/>
                  </a:cubicBezTo>
                  <a:close/>
                </a:path>
              </a:pathLst>
            </a:custGeom>
            <a:solidFill>
              <a:srgbClr val="526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8"/>
            <p:cNvSpPr/>
            <p:nvPr/>
          </p:nvSpPr>
          <p:spPr>
            <a:xfrm>
              <a:off x="5822275" y="2165925"/>
              <a:ext cx="124575" cy="124575"/>
            </a:xfrm>
            <a:custGeom>
              <a:rect b="b" l="l" r="r" t="t"/>
              <a:pathLst>
                <a:path extrusionOk="0" h="4983" w="4983">
                  <a:moveTo>
                    <a:pt x="2490" y="0"/>
                  </a:moveTo>
                  <a:cubicBezTo>
                    <a:pt x="1117" y="0"/>
                    <a:pt x="1" y="1116"/>
                    <a:pt x="1" y="2492"/>
                  </a:cubicBezTo>
                  <a:cubicBezTo>
                    <a:pt x="1" y="3868"/>
                    <a:pt x="1117" y="4982"/>
                    <a:pt x="2490" y="4982"/>
                  </a:cubicBezTo>
                  <a:cubicBezTo>
                    <a:pt x="3867" y="4982"/>
                    <a:pt x="4982" y="3868"/>
                    <a:pt x="4982" y="2492"/>
                  </a:cubicBezTo>
                  <a:cubicBezTo>
                    <a:pt x="4982" y="1116"/>
                    <a:pt x="3867" y="0"/>
                    <a:pt x="24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8"/>
            <p:cNvSpPr/>
            <p:nvPr/>
          </p:nvSpPr>
          <p:spPr>
            <a:xfrm>
              <a:off x="6042675" y="2076100"/>
              <a:ext cx="63275" cy="84475"/>
            </a:xfrm>
            <a:custGeom>
              <a:rect b="b" l="l" r="r" t="t"/>
              <a:pathLst>
                <a:path extrusionOk="0" h="3379" w="2531">
                  <a:moveTo>
                    <a:pt x="0" y="1"/>
                  </a:moveTo>
                  <a:lnTo>
                    <a:pt x="0" y="3378"/>
                  </a:lnTo>
                  <a:lnTo>
                    <a:pt x="843" y="3378"/>
                  </a:lnTo>
                  <a:cubicBezTo>
                    <a:pt x="1774" y="3378"/>
                    <a:pt x="2531" y="2622"/>
                    <a:pt x="2531" y="1688"/>
                  </a:cubicBezTo>
                  <a:cubicBezTo>
                    <a:pt x="2531" y="757"/>
                    <a:pt x="1774" y="1"/>
                    <a:pt x="843" y="1"/>
                  </a:cubicBezTo>
                  <a:close/>
                </a:path>
              </a:pathLst>
            </a:custGeom>
            <a:solidFill>
              <a:srgbClr val="526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8"/>
            <p:cNvSpPr/>
            <p:nvPr/>
          </p:nvSpPr>
          <p:spPr>
            <a:xfrm>
              <a:off x="6000425" y="2076100"/>
              <a:ext cx="84450" cy="84475"/>
            </a:xfrm>
            <a:custGeom>
              <a:rect b="b" l="l" r="r" t="t"/>
              <a:pathLst>
                <a:path extrusionOk="0" h="3379" w="3378">
                  <a:moveTo>
                    <a:pt x="1688" y="1"/>
                  </a:moveTo>
                  <a:cubicBezTo>
                    <a:pt x="757" y="1"/>
                    <a:pt x="0" y="757"/>
                    <a:pt x="0" y="1688"/>
                  </a:cubicBezTo>
                  <a:cubicBezTo>
                    <a:pt x="0" y="2622"/>
                    <a:pt x="757" y="3378"/>
                    <a:pt x="1688" y="3378"/>
                  </a:cubicBezTo>
                  <a:cubicBezTo>
                    <a:pt x="2621" y="3378"/>
                    <a:pt x="3378" y="2622"/>
                    <a:pt x="3378" y="1688"/>
                  </a:cubicBezTo>
                  <a:cubicBezTo>
                    <a:pt x="3378" y="757"/>
                    <a:pt x="2621" y="1"/>
                    <a:pt x="1688" y="1"/>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8"/>
            <p:cNvSpPr/>
            <p:nvPr/>
          </p:nvSpPr>
          <p:spPr>
            <a:xfrm>
              <a:off x="6044275" y="2325625"/>
              <a:ext cx="53450" cy="71300"/>
            </a:xfrm>
            <a:custGeom>
              <a:rect b="b" l="l" r="r" t="t"/>
              <a:pathLst>
                <a:path extrusionOk="0" h="2852" w="2138">
                  <a:moveTo>
                    <a:pt x="1" y="0"/>
                  </a:moveTo>
                  <a:lnTo>
                    <a:pt x="1" y="2851"/>
                  </a:lnTo>
                  <a:lnTo>
                    <a:pt x="712" y="2851"/>
                  </a:lnTo>
                  <a:cubicBezTo>
                    <a:pt x="1499" y="2851"/>
                    <a:pt x="2138" y="2213"/>
                    <a:pt x="2138" y="1426"/>
                  </a:cubicBezTo>
                  <a:cubicBezTo>
                    <a:pt x="2138" y="639"/>
                    <a:pt x="1499" y="0"/>
                    <a:pt x="712" y="0"/>
                  </a:cubicBezTo>
                  <a:close/>
                </a:path>
              </a:pathLst>
            </a:custGeom>
            <a:solidFill>
              <a:srgbClr val="526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8"/>
            <p:cNvSpPr/>
            <p:nvPr/>
          </p:nvSpPr>
          <p:spPr>
            <a:xfrm>
              <a:off x="6008650" y="2325625"/>
              <a:ext cx="71300" cy="71300"/>
            </a:xfrm>
            <a:custGeom>
              <a:rect b="b" l="l" r="r" t="t"/>
              <a:pathLst>
                <a:path extrusionOk="0" h="2852" w="2852">
                  <a:moveTo>
                    <a:pt x="1426" y="0"/>
                  </a:moveTo>
                  <a:cubicBezTo>
                    <a:pt x="639" y="0"/>
                    <a:pt x="0" y="639"/>
                    <a:pt x="0" y="1426"/>
                  </a:cubicBezTo>
                  <a:cubicBezTo>
                    <a:pt x="0" y="2213"/>
                    <a:pt x="639" y="2851"/>
                    <a:pt x="1426" y="2851"/>
                  </a:cubicBezTo>
                  <a:cubicBezTo>
                    <a:pt x="2213" y="2851"/>
                    <a:pt x="2851" y="2213"/>
                    <a:pt x="2851" y="1426"/>
                  </a:cubicBezTo>
                  <a:cubicBezTo>
                    <a:pt x="2851" y="639"/>
                    <a:pt x="2213" y="0"/>
                    <a:pt x="14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8"/>
            <p:cNvSpPr/>
            <p:nvPr/>
          </p:nvSpPr>
          <p:spPr>
            <a:xfrm>
              <a:off x="6061150" y="2174225"/>
              <a:ext cx="7225" cy="137775"/>
            </a:xfrm>
            <a:custGeom>
              <a:rect b="b" l="l" r="r" t="t"/>
              <a:pathLst>
                <a:path extrusionOk="0" h="5511" w="289">
                  <a:moveTo>
                    <a:pt x="145" y="1"/>
                  </a:moveTo>
                  <a:cubicBezTo>
                    <a:pt x="73" y="1"/>
                    <a:pt x="1" y="49"/>
                    <a:pt x="1" y="146"/>
                  </a:cubicBezTo>
                  <a:lnTo>
                    <a:pt x="1" y="5366"/>
                  </a:lnTo>
                  <a:cubicBezTo>
                    <a:pt x="1" y="5446"/>
                    <a:pt x="65" y="5510"/>
                    <a:pt x="145" y="5510"/>
                  </a:cubicBezTo>
                  <a:cubicBezTo>
                    <a:pt x="224" y="5510"/>
                    <a:pt x="289" y="5446"/>
                    <a:pt x="289" y="5364"/>
                  </a:cubicBezTo>
                  <a:lnTo>
                    <a:pt x="289" y="146"/>
                  </a:lnTo>
                  <a:cubicBezTo>
                    <a:pt x="289" y="49"/>
                    <a:pt x="217" y="1"/>
                    <a:pt x="145" y="1"/>
                  </a:cubicBezTo>
                  <a:close/>
                </a:path>
              </a:pathLst>
            </a:custGeom>
            <a:solidFill>
              <a:srgbClr val="D1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8"/>
            <p:cNvSpPr/>
            <p:nvPr/>
          </p:nvSpPr>
          <p:spPr>
            <a:xfrm>
              <a:off x="5956725" y="2141175"/>
              <a:ext cx="37850" cy="30850"/>
            </a:xfrm>
            <a:custGeom>
              <a:rect b="b" l="l" r="r" t="t"/>
              <a:pathLst>
                <a:path extrusionOk="0" h="1234" w="1514">
                  <a:moveTo>
                    <a:pt x="1305" y="1"/>
                  </a:moveTo>
                  <a:cubicBezTo>
                    <a:pt x="1274" y="1"/>
                    <a:pt x="1242" y="12"/>
                    <a:pt x="1211" y="38"/>
                  </a:cubicBezTo>
                  <a:lnTo>
                    <a:pt x="103" y="977"/>
                  </a:lnTo>
                  <a:cubicBezTo>
                    <a:pt x="0" y="1066"/>
                    <a:pt x="60" y="1233"/>
                    <a:pt x="196" y="1233"/>
                  </a:cubicBezTo>
                  <a:cubicBezTo>
                    <a:pt x="230" y="1233"/>
                    <a:pt x="262" y="1220"/>
                    <a:pt x="290" y="1199"/>
                  </a:cubicBezTo>
                  <a:lnTo>
                    <a:pt x="1398" y="257"/>
                  </a:lnTo>
                  <a:cubicBezTo>
                    <a:pt x="1513" y="159"/>
                    <a:pt x="1422" y="1"/>
                    <a:pt x="1305" y="1"/>
                  </a:cubicBezTo>
                  <a:close/>
                </a:path>
              </a:pathLst>
            </a:custGeom>
            <a:solidFill>
              <a:srgbClr val="9BA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8"/>
            <p:cNvSpPr/>
            <p:nvPr/>
          </p:nvSpPr>
          <p:spPr>
            <a:xfrm>
              <a:off x="5945925" y="2292075"/>
              <a:ext cx="57050" cy="47075"/>
            </a:xfrm>
            <a:custGeom>
              <a:rect b="b" l="l" r="r" t="t"/>
              <a:pathLst>
                <a:path extrusionOk="0" h="1883" w="2282">
                  <a:moveTo>
                    <a:pt x="212" y="0"/>
                  </a:moveTo>
                  <a:cubicBezTo>
                    <a:pt x="95" y="0"/>
                    <a:pt x="1" y="160"/>
                    <a:pt x="118" y="259"/>
                  </a:cubicBezTo>
                  <a:lnTo>
                    <a:pt x="1989" y="1848"/>
                  </a:lnTo>
                  <a:cubicBezTo>
                    <a:pt x="2015" y="1869"/>
                    <a:pt x="2049" y="1882"/>
                    <a:pt x="2083" y="1882"/>
                  </a:cubicBezTo>
                  <a:lnTo>
                    <a:pt x="2083" y="1880"/>
                  </a:lnTo>
                  <a:cubicBezTo>
                    <a:pt x="2219" y="1880"/>
                    <a:pt x="2281" y="1712"/>
                    <a:pt x="2178" y="1626"/>
                  </a:cubicBezTo>
                  <a:lnTo>
                    <a:pt x="305" y="37"/>
                  </a:lnTo>
                  <a:cubicBezTo>
                    <a:pt x="275" y="11"/>
                    <a:pt x="243" y="0"/>
                    <a:pt x="212"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8"/>
            <p:cNvSpPr/>
            <p:nvPr/>
          </p:nvSpPr>
          <p:spPr>
            <a:xfrm>
              <a:off x="5814650" y="2072500"/>
              <a:ext cx="294900" cy="328025"/>
            </a:xfrm>
            <a:custGeom>
              <a:rect b="b" l="l" r="r" t="t"/>
              <a:pathLst>
                <a:path extrusionOk="0" h="13121" w="11796">
                  <a:moveTo>
                    <a:pt x="10119" y="297"/>
                  </a:moveTo>
                  <a:lnTo>
                    <a:pt x="10119" y="297"/>
                  </a:lnTo>
                  <a:cubicBezTo>
                    <a:pt x="10906" y="379"/>
                    <a:pt x="11506" y="1041"/>
                    <a:pt x="11508" y="1832"/>
                  </a:cubicBezTo>
                  <a:cubicBezTo>
                    <a:pt x="11508" y="2626"/>
                    <a:pt x="10908" y="3290"/>
                    <a:pt x="10119" y="3372"/>
                  </a:cubicBezTo>
                  <a:cubicBezTo>
                    <a:pt x="10639" y="3034"/>
                    <a:pt x="10953" y="2456"/>
                    <a:pt x="10953" y="1835"/>
                  </a:cubicBezTo>
                  <a:cubicBezTo>
                    <a:pt x="10953" y="1213"/>
                    <a:pt x="10639" y="635"/>
                    <a:pt x="10119" y="297"/>
                  </a:cubicBezTo>
                  <a:close/>
                  <a:moveTo>
                    <a:pt x="9120" y="289"/>
                  </a:moveTo>
                  <a:cubicBezTo>
                    <a:pt x="9522" y="289"/>
                    <a:pt x="9916" y="446"/>
                    <a:pt x="10211" y="742"/>
                  </a:cubicBezTo>
                  <a:cubicBezTo>
                    <a:pt x="10654" y="1183"/>
                    <a:pt x="10785" y="1847"/>
                    <a:pt x="10547" y="2424"/>
                  </a:cubicBezTo>
                  <a:cubicBezTo>
                    <a:pt x="10308" y="3002"/>
                    <a:pt x="9745" y="3378"/>
                    <a:pt x="9119" y="3378"/>
                  </a:cubicBezTo>
                  <a:cubicBezTo>
                    <a:pt x="8268" y="3376"/>
                    <a:pt x="7577" y="2686"/>
                    <a:pt x="7575" y="1832"/>
                  </a:cubicBezTo>
                  <a:cubicBezTo>
                    <a:pt x="7575" y="1209"/>
                    <a:pt x="7951" y="646"/>
                    <a:pt x="8530" y="407"/>
                  </a:cubicBezTo>
                  <a:cubicBezTo>
                    <a:pt x="8721" y="328"/>
                    <a:pt x="8921" y="289"/>
                    <a:pt x="9120" y="289"/>
                  </a:cubicBezTo>
                  <a:close/>
                  <a:moveTo>
                    <a:pt x="4019" y="3894"/>
                  </a:moveTo>
                  <a:lnTo>
                    <a:pt x="4019" y="3894"/>
                  </a:lnTo>
                  <a:cubicBezTo>
                    <a:pt x="5216" y="4017"/>
                    <a:pt x="6128" y="5025"/>
                    <a:pt x="6128" y="6229"/>
                  </a:cubicBezTo>
                  <a:cubicBezTo>
                    <a:pt x="6128" y="7433"/>
                    <a:pt x="5216" y="8442"/>
                    <a:pt x="4019" y="8564"/>
                  </a:cubicBezTo>
                  <a:cubicBezTo>
                    <a:pt x="4888" y="8109"/>
                    <a:pt x="5432" y="7210"/>
                    <a:pt x="5434" y="6229"/>
                  </a:cubicBezTo>
                  <a:cubicBezTo>
                    <a:pt x="5432" y="5249"/>
                    <a:pt x="4888" y="4348"/>
                    <a:pt x="4019" y="3894"/>
                  </a:cubicBezTo>
                  <a:close/>
                  <a:moveTo>
                    <a:pt x="10121" y="10291"/>
                  </a:moveTo>
                  <a:lnTo>
                    <a:pt x="10121" y="10291"/>
                  </a:lnTo>
                  <a:cubicBezTo>
                    <a:pt x="10734" y="10398"/>
                    <a:pt x="11179" y="10929"/>
                    <a:pt x="11179" y="11551"/>
                  </a:cubicBezTo>
                  <a:cubicBezTo>
                    <a:pt x="11179" y="12174"/>
                    <a:pt x="10734" y="12705"/>
                    <a:pt x="10121" y="12813"/>
                  </a:cubicBezTo>
                  <a:cubicBezTo>
                    <a:pt x="10970" y="12187"/>
                    <a:pt x="10970" y="10917"/>
                    <a:pt x="10121" y="10291"/>
                  </a:cubicBezTo>
                  <a:close/>
                  <a:moveTo>
                    <a:pt x="9185" y="10269"/>
                  </a:moveTo>
                  <a:cubicBezTo>
                    <a:pt x="9519" y="10269"/>
                    <a:pt x="9847" y="10399"/>
                    <a:pt x="10093" y="10644"/>
                  </a:cubicBezTo>
                  <a:cubicBezTo>
                    <a:pt x="10458" y="11011"/>
                    <a:pt x="10568" y="11562"/>
                    <a:pt x="10370" y="12041"/>
                  </a:cubicBezTo>
                  <a:cubicBezTo>
                    <a:pt x="10173" y="12521"/>
                    <a:pt x="9706" y="12832"/>
                    <a:pt x="9188" y="12832"/>
                  </a:cubicBezTo>
                  <a:cubicBezTo>
                    <a:pt x="8478" y="12832"/>
                    <a:pt x="7906" y="12258"/>
                    <a:pt x="7904" y="11551"/>
                  </a:cubicBezTo>
                  <a:lnTo>
                    <a:pt x="7906" y="11551"/>
                  </a:lnTo>
                  <a:cubicBezTo>
                    <a:pt x="7906" y="11033"/>
                    <a:pt x="8218" y="10564"/>
                    <a:pt x="8695" y="10366"/>
                  </a:cubicBezTo>
                  <a:cubicBezTo>
                    <a:pt x="8854" y="10301"/>
                    <a:pt x="9020" y="10269"/>
                    <a:pt x="9185" y="10269"/>
                  </a:cubicBezTo>
                  <a:close/>
                  <a:moveTo>
                    <a:pt x="9121" y="1"/>
                  </a:moveTo>
                  <a:cubicBezTo>
                    <a:pt x="8108" y="1"/>
                    <a:pt x="7287" y="820"/>
                    <a:pt x="7287" y="1832"/>
                  </a:cubicBezTo>
                  <a:cubicBezTo>
                    <a:pt x="7287" y="2845"/>
                    <a:pt x="8108" y="3666"/>
                    <a:pt x="9121" y="3666"/>
                  </a:cubicBezTo>
                  <a:lnTo>
                    <a:pt x="9166" y="3666"/>
                  </a:lnTo>
                  <a:lnTo>
                    <a:pt x="9166" y="9983"/>
                  </a:lnTo>
                  <a:cubicBezTo>
                    <a:pt x="8861" y="9986"/>
                    <a:pt x="8562" y="10078"/>
                    <a:pt x="8311" y="10250"/>
                  </a:cubicBezTo>
                  <a:lnTo>
                    <a:pt x="5698" y="8035"/>
                  </a:lnTo>
                  <a:cubicBezTo>
                    <a:pt x="6524" y="7163"/>
                    <a:pt x="6653" y="5838"/>
                    <a:pt x="6010" y="4823"/>
                  </a:cubicBezTo>
                  <a:lnTo>
                    <a:pt x="7354" y="3681"/>
                  </a:lnTo>
                  <a:cubicBezTo>
                    <a:pt x="7469" y="3583"/>
                    <a:pt x="7377" y="3424"/>
                    <a:pt x="7260" y="3424"/>
                  </a:cubicBezTo>
                  <a:cubicBezTo>
                    <a:pt x="7229" y="3424"/>
                    <a:pt x="7196" y="3435"/>
                    <a:pt x="7164" y="3462"/>
                  </a:cubicBezTo>
                  <a:lnTo>
                    <a:pt x="5840" y="4587"/>
                  </a:lnTo>
                  <a:cubicBezTo>
                    <a:pt x="5339" y="3957"/>
                    <a:pt x="4580" y="3591"/>
                    <a:pt x="3778" y="3591"/>
                  </a:cubicBezTo>
                  <a:lnTo>
                    <a:pt x="2795" y="3591"/>
                  </a:lnTo>
                  <a:cubicBezTo>
                    <a:pt x="1809" y="3591"/>
                    <a:pt x="906" y="4142"/>
                    <a:pt x="452" y="5019"/>
                  </a:cubicBezTo>
                  <a:cubicBezTo>
                    <a:pt x="0" y="5896"/>
                    <a:pt x="76" y="6952"/>
                    <a:pt x="648" y="7756"/>
                  </a:cubicBezTo>
                  <a:cubicBezTo>
                    <a:pt x="679" y="7797"/>
                    <a:pt x="719" y="7815"/>
                    <a:pt x="759" y="7815"/>
                  </a:cubicBezTo>
                  <a:cubicBezTo>
                    <a:pt x="861" y="7815"/>
                    <a:pt x="958" y="7700"/>
                    <a:pt x="882" y="7588"/>
                  </a:cubicBezTo>
                  <a:cubicBezTo>
                    <a:pt x="174" y="6591"/>
                    <a:pt x="349" y="5219"/>
                    <a:pt x="1282" y="4430"/>
                  </a:cubicBezTo>
                  <a:cubicBezTo>
                    <a:pt x="1720" y="4061"/>
                    <a:pt x="2257" y="3879"/>
                    <a:pt x="2793" y="3879"/>
                  </a:cubicBezTo>
                  <a:cubicBezTo>
                    <a:pt x="3399" y="3879"/>
                    <a:pt x="4004" y="4112"/>
                    <a:pt x="4462" y="4574"/>
                  </a:cubicBezTo>
                  <a:cubicBezTo>
                    <a:pt x="5322" y="5440"/>
                    <a:pt x="5376" y="6823"/>
                    <a:pt x="4582" y="7752"/>
                  </a:cubicBezTo>
                  <a:cubicBezTo>
                    <a:pt x="4119" y="8292"/>
                    <a:pt x="3460" y="8574"/>
                    <a:pt x="2794" y="8574"/>
                  </a:cubicBezTo>
                  <a:cubicBezTo>
                    <a:pt x="2317" y="8574"/>
                    <a:pt x="1836" y="8429"/>
                    <a:pt x="1422" y="8130"/>
                  </a:cubicBezTo>
                  <a:cubicBezTo>
                    <a:pt x="1393" y="8109"/>
                    <a:pt x="1363" y="8101"/>
                    <a:pt x="1336" y="8101"/>
                  </a:cubicBezTo>
                  <a:cubicBezTo>
                    <a:pt x="1214" y="8101"/>
                    <a:pt x="1125" y="8273"/>
                    <a:pt x="1252" y="8364"/>
                  </a:cubicBezTo>
                  <a:cubicBezTo>
                    <a:pt x="1698" y="8689"/>
                    <a:pt x="2234" y="8863"/>
                    <a:pt x="2785" y="8863"/>
                  </a:cubicBezTo>
                  <a:cubicBezTo>
                    <a:pt x="2789" y="8863"/>
                    <a:pt x="2792" y="8863"/>
                    <a:pt x="2795" y="8863"/>
                  </a:cubicBezTo>
                  <a:lnTo>
                    <a:pt x="3778" y="8863"/>
                  </a:lnTo>
                  <a:cubicBezTo>
                    <a:pt x="3781" y="8863"/>
                    <a:pt x="3784" y="8863"/>
                    <a:pt x="3787" y="8863"/>
                  </a:cubicBezTo>
                  <a:cubicBezTo>
                    <a:pt x="4410" y="8863"/>
                    <a:pt x="5012" y="8640"/>
                    <a:pt x="5487" y="8233"/>
                  </a:cubicBezTo>
                  <a:lnTo>
                    <a:pt x="8080" y="10433"/>
                  </a:lnTo>
                  <a:cubicBezTo>
                    <a:pt x="7627" y="10880"/>
                    <a:pt x="7487" y="11557"/>
                    <a:pt x="7730" y="12149"/>
                  </a:cubicBezTo>
                  <a:cubicBezTo>
                    <a:pt x="7970" y="12736"/>
                    <a:pt x="8544" y="13120"/>
                    <a:pt x="9178" y="13120"/>
                  </a:cubicBezTo>
                  <a:cubicBezTo>
                    <a:pt x="9180" y="13120"/>
                    <a:pt x="9182" y="13120"/>
                    <a:pt x="9183" y="13120"/>
                  </a:cubicBezTo>
                  <a:lnTo>
                    <a:pt x="9895" y="13120"/>
                  </a:lnTo>
                  <a:cubicBezTo>
                    <a:pt x="10764" y="13120"/>
                    <a:pt x="11467" y="12417"/>
                    <a:pt x="11467" y="11551"/>
                  </a:cubicBezTo>
                  <a:cubicBezTo>
                    <a:pt x="11467" y="10684"/>
                    <a:pt x="10764" y="9981"/>
                    <a:pt x="9895" y="9981"/>
                  </a:cubicBezTo>
                  <a:lnTo>
                    <a:pt x="9457" y="9981"/>
                  </a:lnTo>
                  <a:lnTo>
                    <a:pt x="9457" y="3666"/>
                  </a:lnTo>
                  <a:lnTo>
                    <a:pt x="9964" y="3666"/>
                  </a:lnTo>
                  <a:cubicBezTo>
                    <a:pt x="10974" y="3666"/>
                    <a:pt x="11796" y="2845"/>
                    <a:pt x="11796" y="1832"/>
                  </a:cubicBezTo>
                  <a:cubicBezTo>
                    <a:pt x="11796" y="820"/>
                    <a:pt x="10974" y="1"/>
                    <a:pt x="9964" y="1"/>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8"/>
            <p:cNvSpPr/>
            <p:nvPr/>
          </p:nvSpPr>
          <p:spPr>
            <a:xfrm>
              <a:off x="5903725" y="2331850"/>
              <a:ext cx="22850" cy="21150"/>
            </a:xfrm>
            <a:custGeom>
              <a:rect b="b" l="l" r="r" t="t"/>
              <a:pathLst>
                <a:path extrusionOk="0" h="846" w="914">
                  <a:moveTo>
                    <a:pt x="452" y="289"/>
                  </a:moveTo>
                  <a:lnTo>
                    <a:pt x="452" y="291"/>
                  </a:lnTo>
                  <a:cubicBezTo>
                    <a:pt x="486" y="291"/>
                    <a:pt x="520" y="304"/>
                    <a:pt x="546" y="330"/>
                  </a:cubicBezTo>
                  <a:cubicBezTo>
                    <a:pt x="636" y="419"/>
                    <a:pt x="562" y="560"/>
                    <a:pt x="453" y="560"/>
                  </a:cubicBezTo>
                  <a:cubicBezTo>
                    <a:pt x="436" y="560"/>
                    <a:pt x="418" y="557"/>
                    <a:pt x="400" y="549"/>
                  </a:cubicBezTo>
                  <a:cubicBezTo>
                    <a:pt x="265" y="493"/>
                    <a:pt x="303" y="289"/>
                    <a:pt x="452" y="289"/>
                  </a:cubicBezTo>
                  <a:close/>
                  <a:moveTo>
                    <a:pt x="453" y="1"/>
                  </a:moveTo>
                  <a:cubicBezTo>
                    <a:pt x="399" y="1"/>
                    <a:pt x="343" y="11"/>
                    <a:pt x="290" y="33"/>
                  </a:cubicBezTo>
                  <a:cubicBezTo>
                    <a:pt x="105" y="110"/>
                    <a:pt x="0" y="308"/>
                    <a:pt x="39" y="504"/>
                  </a:cubicBezTo>
                  <a:cubicBezTo>
                    <a:pt x="77" y="702"/>
                    <a:pt x="249" y="844"/>
                    <a:pt x="452" y="846"/>
                  </a:cubicBezTo>
                  <a:cubicBezTo>
                    <a:pt x="563" y="846"/>
                    <a:pt x="671" y="801"/>
                    <a:pt x="750" y="721"/>
                  </a:cubicBezTo>
                  <a:cubicBezTo>
                    <a:pt x="892" y="579"/>
                    <a:pt x="914" y="356"/>
                    <a:pt x="802" y="188"/>
                  </a:cubicBezTo>
                  <a:cubicBezTo>
                    <a:pt x="724" y="68"/>
                    <a:pt x="591" y="1"/>
                    <a:pt x="453" y="1"/>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8"/>
            <p:cNvSpPr/>
            <p:nvPr/>
          </p:nvSpPr>
          <p:spPr>
            <a:xfrm>
              <a:off x="6091150" y="2245425"/>
              <a:ext cx="22925" cy="21100"/>
            </a:xfrm>
            <a:custGeom>
              <a:rect b="b" l="l" r="r" t="t"/>
              <a:pathLst>
                <a:path extrusionOk="0" h="844" w="917">
                  <a:moveTo>
                    <a:pt x="454" y="289"/>
                  </a:moveTo>
                  <a:cubicBezTo>
                    <a:pt x="572" y="289"/>
                    <a:pt x="630" y="433"/>
                    <a:pt x="549" y="516"/>
                  </a:cubicBezTo>
                  <a:cubicBezTo>
                    <a:pt x="521" y="542"/>
                    <a:pt x="489" y="553"/>
                    <a:pt x="456" y="553"/>
                  </a:cubicBezTo>
                  <a:cubicBezTo>
                    <a:pt x="388" y="553"/>
                    <a:pt x="322" y="501"/>
                    <a:pt x="321" y="422"/>
                  </a:cubicBezTo>
                  <a:cubicBezTo>
                    <a:pt x="321" y="349"/>
                    <a:pt x="381" y="289"/>
                    <a:pt x="454" y="289"/>
                  </a:cubicBezTo>
                  <a:close/>
                  <a:moveTo>
                    <a:pt x="455" y="0"/>
                  </a:moveTo>
                  <a:cubicBezTo>
                    <a:pt x="401" y="0"/>
                    <a:pt x="346" y="11"/>
                    <a:pt x="293" y="33"/>
                  </a:cubicBezTo>
                  <a:cubicBezTo>
                    <a:pt x="108" y="110"/>
                    <a:pt x="0" y="306"/>
                    <a:pt x="41" y="504"/>
                  </a:cubicBezTo>
                  <a:cubicBezTo>
                    <a:pt x="80" y="701"/>
                    <a:pt x="252" y="843"/>
                    <a:pt x="454" y="843"/>
                  </a:cubicBezTo>
                  <a:cubicBezTo>
                    <a:pt x="566" y="843"/>
                    <a:pt x="673" y="800"/>
                    <a:pt x="753" y="721"/>
                  </a:cubicBezTo>
                  <a:cubicBezTo>
                    <a:pt x="895" y="579"/>
                    <a:pt x="916" y="355"/>
                    <a:pt x="805" y="187"/>
                  </a:cubicBezTo>
                  <a:cubicBezTo>
                    <a:pt x="725" y="67"/>
                    <a:pt x="593" y="0"/>
                    <a:pt x="455"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8"/>
            <p:cNvSpPr/>
            <p:nvPr/>
          </p:nvSpPr>
          <p:spPr>
            <a:xfrm>
              <a:off x="5954625" y="2351075"/>
              <a:ext cx="20325" cy="19175"/>
            </a:xfrm>
            <a:custGeom>
              <a:rect b="b" l="l" r="r" t="t"/>
              <a:pathLst>
                <a:path extrusionOk="0" h="767" w="813">
                  <a:moveTo>
                    <a:pt x="431" y="0"/>
                  </a:moveTo>
                  <a:cubicBezTo>
                    <a:pt x="359" y="0"/>
                    <a:pt x="286" y="49"/>
                    <a:pt x="286" y="146"/>
                  </a:cubicBezTo>
                  <a:lnTo>
                    <a:pt x="286" y="238"/>
                  </a:lnTo>
                  <a:lnTo>
                    <a:pt x="194" y="238"/>
                  </a:lnTo>
                  <a:cubicBezTo>
                    <a:pt x="0" y="238"/>
                    <a:pt x="0" y="528"/>
                    <a:pt x="194" y="528"/>
                  </a:cubicBezTo>
                  <a:lnTo>
                    <a:pt x="286" y="528"/>
                  </a:lnTo>
                  <a:lnTo>
                    <a:pt x="286" y="623"/>
                  </a:lnTo>
                  <a:cubicBezTo>
                    <a:pt x="286" y="702"/>
                    <a:pt x="351" y="767"/>
                    <a:pt x="430" y="767"/>
                  </a:cubicBezTo>
                  <a:cubicBezTo>
                    <a:pt x="512" y="767"/>
                    <a:pt x="576" y="702"/>
                    <a:pt x="576" y="623"/>
                  </a:cubicBezTo>
                  <a:lnTo>
                    <a:pt x="576" y="528"/>
                  </a:lnTo>
                  <a:lnTo>
                    <a:pt x="669" y="528"/>
                  </a:lnTo>
                  <a:cubicBezTo>
                    <a:pt x="748" y="528"/>
                    <a:pt x="813" y="464"/>
                    <a:pt x="813" y="384"/>
                  </a:cubicBezTo>
                  <a:cubicBezTo>
                    <a:pt x="813" y="303"/>
                    <a:pt x="748" y="238"/>
                    <a:pt x="669" y="238"/>
                  </a:cubicBezTo>
                  <a:lnTo>
                    <a:pt x="576" y="238"/>
                  </a:lnTo>
                  <a:lnTo>
                    <a:pt x="576" y="146"/>
                  </a:lnTo>
                  <a:cubicBezTo>
                    <a:pt x="576" y="49"/>
                    <a:pt x="504" y="0"/>
                    <a:pt x="431" y="0"/>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8"/>
            <p:cNvSpPr/>
            <p:nvPr/>
          </p:nvSpPr>
          <p:spPr>
            <a:xfrm>
              <a:off x="6113075" y="2221100"/>
              <a:ext cx="19175" cy="19175"/>
            </a:xfrm>
            <a:custGeom>
              <a:rect b="b" l="l" r="r" t="t"/>
              <a:pathLst>
                <a:path extrusionOk="0" h="767" w="767">
                  <a:moveTo>
                    <a:pt x="389" y="0"/>
                  </a:moveTo>
                  <a:cubicBezTo>
                    <a:pt x="318" y="0"/>
                    <a:pt x="248" y="47"/>
                    <a:pt x="244" y="139"/>
                  </a:cubicBezTo>
                  <a:lnTo>
                    <a:pt x="244" y="234"/>
                  </a:lnTo>
                  <a:lnTo>
                    <a:pt x="151" y="234"/>
                  </a:lnTo>
                  <a:cubicBezTo>
                    <a:pt x="149" y="234"/>
                    <a:pt x="146" y="234"/>
                    <a:pt x="144" y="234"/>
                  </a:cubicBezTo>
                  <a:cubicBezTo>
                    <a:pt x="65" y="234"/>
                    <a:pt x="1" y="299"/>
                    <a:pt x="1" y="378"/>
                  </a:cubicBezTo>
                  <a:cubicBezTo>
                    <a:pt x="1" y="457"/>
                    <a:pt x="65" y="522"/>
                    <a:pt x="144" y="522"/>
                  </a:cubicBezTo>
                  <a:cubicBezTo>
                    <a:pt x="146" y="522"/>
                    <a:pt x="149" y="522"/>
                    <a:pt x="151" y="522"/>
                  </a:cubicBezTo>
                  <a:lnTo>
                    <a:pt x="244" y="522"/>
                  </a:lnTo>
                  <a:lnTo>
                    <a:pt x="244" y="616"/>
                  </a:lnTo>
                  <a:cubicBezTo>
                    <a:pt x="242" y="698"/>
                    <a:pt x="306" y="767"/>
                    <a:pt x="390" y="767"/>
                  </a:cubicBezTo>
                  <a:cubicBezTo>
                    <a:pt x="472" y="767"/>
                    <a:pt x="536" y="698"/>
                    <a:pt x="534" y="616"/>
                  </a:cubicBezTo>
                  <a:lnTo>
                    <a:pt x="534" y="522"/>
                  </a:lnTo>
                  <a:lnTo>
                    <a:pt x="629" y="522"/>
                  </a:lnTo>
                  <a:cubicBezTo>
                    <a:pt x="704" y="520"/>
                    <a:pt x="766" y="455"/>
                    <a:pt x="766" y="378"/>
                  </a:cubicBezTo>
                  <a:cubicBezTo>
                    <a:pt x="766" y="300"/>
                    <a:pt x="704" y="238"/>
                    <a:pt x="629" y="234"/>
                  </a:cubicBezTo>
                  <a:lnTo>
                    <a:pt x="534" y="234"/>
                  </a:lnTo>
                  <a:lnTo>
                    <a:pt x="534" y="139"/>
                  </a:lnTo>
                  <a:cubicBezTo>
                    <a:pt x="530" y="47"/>
                    <a:pt x="459" y="0"/>
                    <a:pt x="389"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8"/>
            <p:cNvSpPr/>
            <p:nvPr/>
          </p:nvSpPr>
          <p:spPr>
            <a:xfrm>
              <a:off x="5935475" y="2123925"/>
              <a:ext cx="19500" cy="19175"/>
            </a:xfrm>
            <a:custGeom>
              <a:rect b="b" l="l" r="r" t="t"/>
              <a:pathLst>
                <a:path extrusionOk="0" h="767" w="780">
                  <a:moveTo>
                    <a:pt x="390" y="0"/>
                  </a:moveTo>
                  <a:cubicBezTo>
                    <a:pt x="318" y="0"/>
                    <a:pt x="246" y="48"/>
                    <a:pt x="246" y="145"/>
                  </a:cubicBezTo>
                  <a:lnTo>
                    <a:pt x="246" y="240"/>
                  </a:lnTo>
                  <a:lnTo>
                    <a:pt x="153" y="240"/>
                  </a:lnTo>
                  <a:cubicBezTo>
                    <a:pt x="151" y="240"/>
                    <a:pt x="148" y="240"/>
                    <a:pt x="146" y="240"/>
                  </a:cubicBezTo>
                  <a:cubicBezTo>
                    <a:pt x="65" y="240"/>
                    <a:pt x="1" y="303"/>
                    <a:pt x="1" y="384"/>
                  </a:cubicBezTo>
                  <a:cubicBezTo>
                    <a:pt x="1" y="463"/>
                    <a:pt x="65" y="528"/>
                    <a:pt x="146" y="528"/>
                  </a:cubicBezTo>
                  <a:cubicBezTo>
                    <a:pt x="148" y="528"/>
                    <a:pt x="151" y="528"/>
                    <a:pt x="153" y="528"/>
                  </a:cubicBezTo>
                  <a:lnTo>
                    <a:pt x="246" y="528"/>
                  </a:lnTo>
                  <a:lnTo>
                    <a:pt x="246" y="623"/>
                  </a:lnTo>
                  <a:cubicBezTo>
                    <a:pt x="246" y="702"/>
                    <a:pt x="310" y="767"/>
                    <a:pt x="390" y="767"/>
                  </a:cubicBezTo>
                  <a:cubicBezTo>
                    <a:pt x="472" y="767"/>
                    <a:pt x="536" y="702"/>
                    <a:pt x="536" y="623"/>
                  </a:cubicBezTo>
                  <a:lnTo>
                    <a:pt x="536" y="528"/>
                  </a:lnTo>
                  <a:lnTo>
                    <a:pt x="629" y="528"/>
                  </a:lnTo>
                  <a:cubicBezTo>
                    <a:pt x="631" y="528"/>
                    <a:pt x="634" y="528"/>
                    <a:pt x="636" y="528"/>
                  </a:cubicBezTo>
                  <a:cubicBezTo>
                    <a:pt x="714" y="528"/>
                    <a:pt x="779" y="463"/>
                    <a:pt x="779" y="384"/>
                  </a:cubicBezTo>
                  <a:cubicBezTo>
                    <a:pt x="779" y="303"/>
                    <a:pt x="715" y="240"/>
                    <a:pt x="636" y="240"/>
                  </a:cubicBezTo>
                  <a:cubicBezTo>
                    <a:pt x="634" y="240"/>
                    <a:pt x="631" y="240"/>
                    <a:pt x="629" y="240"/>
                  </a:cubicBezTo>
                  <a:lnTo>
                    <a:pt x="534" y="240"/>
                  </a:lnTo>
                  <a:lnTo>
                    <a:pt x="534" y="145"/>
                  </a:lnTo>
                  <a:cubicBezTo>
                    <a:pt x="534" y="48"/>
                    <a:pt x="462" y="0"/>
                    <a:pt x="390"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8"/>
            <p:cNvSpPr/>
            <p:nvPr/>
          </p:nvSpPr>
          <p:spPr>
            <a:xfrm>
              <a:off x="6028900" y="2337725"/>
              <a:ext cx="30250" cy="45750"/>
            </a:xfrm>
            <a:custGeom>
              <a:rect b="b" l="l" r="r" t="t"/>
              <a:pathLst>
                <a:path extrusionOk="0" h="1830" w="1210">
                  <a:moveTo>
                    <a:pt x="472" y="503"/>
                  </a:moveTo>
                  <a:lnTo>
                    <a:pt x="472" y="772"/>
                  </a:lnTo>
                  <a:lnTo>
                    <a:pt x="435" y="772"/>
                  </a:lnTo>
                  <a:cubicBezTo>
                    <a:pt x="257" y="772"/>
                    <a:pt x="257" y="503"/>
                    <a:pt x="435" y="503"/>
                  </a:cubicBezTo>
                  <a:close/>
                  <a:moveTo>
                    <a:pt x="796" y="1062"/>
                  </a:moveTo>
                  <a:cubicBezTo>
                    <a:pt x="871" y="1062"/>
                    <a:pt x="930" y="1122"/>
                    <a:pt x="930" y="1198"/>
                  </a:cubicBezTo>
                  <a:cubicBezTo>
                    <a:pt x="930" y="1271"/>
                    <a:pt x="871" y="1331"/>
                    <a:pt x="796" y="1331"/>
                  </a:cubicBezTo>
                  <a:lnTo>
                    <a:pt x="760" y="1331"/>
                  </a:lnTo>
                  <a:lnTo>
                    <a:pt x="760" y="1062"/>
                  </a:lnTo>
                  <a:close/>
                  <a:moveTo>
                    <a:pt x="616" y="0"/>
                  </a:moveTo>
                  <a:cubicBezTo>
                    <a:pt x="534" y="0"/>
                    <a:pt x="467" y="69"/>
                    <a:pt x="472" y="153"/>
                  </a:cubicBezTo>
                  <a:lnTo>
                    <a:pt x="472" y="215"/>
                  </a:lnTo>
                  <a:lnTo>
                    <a:pt x="435" y="215"/>
                  </a:lnTo>
                  <a:cubicBezTo>
                    <a:pt x="431" y="215"/>
                    <a:pt x="427" y="215"/>
                    <a:pt x="423" y="215"/>
                  </a:cubicBezTo>
                  <a:cubicBezTo>
                    <a:pt x="190" y="215"/>
                    <a:pt x="1" y="404"/>
                    <a:pt x="1" y="639"/>
                  </a:cubicBezTo>
                  <a:cubicBezTo>
                    <a:pt x="1" y="873"/>
                    <a:pt x="190" y="1062"/>
                    <a:pt x="423" y="1062"/>
                  </a:cubicBezTo>
                  <a:cubicBezTo>
                    <a:pt x="427" y="1062"/>
                    <a:pt x="431" y="1062"/>
                    <a:pt x="435" y="1062"/>
                  </a:cubicBezTo>
                  <a:lnTo>
                    <a:pt x="472" y="1062"/>
                  </a:lnTo>
                  <a:lnTo>
                    <a:pt x="472" y="1331"/>
                  </a:lnTo>
                  <a:lnTo>
                    <a:pt x="300" y="1331"/>
                  </a:lnTo>
                  <a:cubicBezTo>
                    <a:pt x="106" y="1331"/>
                    <a:pt x="106" y="1621"/>
                    <a:pt x="300" y="1621"/>
                  </a:cubicBezTo>
                  <a:lnTo>
                    <a:pt x="472" y="1621"/>
                  </a:lnTo>
                  <a:lnTo>
                    <a:pt x="472" y="1686"/>
                  </a:lnTo>
                  <a:cubicBezTo>
                    <a:pt x="472" y="1765"/>
                    <a:pt x="536" y="1830"/>
                    <a:pt x="616" y="1830"/>
                  </a:cubicBezTo>
                  <a:cubicBezTo>
                    <a:pt x="695" y="1830"/>
                    <a:pt x="760" y="1765"/>
                    <a:pt x="760" y="1686"/>
                  </a:cubicBezTo>
                  <a:lnTo>
                    <a:pt x="760" y="1621"/>
                  </a:lnTo>
                  <a:lnTo>
                    <a:pt x="796" y="1621"/>
                  </a:lnTo>
                  <a:cubicBezTo>
                    <a:pt x="1026" y="1615"/>
                    <a:pt x="1209" y="1428"/>
                    <a:pt x="1209" y="1198"/>
                  </a:cubicBezTo>
                  <a:cubicBezTo>
                    <a:pt x="1209" y="968"/>
                    <a:pt x="1026" y="778"/>
                    <a:pt x="796" y="774"/>
                  </a:cubicBezTo>
                  <a:lnTo>
                    <a:pt x="796" y="772"/>
                  </a:lnTo>
                  <a:lnTo>
                    <a:pt x="760" y="772"/>
                  </a:lnTo>
                  <a:lnTo>
                    <a:pt x="760" y="503"/>
                  </a:lnTo>
                  <a:lnTo>
                    <a:pt x="934" y="503"/>
                  </a:lnTo>
                  <a:cubicBezTo>
                    <a:pt x="936" y="503"/>
                    <a:pt x="939" y="503"/>
                    <a:pt x="941" y="503"/>
                  </a:cubicBezTo>
                  <a:cubicBezTo>
                    <a:pt x="1020" y="503"/>
                    <a:pt x="1084" y="438"/>
                    <a:pt x="1084" y="359"/>
                  </a:cubicBezTo>
                  <a:cubicBezTo>
                    <a:pt x="1084" y="280"/>
                    <a:pt x="1020" y="215"/>
                    <a:pt x="941" y="215"/>
                  </a:cubicBezTo>
                  <a:cubicBezTo>
                    <a:pt x="939" y="215"/>
                    <a:pt x="936" y="215"/>
                    <a:pt x="934" y="215"/>
                  </a:cubicBezTo>
                  <a:lnTo>
                    <a:pt x="760" y="215"/>
                  </a:lnTo>
                  <a:lnTo>
                    <a:pt x="760" y="153"/>
                  </a:lnTo>
                  <a:cubicBezTo>
                    <a:pt x="764" y="69"/>
                    <a:pt x="697"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8"/>
            <p:cNvSpPr/>
            <p:nvPr/>
          </p:nvSpPr>
          <p:spPr>
            <a:xfrm>
              <a:off x="6027400" y="2097975"/>
              <a:ext cx="28450" cy="37975"/>
            </a:xfrm>
            <a:custGeom>
              <a:rect b="b" l="l" r="r" t="t"/>
              <a:pathLst>
                <a:path extrusionOk="0" h="1519" w="1138">
                  <a:moveTo>
                    <a:pt x="622" y="1"/>
                  </a:moveTo>
                  <a:cubicBezTo>
                    <a:pt x="377" y="1"/>
                    <a:pt x="179" y="198"/>
                    <a:pt x="179" y="444"/>
                  </a:cubicBezTo>
                  <a:lnTo>
                    <a:pt x="179" y="629"/>
                  </a:lnTo>
                  <a:lnTo>
                    <a:pt x="153" y="629"/>
                  </a:lnTo>
                  <a:cubicBezTo>
                    <a:pt x="150" y="628"/>
                    <a:pt x="148" y="628"/>
                    <a:pt x="145" y="628"/>
                  </a:cubicBezTo>
                  <a:cubicBezTo>
                    <a:pt x="65" y="628"/>
                    <a:pt x="0" y="691"/>
                    <a:pt x="0" y="773"/>
                  </a:cubicBezTo>
                  <a:cubicBezTo>
                    <a:pt x="0" y="852"/>
                    <a:pt x="65" y="917"/>
                    <a:pt x="145" y="917"/>
                  </a:cubicBezTo>
                  <a:cubicBezTo>
                    <a:pt x="148" y="917"/>
                    <a:pt x="151" y="917"/>
                    <a:pt x="153" y="917"/>
                  </a:cubicBezTo>
                  <a:lnTo>
                    <a:pt x="179" y="917"/>
                  </a:lnTo>
                  <a:lnTo>
                    <a:pt x="179" y="1099"/>
                  </a:lnTo>
                  <a:cubicBezTo>
                    <a:pt x="179" y="1119"/>
                    <a:pt x="172" y="1138"/>
                    <a:pt x="157" y="1153"/>
                  </a:cubicBezTo>
                  <a:cubicBezTo>
                    <a:pt x="24" y="1289"/>
                    <a:pt x="119" y="1516"/>
                    <a:pt x="310" y="1519"/>
                  </a:cubicBezTo>
                  <a:lnTo>
                    <a:pt x="994" y="1519"/>
                  </a:lnTo>
                  <a:cubicBezTo>
                    <a:pt x="1073" y="1519"/>
                    <a:pt x="1138" y="1454"/>
                    <a:pt x="1138" y="1375"/>
                  </a:cubicBezTo>
                  <a:cubicBezTo>
                    <a:pt x="1138" y="1295"/>
                    <a:pt x="1073" y="1231"/>
                    <a:pt x="994" y="1231"/>
                  </a:cubicBezTo>
                  <a:lnTo>
                    <a:pt x="994" y="1228"/>
                  </a:lnTo>
                  <a:lnTo>
                    <a:pt x="446" y="1228"/>
                  </a:lnTo>
                  <a:cubicBezTo>
                    <a:pt x="461" y="1188"/>
                    <a:pt x="469" y="1145"/>
                    <a:pt x="469" y="1099"/>
                  </a:cubicBezTo>
                  <a:lnTo>
                    <a:pt x="469" y="917"/>
                  </a:lnTo>
                  <a:lnTo>
                    <a:pt x="654" y="917"/>
                  </a:lnTo>
                  <a:cubicBezTo>
                    <a:pt x="732" y="914"/>
                    <a:pt x="792" y="850"/>
                    <a:pt x="792" y="773"/>
                  </a:cubicBezTo>
                  <a:cubicBezTo>
                    <a:pt x="792" y="695"/>
                    <a:pt x="732" y="631"/>
                    <a:pt x="654" y="629"/>
                  </a:cubicBezTo>
                  <a:lnTo>
                    <a:pt x="469" y="629"/>
                  </a:lnTo>
                  <a:lnTo>
                    <a:pt x="469" y="444"/>
                  </a:lnTo>
                  <a:cubicBezTo>
                    <a:pt x="469" y="358"/>
                    <a:pt x="538" y="289"/>
                    <a:pt x="622" y="289"/>
                  </a:cubicBezTo>
                  <a:cubicBezTo>
                    <a:pt x="708" y="289"/>
                    <a:pt x="777" y="358"/>
                    <a:pt x="777" y="444"/>
                  </a:cubicBezTo>
                  <a:cubicBezTo>
                    <a:pt x="775" y="525"/>
                    <a:pt x="839" y="594"/>
                    <a:pt x="921" y="594"/>
                  </a:cubicBezTo>
                  <a:cubicBezTo>
                    <a:pt x="1005" y="594"/>
                    <a:pt x="1069" y="525"/>
                    <a:pt x="1067" y="444"/>
                  </a:cubicBezTo>
                  <a:cubicBezTo>
                    <a:pt x="1067" y="198"/>
                    <a:pt x="867" y="1"/>
                    <a:pt x="62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8"/>
            <p:cNvSpPr/>
            <p:nvPr/>
          </p:nvSpPr>
          <p:spPr>
            <a:xfrm>
              <a:off x="5860700" y="2193500"/>
              <a:ext cx="47825" cy="69475"/>
            </a:xfrm>
            <a:custGeom>
              <a:rect b="b" l="l" r="r" t="t"/>
              <a:pathLst>
                <a:path extrusionOk="0" h="2779" w="1913">
                  <a:moveTo>
                    <a:pt x="1205" y="516"/>
                  </a:moveTo>
                  <a:cubicBezTo>
                    <a:pt x="1407" y="516"/>
                    <a:pt x="1568" y="680"/>
                    <a:pt x="1568" y="880"/>
                  </a:cubicBezTo>
                  <a:cubicBezTo>
                    <a:pt x="1568" y="1082"/>
                    <a:pt x="1407" y="1245"/>
                    <a:pt x="1205" y="1245"/>
                  </a:cubicBezTo>
                  <a:lnTo>
                    <a:pt x="633" y="1245"/>
                  </a:lnTo>
                  <a:lnTo>
                    <a:pt x="633" y="516"/>
                  </a:lnTo>
                  <a:close/>
                  <a:moveTo>
                    <a:pt x="1205" y="1533"/>
                  </a:moveTo>
                  <a:cubicBezTo>
                    <a:pt x="1407" y="1533"/>
                    <a:pt x="1568" y="1697"/>
                    <a:pt x="1571" y="1897"/>
                  </a:cubicBezTo>
                  <a:cubicBezTo>
                    <a:pt x="1568" y="2099"/>
                    <a:pt x="1407" y="2260"/>
                    <a:pt x="1205" y="2262"/>
                  </a:cubicBezTo>
                  <a:lnTo>
                    <a:pt x="633" y="2262"/>
                  </a:lnTo>
                  <a:lnTo>
                    <a:pt x="633" y="1533"/>
                  </a:lnTo>
                  <a:close/>
                  <a:moveTo>
                    <a:pt x="487" y="0"/>
                  </a:moveTo>
                  <a:cubicBezTo>
                    <a:pt x="405" y="0"/>
                    <a:pt x="339" y="69"/>
                    <a:pt x="343" y="151"/>
                  </a:cubicBezTo>
                  <a:lnTo>
                    <a:pt x="343" y="228"/>
                  </a:lnTo>
                  <a:lnTo>
                    <a:pt x="194" y="228"/>
                  </a:lnTo>
                  <a:cubicBezTo>
                    <a:pt x="194" y="228"/>
                    <a:pt x="193" y="228"/>
                    <a:pt x="192" y="228"/>
                  </a:cubicBezTo>
                  <a:cubicBezTo>
                    <a:pt x="1" y="228"/>
                    <a:pt x="2" y="516"/>
                    <a:pt x="194" y="516"/>
                  </a:cubicBezTo>
                  <a:lnTo>
                    <a:pt x="343" y="516"/>
                  </a:lnTo>
                  <a:lnTo>
                    <a:pt x="343" y="2262"/>
                  </a:lnTo>
                  <a:lnTo>
                    <a:pt x="194" y="2262"/>
                  </a:lnTo>
                  <a:cubicBezTo>
                    <a:pt x="1" y="2262"/>
                    <a:pt x="1" y="2550"/>
                    <a:pt x="194" y="2550"/>
                  </a:cubicBezTo>
                  <a:lnTo>
                    <a:pt x="343" y="2550"/>
                  </a:lnTo>
                  <a:lnTo>
                    <a:pt x="343" y="2628"/>
                  </a:lnTo>
                  <a:cubicBezTo>
                    <a:pt x="339" y="2710"/>
                    <a:pt x="405" y="2778"/>
                    <a:pt x="487" y="2778"/>
                  </a:cubicBezTo>
                  <a:cubicBezTo>
                    <a:pt x="569" y="2778"/>
                    <a:pt x="635" y="2710"/>
                    <a:pt x="631" y="2628"/>
                  </a:cubicBezTo>
                  <a:lnTo>
                    <a:pt x="631" y="2550"/>
                  </a:lnTo>
                  <a:lnTo>
                    <a:pt x="840" y="2550"/>
                  </a:lnTo>
                  <a:lnTo>
                    <a:pt x="840" y="2628"/>
                  </a:lnTo>
                  <a:cubicBezTo>
                    <a:pt x="835" y="2710"/>
                    <a:pt x="902" y="2778"/>
                    <a:pt x="984" y="2778"/>
                  </a:cubicBezTo>
                  <a:cubicBezTo>
                    <a:pt x="1065" y="2778"/>
                    <a:pt x="1132" y="2710"/>
                    <a:pt x="1128" y="2628"/>
                  </a:cubicBezTo>
                  <a:lnTo>
                    <a:pt x="1128" y="2550"/>
                  </a:lnTo>
                  <a:lnTo>
                    <a:pt x="1205" y="2550"/>
                  </a:lnTo>
                  <a:cubicBezTo>
                    <a:pt x="1482" y="2550"/>
                    <a:pt x="1728" y="2376"/>
                    <a:pt x="1820" y="2114"/>
                  </a:cubicBezTo>
                  <a:cubicBezTo>
                    <a:pt x="1912" y="1854"/>
                    <a:pt x="1829" y="1561"/>
                    <a:pt x="1614" y="1389"/>
                  </a:cubicBezTo>
                  <a:cubicBezTo>
                    <a:pt x="1768" y="1265"/>
                    <a:pt x="1859" y="1078"/>
                    <a:pt x="1859" y="880"/>
                  </a:cubicBezTo>
                  <a:cubicBezTo>
                    <a:pt x="1859" y="521"/>
                    <a:pt x="1566" y="228"/>
                    <a:pt x="1205" y="228"/>
                  </a:cubicBezTo>
                  <a:lnTo>
                    <a:pt x="1128" y="228"/>
                  </a:lnTo>
                  <a:lnTo>
                    <a:pt x="1128" y="151"/>
                  </a:lnTo>
                  <a:cubicBezTo>
                    <a:pt x="1132" y="69"/>
                    <a:pt x="1065" y="0"/>
                    <a:pt x="984" y="0"/>
                  </a:cubicBezTo>
                  <a:cubicBezTo>
                    <a:pt x="902" y="0"/>
                    <a:pt x="835" y="69"/>
                    <a:pt x="840" y="151"/>
                  </a:cubicBezTo>
                  <a:lnTo>
                    <a:pt x="840" y="228"/>
                  </a:lnTo>
                  <a:lnTo>
                    <a:pt x="631" y="228"/>
                  </a:lnTo>
                  <a:lnTo>
                    <a:pt x="631" y="151"/>
                  </a:lnTo>
                  <a:cubicBezTo>
                    <a:pt x="635" y="69"/>
                    <a:pt x="569" y="0"/>
                    <a:pt x="4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4" name="Google Shape;1464;p38"/>
          <p:cNvSpPr txBox="1"/>
          <p:nvPr>
            <p:ph idx="4294967295" type="ctrTitle"/>
          </p:nvPr>
        </p:nvSpPr>
        <p:spPr>
          <a:xfrm>
            <a:off x="6104267" y="3248165"/>
            <a:ext cx="19065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3"/>
                </a:solidFill>
                <a:latin typeface="Raleway"/>
                <a:ea typeface="Raleway"/>
                <a:cs typeface="Raleway"/>
                <a:sym typeface="Raleway"/>
              </a:rPr>
              <a:t>DJANGO</a:t>
            </a:r>
            <a:endParaRPr b="1" sz="2000">
              <a:solidFill>
                <a:schemeClr val="accent3"/>
              </a:solidFill>
              <a:latin typeface="Raleway"/>
              <a:ea typeface="Raleway"/>
              <a:cs typeface="Raleway"/>
              <a:sym typeface="Raleway"/>
            </a:endParaRPr>
          </a:p>
        </p:txBody>
      </p:sp>
      <p:sp>
        <p:nvSpPr>
          <p:cNvPr id="1465" name="Google Shape;1465;p38"/>
          <p:cNvSpPr txBox="1"/>
          <p:nvPr>
            <p:ph idx="4294967295" type="ctrTitle"/>
          </p:nvPr>
        </p:nvSpPr>
        <p:spPr>
          <a:xfrm>
            <a:off x="913467" y="3249440"/>
            <a:ext cx="19065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2"/>
                </a:solidFill>
                <a:latin typeface="Raleway"/>
                <a:ea typeface="Raleway"/>
                <a:cs typeface="Raleway"/>
                <a:sym typeface="Raleway"/>
              </a:rPr>
              <a:t>PYTHON</a:t>
            </a:r>
            <a:endParaRPr b="1" sz="2000">
              <a:solidFill>
                <a:schemeClr val="accent2"/>
              </a:solidFill>
              <a:latin typeface="Raleway"/>
              <a:ea typeface="Raleway"/>
              <a:cs typeface="Raleway"/>
              <a:sym typeface="Raleway"/>
            </a:endParaRPr>
          </a:p>
        </p:txBody>
      </p:sp>
      <p:sp>
        <p:nvSpPr>
          <p:cNvPr id="1466" name="Google Shape;1466;p38"/>
          <p:cNvSpPr txBox="1"/>
          <p:nvPr>
            <p:ph idx="4294967295" type="ctrTitle"/>
          </p:nvPr>
        </p:nvSpPr>
        <p:spPr>
          <a:xfrm>
            <a:off x="2398935" y="4288175"/>
            <a:ext cx="4202400" cy="57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sz="2000">
                <a:solidFill>
                  <a:schemeClr val="accent1"/>
                </a:solidFill>
                <a:latin typeface="Raleway"/>
                <a:ea typeface="Raleway"/>
                <a:cs typeface="Raleway"/>
                <a:sym typeface="Raleway"/>
              </a:rPr>
              <a:t>OTHER MODULES &amp; PACKAGES</a:t>
            </a:r>
            <a:endParaRPr b="1" sz="2000">
              <a:solidFill>
                <a:schemeClr val="accent1"/>
              </a:solidFill>
              <a:latin typeface="Raleway"/>
              <a:ea typeface="Raleway"/>
              <a:cs typeface="Raleway"/>
              <a:sym typeface="Raleway"/>
            </a:endParaRPr>
          </a:p>
        </p:txBody>
      </p:sp>
      <p:sp>
        <p:nvSpPr>
          <p:cNvPr id="1467" name="Google Shape;1467;p38"/>
          <p:cNvSpPr txBox="1"/>
          <p:nvPr>
            <p:ph idx="4294967295" type="ctrTitle"/>
          </p:nvPr>
        </p:nvSpPr>
        <p:spPr>
          <a:xfrm>
            <a:off x="913454" y="2137227"/>
            <a:ext cx="1906500" cy="5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3"/>
                </a:solidFill>
                <a:latin typeface="Raleway"/>
                <a:ea typeface="Raleway"/>
                <a:cs typeface="Raleway"/>
                <a:sym typeface="Raleway"/>
              </a:rPr>
              <a:t>MYSQL DATABASE</a:t>
            </a:r>
            <a:endParaRPr b="1" sz="2000">
              <a:solidFill>
                <a:schemeClr val="accent3"/>
              </a:solidFill>
              <a:latin typeface="Raleway"/>
              <a:ea typeface="Raleway"/>
              <a:cs typeface="Raleway"/>
              <a:sym typeface="Raleway"/>
            </a:endParaRPr>
          </a:p>
        </p:txBody>
      </p:sp>
      <p:sp>
        <p:nvSpPr>
          <p:cNvPr id="1468" name="Google Shape;1468;p38"/>
          <p:cNvSpPr txBox="1"/>
          <p:nvPr>
            <p:ph idx="4294967295" type="title"/>
          </p:nvPr>
        </p:nvSpPr>
        <p:spPr>
          <a:xfrm>
            <a:off x="464675" y="-40056"/>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0"/>
              <a:t>05</a:t>
            </a:r>
            <a:endParaRPr sz="7000"/>
          </a:p>
        </p:txBody>
      </p:sp>
      <p:cxnSp>
        <p:nvCxnSpPr>
          <p:cNvPr id="1469" name="Google Shape;1469;p38"/>
          <p:cNvCxnSpPr/>
          <p:nvPr/>
        </p:nvCxnSpPr>
        <p:spPr>
          <a:xfrm flipH="1">
            <a:off x="1694275" y="217645"/>
            <a:ext cx="3600" cy="9249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39"/>
          <p:cNvSpPr txBox="1"/>
          <p:nvPr>
            <p:ph type="title"/>
          </p:nvPr>
        </p:nvSpPr>
        <p:spPr>
          <a:xfrm>
            <a:off x="1885450" y="283100"/>
            <a:ext cx="5890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4"/>
                </a:solidFill>
              </a:rPr>
              <a:t>PROPOSED APPROACH</a:t>
            </a:r>
            <a:endParaRPr sz="3600">
              <a:solidFill>
                <a:schemeClr val="accent4"/>
              </a:solidFill>
            </a:endParaRPr>
          </a:p>
        </p:txBody>
      </p:sp>
      <p:sp>
        <p:nvSpPr>
          <p:cNvPr id="1475" name="Google Shape;1475;p39"/>
          <p:cNvSpPr/>
          <p:nvPr/>
        </p:nvSpPr>
        <p:spPr>
          <a:xfrm>
            <a:off x="-228000" y="-267300"/>
            <a:ext cx="1024200" cy="1024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9"/>
          <p:cNvSpPr txBox="1"/>
          <p:nvPr>
            <p:ph idx="1" type="body"/>
          </p:nvPr>
        </p:nvSpPr>
        <p:spPr>
          <a:xfrm>
            <a:off x="1078025" y="1067650"/>
            <a:ext cx="5766600" cy="3779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aleway Light"/>
              <a:buChar char="●"/>
            </a:pPr>
            <a:r>
              <a:rPr lang="en"/>
              <a:t>In order to make the handling of maintenance tasks smoother in the college premises, we are proposing an online web portal system which will enable everyone on the campus to register maintenance related complaints and thus help in quickly  resolving of those issues.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Font typeface="Raleway Light"/>
              <a:buChar char="●"/>
            </a:pPr>
            <a:r>
              <a:rPr lang="en"/>
              <a:t>The portal allows the user to generate complaint ticket, track past complaints and provide additional information like priority of tasks, unit number, location etc.</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Font typeface="Raleway"/>
              <a:buChar char="●"/>
            </a:pPr>
            <a:r>
              <a:rPr b="1" lang="en">
                <a:latin typeface="Raleway"/>
                <a:ea typeface="Raleway"/>
                <a:cs typeface="Raleway"/>
                <a:sym typeface="Raleway"/>
              </a:rPr>
              <a:t>The users can also add photos related to the complaint as an attachment file.</a:t>
            </a:r>
            <a:endParaRPr b="1">
              <a:latin typeface="Raleway"/>
              <a:ea typeface="Raleway"/>
              <a:cs typeface="Raleway"/>
              <a:sym typeface="Raleway"/>
            </a:endParaRPr>
          </a:p>
        </p:txBody>
      </p:sp>
      <p:sp>
        <p:nvSpPr>
          <p:cNvPr id="1477" name="Google Shape;1477;p39"/>
          <p:cNvSpPr/>
          <p:nvPr/>
        </p:nvSpPr>
        <p:spPr>
          <a:xfrm>
            <a:off x="7606950" y="540000"/>
            <a:ext cx="3849600" cy="3849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9"/>
          <p:cNvSpPr/>
          <p:nvPr/>
        </p:nvSpPr>
        <p:spPr>
          <a:xfrm>
            <a:off x="7523225" y="1683850"/>
            <a:ext cx="331200" cy="331200"/>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9"/>
          <p:cNvSpPr/>
          <p:nvPr/>
        </p:nvSpPr>
        <p:spPr>
          <a:xfrm>
            <a:off x="7854425" y="530403"/>
            <a:ext cx="938215" cy="855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9"/>
          <p:cNvSpPr/>
          <p:nvPr/>
        </p:nvSpPr>
        <p:spPr>
          <a:xfrm>
            <a:off x="8424000" y="3620160"/>
            <a:ext cx="849599" cy="844664"/>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9"/>
          <p:cNvSpPr/>
          <p:nvPr/>
        </p:nvSpPr>
        <p:spPr>
          <a:xfrm>
            <a:off x="8468293" y="3664483"/>
            <a:ext cx="849599" cy="844634"/>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9"/>
          <p:cNvSpPr/>
          <p:nvPr/>
        </p:nvSpPr>
        <p:spPr>
          <a:xfrm>
            <a:off x="8512586" y="3708776"/>
            <a:ext cx="849630" cy="844664"/>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9"/>
          <p:cNvSpPr/>
          <p:nvPr/>
        </p:nvSpPr>
        <p:spPr>
          <a:xfrm>
            <a:off x="-228000" y="540000"/>
            <a:ext cx="627392" cy="627392"/>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9"/>
          <p:cNvSpPr txBox="1"/>
          <p:nvPr>
            <p:ph idx="4294967295" type="title"/>
          </p:nvPr>
        </p:nvSpPr>
        <p:spPr>
          <a:xfrm>
            <a:off x="540875" y="-40056"/>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0"/>
              <a:t>06</a:t>
            </a:r>
            <a:endParaRPr sz="7000"/>
          </a:p>
        </p:txBody>
      </p:sp>
      <p:cxnSp>
        <p:nvCxnSpPr>
          <p:cNvPr id="1485" name="Google Shape;1485;p39"/>
          <p:cNvCxnSpPr/>
          <p:nvPr/>
        </p:nvCxnSpPr>
        <p:spPr>
          <a:xfrm flipH="1">
            <a:off x="1846675" y="141445"/>
            <a:ext cx="3600" cy="9249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9" name="Shape 1489"/>
        <p:cNvGrpSpPr/>
        <p:nvPr/>
      </p:nvGrpSpPr>
      <p:grpSpPr>
        <a:xfrm>
          <a:off x="0" y="0"/>
          <a:ext cx="0" cy="0"/>
          <a:chOff x="0" y="0"/>
          <a:chExt cx="0" cy="0"/>
        </a:xfrm>
      </p:grpSpPr>
      <p:sp>
        <p:nvSpPr>
          <p:cNvPr id="1490" name="Google Shape;1490;p40"/>
          <p:cNvSpPr txBox="1"/>
          <p:nvPr>
            <p:ph type="title"/>
          </p:nvPr>
        </p:nvSpPr>
        <p:spPr>
          <a:xfrm>
            <a:off x="1801849" y="435500"/>
            <a:ext cx="54507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TIME CHART</a:t>
            </a:r>
            <a:endParaRPr/>
          </a:p>
        </p:txBody>
      </p:sp>
      <p:cxnSp>
        <p:nvCxnSpPr>
          <p:cNvPr id="1491" name="Google Shape;1491;p40"/>
          <p:cNvCxnSpPr/>
          <p:nvPr/>
        </p:nvCxnSpPr>
        <p:spPr>
          <a:xfrm>
            <a:off x="7565350" y="3460914"/>
            <a:ext cx="0" cy="572700"/>
          </a:xfrm>
          <a:prstGeom prst="straightConnector1">
            <a:avLst/>
          </a:prstGeom>
          <a:noFill/>
          <a:ln cap="flat" cmpd="sng" w="19050">
            <a:solidFill>
              <a:schemeClr val="accent2"/>
            </a:solidFill>
            <a:prstDash val="solid"/>
            <a:round/>
            <a:headEnd len="med" w="med" type="none"/>
            <a:tailEnd len="med" w="med" type="none"/>
          </a:ln>
        </p:spPr>
      </p:cxnSp>
      <p:cxnSp>
        <p:nvCxnSpPr>
          <p:cNvPr id="1492" name="Google Shape;1492;p40"/>
          <p:cNvCxnSpPr/>
          <p:nvPr/>
        </p:nvCxnSpPr>
        <p:spPr>
          <a:xfrm>
            <a:off x="5562450" y="2304468"/>
            <a:ext cx="0" cy="536700"/>
          </a:xfrm>
          <a:prstGeom prst="straightConnector1">
            <a:avLst/>
          </a:prstGeom>
          <a:noFill/>
          <a:ln cap="flat" cmpd="sng" w="19050">
            <a:solidFill>
              <a:schemeClr val="accent2"/>
            </a:solidFill>
            <a:prstDash val="solid"/>
            <a:round/>
            <a:headEnd len="med" w="med" type="none"/>
            <a:tailEnd len="med" w="med" type="none"/>
          </a:ln>
        </p:spPr>
      </p:cxnSp>
      <p:cxnSp>
        <p:nvCxnSpPr>
          <p:cNvPr id="1493" name="Google Shape;1493;p40"/>
          <p:cNvCxnSpPr/>
          <p:nvPr/>
        </p:nvCxnSpPr>
        <p:spPr>
          <a:xfrm rot="10800000">
            <a:off x="5894251" y="3132328"/>
            <a:ext cx="1358700" cy="0"/>
          </a:xfrm>
          <a:prstGeom prst="straightConnector1">
            <a:avLst/>
          </a:prstGeom>
          <a:noFill/>
          <a:ln cap="flat" cmpd="sng" w="19050">
            <a:solidFill>
              <a:schemeClr val="accent2"/>
            </a:solidFill>
            <a:prstDash val="solid"/>
            <a:round/>
            <a:headEnd len="med" w="med" type="none"/>
            <a:tailEnd len="med" w="med" type="none"/>
          </a:ln>
        </p:spPr>
      </p:cxnSp>
      <p:cxnSp>
        <p:nvCxnSpPr>
          <p:cNvPr id="1494" name="Google Shape;1494;p40"/>
          <p:cNvCxnSpPr/>
          <p:nvPr/>
        </p:nvCxnSpPr>
        <p:spPr>
          <a:xfrm rot="10800000">
            <a:off x="3880530" y="3132328"/>
            <a:ext cx="1358700" cy="0"/>
          </a:xfrm>
          <a:prstGeom prst="straightConnector1">
            <a:avLst/>
          </a:prstGeom>
          <a:noFill/>
          <a:ln cap="flat" cmpd="sng" w="19050">
            <a:solidFill>
              <a:schemeClr val="accent2"/>
            </a:solidFill>
            <a:prstDash val="solid"/>
            <a:round/>
            <a:headEnd len="med" w="med" type="none"/>
            <a:tailEnd len="med" w="med" type="none"/>
          </a:ln>
        </p:spPr>
      </p:cxnSp>
      <p:cxnSp>
        <p:nvCxnSpPr>
          <p:cNvPr id="1495" name="Google Shape;1495;p40"/>
          <p:cNvCxnSpPr/>
          <p:nvPr/>
        </p:nvCxnSpPr>
        <p:spPr>
          <a:xfrm rot="10800000">
            <a:off x="1885050" y="3132328"/>
            <a:ext cx="1358700" cy="0"/>
          </a:xfrm>
          <a:prstGeom prst="straightConnector1">
            <a:avLst/>
          </a:prstGeom>
          <a:noFill/>
          <a:ln cap="flat" cmpd="sng" w="19050">
            <a:solidFill>
              <a:schemeClr val="accent2"/>
            </a:solidFill>
            <a:prstDash val="solid"/>
            <a:round/>
            <a:headEnd len="med" w="med" type="none"/>
            <a:tailEnd len="med" w="med" type="none"/>
          </a:ln>
        </p:spPr>
      </p:cxnSp>
      <p:cxnSp>
        <p:nvCxnSpPr>
          <p:cNvPr id="1496" name="Google Shape;1496;p40"/>
          <p:cNvCxnSpPr/>
          <p:nvPr/>
        </p:nvCxnSpPr>
        <p:spPr>
          <a:xfrm>
            <a:off x="1540150" y="3447468"/>
            <a:ext cx="0" cy="536700"/>
          </a:xfrm>
          <a:prstGeom prst="straightConnector1">
            <a:avLst/>
          </a:prstGeom>
          <a:noFill/>
          <a:ln cap="flat" cmpd="sng" w="19050">
            <a:solidFill>
              <a:schemeClr val="accent2"/>
            </a:solidFill>
            <a:prstDash val="solid"/>
            <a:round/>
            <a:headEnd len="med" w="med" type="none"/>
            <a:tailEnd len="med" w="med" type="none"/>
          </a:ln>
        </p:spPr>
      </p:cxnSp>
      <p:sp>
        <p:nvSpPr>
          <p:cNvPr id="1497" name="Google Shape;1497;p40"/>
          <p:cNvSpPr/>
          <p:nvPr/>
        </p:nvSpPr>
        <p:spPr>
          <a:xfrm>
            <a:off x="1180225" y="2789253"/>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40"/>
          <p:cNvSpPr txBox="1"/>
          <p:nvPr>
            <p:ph idx="4294967295" type="subTitle"/>
          </p:nvPr>
        </p:nvSpPr>
        <p:spPr>
          <a:xfrm>
            <a:off x="1192250" y="3984175"/>
            <a:ext cx="2978400" cy="84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Getting familiar with various languages and its libraries/frameworks for web interface.</a:t>
            </a:r>
            <a:endParaRPr sz="1400">
              <a:solidFill>
                <a:schemeClr val="dk1"/>
              </a:solidFill>
            </a:endParaRPr>
          </a:p>
        </p:txBody>
      </p:sp>
      <p:sp>
        <p:nvSpPr>
          <p:cNvPr id="1499" name="Google Shape;1499;p40"/>
          <p:cNvSpPr txBox="1"/>
          <p:nvPr>
            <p:ph idx="4294967295" type="ctrTitle"/>
          </p:nvPr>
        </p:nvSpPr>
        <p:spPr>
          <a:xfrm>
            <a:off x="1097775" y="2821621"/>
            <a:ext cx="9177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aleway Light"/>
                <a:ea typeface="Raleway Light"/>
                <a:cs typeface="Raleway Light"/>
                <a:sym typeface="Raleway Light"/>
              </a:rPr>
              <a:t>01</a:t>
            </a:r>
            <a:endParaRPr sz="3000">
              <a:latin typeface="Raleway Light"/>
              <a:ea typeface="Raleway Light"/>
              <a:cs typeface="Raleway Light"/>
              <a:sym typeface="Raleway Light"/>
            </a:endParaRPr>
          </a:p>
        </p:txBody>
      </p:sp>
      <p:sp>
        <p:nvSpPr>
          <p:cNvPr id="1500" name="Google Shape;1500;p40"/>
          <p:cNvSpPr/>
          <p:nvPr/>
        </p:nvSpPr>
        <p:spPr>
          <a:xfrm>
            <a:off x="3183133" y="2789253"/>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40"/>
          <p:cNvSpPr txBox="1"/>
          <p:nvPr>
            <p:ph idx="4294967295" type="ctrTitle"/>
          </p:nvPr>
        </p:nvSpPr>
        <p:spPr>
          <a:xfrm>
            <a:off x="3100688" y="2821621"/>
            <a:ext cx="9177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aleway Light"/>
                <a:ea typeface="Raleway Light"/>
                <a:cs typeface="Raleway Light"/>
                <a:sym typeface="Raleway Light"/>
              </a:rPr>
              <a:t>02</a:t>
            </a:r>
            <a:endParaRPr sz="3000">
              <a:latin typeface="Raleway Light"/>
              <a:ea typeface="Raleway Light"/>
              <a:cs typeface="Raleway Light"/>
              <a:sym typeface="Raleway Light"/>
            </a:endParaRPr>
          </a:p>
        </p:txBody>
      </p:sp>
      <p:sp>
        <p:nvSpPr>
          <p:cNvPr id="1502" name="Google Shape;1502;p40"/>
          <p:cNvSpPr/>
          <p:nvPr/>
        </p:nvSpPr>
        <p:spPr>
          <a:xfrm>
            <a:off x="5186042" y="2789253"/>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40"/>
          <p:cNvSpPr txBox="1"/>
          <p:nvPr>
            <p:ph idx="4294967295" type="ctrTitle"/>
          </p:nvPr>
        </p:nvSpPr>
        <p:spPr>
          <a:xfrm>
            <a:off x="5103600" y="2821621"/>
            <a:ext cx="9177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aleway Light"/>
                <a:ea typeface="Raleway Light"/>
                <a:cs typeface="Raleway Light"/>
                <a:sym typeface="Raleway Light"/>
              </a:rPr>
              <a:t>03</a:t>
            </a:r>
            <a:endParaRPr sz="3000">
              <a:latin typeface="Raleway Light"/>
              <a:ea typeface="Raleway Light"/>
              <a:cs typeface="Raleway Light"/>
              <a:sym typeface="Raleway Light"/>
            </a:endParaRPr>
          </a:p>
        </p:txBody>
      </p:sp>
      <p:sp>
        <p:nvSpPr>
          <p:cNvPr id="1504" name="Google Shape;1504;p40"/>
          <p:cNvSpPr/>
          <p:nvPr/>
        </p:nvSpPr>
        <p:spPr>
          <a:xfrm>
            <a:off x="7188950" y="2789253"/>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40"/>
          <p:cNvSpPr txBox="1"/>
          <p:nvPr>
            <p:ph idx="4294967295" type="ctrTitle"/>
          </p:nvPr>
        </p:nvSpPr>
        <p:spPr>
          <a:xfrm>
            <a:off x="7106500" y="2821621"/>
            <a:ext cx="9177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aleway Light"/>
                <a:ea typeface="Raleway Light"/>
                <a:cs typeface="Raleway Light"/>
                <a:sym typeface="Raleway Light"/>
              </a:rPr>
              <a:t>04</a:t>
            </a:r>
            <a:endParaRPr sz="3000">
              <a:latin typeface="Raleway Light"/>
              <a:ea typeface="Raleway Light"/>
              <a:cs typeface="Raleway Light"/>
              <a:sym typeface="Raleway Light"/>
            </a:endParaRPr>
          </a:p>
        </p:txBody>
      </p:sp>
      <p:sp>
        <p:nvSpPr>
          <p:cNvPr id="1506" name="Google Shape;1506;p40"/>
          <p:cNvSpPr txBox="1"/>
          <p:nvPr>
            <p:ph idx="4294967295" type="subTitle"/>
          </p:nvPr>
        </p:nvSpPr>
        <p:spPr>
          <a:xfrm>
            <a:off x="4503450" y="1545775"/>
            <a:ext cx="2869500" cy="846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Analyzing requirements and setting up the environment &amp; dependencies for the project.</a:t>
            </a:r>
            <a:endParaRPr sz="1400"/>
          </a:p>
          <a:p>
            <a:pPr indent="0" lvl="0" marL="0" rtl="0" algn="l">
              <a:spcBef>
                <a:spcPts val="0"/>
              </a:spcBef>
              <a:spcAft>
                <a:spcPts val="1600"/>
              </a:spcAft>
              <a:buNone/>
            </a:pPr>
            <a:r>
              <a:t/>
            </a:r>
            <a:endParaRPr sz="1400"/>
          </a:p>
        </p:txBody>
      </p:sp>
      <p:sp>
        <p:nvSpPr>
          <p:cNvPr id="1507" name="Google Shape;1507;p40"/>
          <p:cNvSpPr txBox="1"/>
          <p:nvPr>
            <p:ph idx="4294967295" type="subTitle"/>
          </p:nvPr>
        </p:nvSpPr>
        <p:spPr>
          <a:xfrm>
            <a:off x="5967845" y="4238700"/>
            <a:ext cx="3306000" cy="838500"/>
          </a:xfrm>
          <a:prstGeom prst="rect">
            <a:avLst/>
          </a:prstGeom>
        </p:spPr>
        <p:txBody>
          <a:bodyPr anchorCtr="0" anchor="b" bIns="91425" lIns="91425" spcFirstLastPara="1" rIns="91425" wrap="square" tIns="91425">
            <a:noAutofit/>
          </a:bodyPr>
          <a:lstStyle/>
          <a:p>
            <a:pPr indent="0" lvl="0" marL="0" rtl="0" algn="l">
              <a:spcBef>
                <a:spcPts val="0"/>
              </a:spcBef>
              <a:spcAft>
                <a:spcPts val="1600"/>
              </a:spcAft>
              <a:buNone/>
            </a:pPr>
            <a:r>
              <a:rPr lang="en" sz="1400"/>
              <a:t>Implementing</a:t>
            </a:r>
            <a:r>
              <a:rPr lang="en" sz="1400"/>
              <a:t> and testing basic todo features.</a:t>
            </a:r>
            <a:endParaRPr sz="1400"/>
          </a:p>
        </p:txBody>
      </p:sp>
      <p:cxnSp>
        <p:nvCxnSpPr>
          <p:cNvPr id="1508" name="Google Shape;1508;p40"/>
          <p:cNvCxnSpPr/>
          <p:nvPr/>
        </p:nvCxnSpPr>
        <p:spPr>
          <a:xfrm>
            <a:off x="3581250" y="3447468"/>
            <a:ext cx="0" cy="536700"/>
          </a:xfrm>
          <a:prstGeom prst="straightConnector1">
            <a:avLst/>
          </a:prstGeom>
          <a:noFill/>
          <a:ln cap="flat" cmpd="sng" w="19050">
            <a:solidFill>
              <a:schemeClr val="accent2"/>
            </a:solidFill>
            <a:prstDash val="solid"/>
            <a:round/>
            <a:headEnd len="med" w="med" type="none"/>
            <a:tailEnd len="med" w="med" type="none"/>
          </a:ln>
        </p:spPr>
      </p:cxnSp>
      <p:grpSp>
        <p:nvGrpSpPr>
          <p:cNvPr id="1509" name="Google Shape;1509;p40"/>
          <p:cNvGrpSpPr/>
          <p:nvPr/>
        </p:nvGrpSpPr>
        <p:grpSpPr>
          <a:xfrm>
            <a:off x="1856559" y="1720083"/>
            <a:ext cx="806084" cy="788983"/>
            <a:chOff x="6226322" y="1509972"/>
            <a:chExt cx="375342" cy="367447"/>
          </a:xfrm>
        </p:grpSpPr>
        <p:sp>
          <p:nvSpPr>
            <p:cNvPr id="1510" name="Google Shape;1510;p40"/>
            <p:cNvSpPr/>
            <p:nvPr/>
          </p:nvSpPr>
          <p:spPr>
            <a:xfrm>
              <a:off x="6240196" y="1515926"/>
              <a:ext cx="356038" cy="355907"/>
            </a:xfrm>
            <a:custGeom>
              <a:rect b="b" l="l" r="r" t="t"/>
              <a:pathLst>
                <a:path extrusionOk="0" h="13570" w="13575">
                  <a:moveTo>
                    <a:pt x="6790" y="0"/>
                  </a:moveTo>
                  <a:cubicBezTo>
                    <a:pt x="3041" y="0"/>
                    <a:pt x="0" y="3036"/>
                    <a:pt x="0" y="6785"/>
                  </a:cubicBezTo>
                  <a:cubicBezTo>
                    <a:pt x="0" y="10533"/>
                    <a:pt x="3041" y="13569"/>
                    <a:pt x="6790" y="13569"/>
                  </a:cubicBezTo>
                  <a:cubicBezTo>
                    <a:pt x="10538" y="13569"/>
                    <a:pt x="13574" y="10533"/>
                    <a:pt x="13574" y="6785"/>
                  </a:cubicBezTo>
                  <a:cubicBezTo>
                    <a:pt x="13574" y="3036"/>
                    <a:pt x="10538" y="0"/>
                    <a:pt x="6790" y="0"/>
                  </a:cubicBezTo>
                  <a:close/>
                </a:path>
              </a:pathLst>
            </a:custGeom>
            <a:solidFill>
              <a:srgbClr val="C7D3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0"/>
            <p:cNvSpPr/>
            <p:nvPr/>
          </p:nvSpPr>
          <p:spPr>
            <a:xfrm>
              <a:off x="6266948" y="1542547"/>
              <a:ext cx="302665" cy="302639"/>
            </a:xfrm>
            <a:custGeom>
              <a:rect b="b" l="l" r="r" t="t"/>
              <a:pathLst>
                <a:path extrusionOk="0" h="11539" w="11540">
                  <a:moveTo>
                    <a:pt x="5770" y="0"/>
                  </a:moveTo>
                  <a:cubicBezTo>
                    <a:pt x="2584" y="0"/>
                    <a:pt x="1" y="2584"/>
                    <a:pt x="1" y="5770"/>
                  </a:cubicBezTo>
                  <a:cubicBezTo>
                    <a:pt x="1" y="8955"/>
                    <a:pt x="2584" y="11539"/>
                    <a:pt x="5770" y="11539"/>
                  </a:cubicBezTo>
                  <a:cubicBezTo>
                    <a:pt x="8955" y="11539"/>
                    <a:pt x="11539" y="8955"/>
                    <a:pt x="11539" y="5770"/>
                  </a:cubicBezTo>
                  <a:cubicBezTo>
                    <a:pt x="11539" y="2584"/>
                    <a:pt x="8955" y="0"/>
                    <a:pt x="5770" y="0"/>
                  </a:cubicBezTo>
                  <a:close/>
                </a:path>
              </a:pathLst>
            </a:custGeom>
            <a:solidFill>
              <a:srgbClr val="F2F4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0"/>
            <p:cNvSpPr/>
            <p:nvPr/>
          </p:nvSpPr>
          <p:spPr>
            <a:xfrm>
              <a:off x="6304191" y="1579895"/>
              <a:ext cx="283073" cy="265291"/>
            </a:xfrm>
            <a:custGeom>
              <a:rect b="b" l="l" r="r" t="t"/>
              <a:pathLst>
                <a:path extrusionOk="0" h="10115" w="10793">
                  <a:moveTo>
                    <a:pt x="8141" y="1"/>
                  </a:moveTo>
                  <a:cubicBezTo>
                    <a:pt x="10134" y="2286"/>
                    <a:pt x="10018" y="5722"/>
                    <a:pt x="7872" y="7868"/>
                  </a:cubicBezTo>
                  <a:cubicBezTo>
                    <a:pt x="6749" y="8991"/>
                    <a:pt x="5272" y="9558"/>
                    <a:pt x="3791" y="9558"/>
                  </a:cubicBezTo>
                  <a:cubicBezTo>
                    <a:pt x="2442" y="9558"/>
                    <a:pt x="1090" y="9087"/>
                    <a:pt x="0" y="8137"/>
                  </a:cubicBezTo>
                  <a:lnTo>
                    <a:pt x="0" y="8137"/>
                  </a:lnTo>
                  <a:cubicBezTo>
                    <a:pt x="1147" y="9450"/>
                    <a:pt x="2749" y="10115"/>
                    <a:pt x="4354" y="10115"/>
                  </a:cubicBezTo>
                  <a:cubicBezTo>
                    <a:pt x="5826" y="10115"/>
                    <a:pt x="7300" y="9556"/>
                    <a:pt x="8430" y="8426"/>
                  </a:cubicBezTo>
                  <a:cubicBezTo>
                    <a:pt x="10793" y="6064"/>
                    <a:pt x="10658" y="2195"/>
                    <a:pt x="8141"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0"/>
            <p:cNvSpPr/>
            <p:nvPr/>
          </p:nvSpPr>
          <p:spPr>
            <a:xfrm>
              <a:off x="6226322" y="1509972"/>
              <a:ext cx="375342" cy="367447"/>
            </a:xfrm>
            <a:custGeom>
              <a:rect b="b" l="l" r="r" t="t"/>
              <a:pathLst>
                <a:path extrusionOk="0" h="14010" w="14311">
                  <a:moveTo>
                    <a:pt x="7313" y="0"/>
                  </a:moveTo>
                  <a:cubicBezTo>
                    <a:pt x="7002" y="0"/>
                    <a:pt x="6687" y="21"/>
                    <a:pt x="6371" y="64"/>
                  </a:cubicBezTo>
                  <a:cubicBezTo>
                    <a:pt x="2661" y="564"/>
                    <a:pt x="0" y="3899"/>
                    <a:pt x="337" y="7628"/>
                  </a:cubicBezTo>
                  <a:cubicBezTo>
                    <a:pt x="660" y="11253"/>
                    <a:pt x="3698" y="14010"/>
                    <a:pt x="7302" y="14010"/>
                  </a:cubicBezTo>
                  <a:cubicBezTo>
                    <a:pt x="7405" y="14010"/>
                    <a:pt x="7508" y="14008"/>
                    <a:pt x="7612" y="14003"/>
                  </a:cubicBezTo>
                  <a:cubicBezTo>
                    <a:pt x="11356" y="13840"/>
                    <a:pt x="14305" y="10760"/>
                    <a:pt x="14310" y="7012"/>
                  </a:cubicBezTo>
                  <a:cubicBezTo>
                    <a:pt x="14310" y="6887"/>
                    <a:pt x="14305" y="6762"/>
                    <a:pt x="14301" y="6636"/>
                  </a:cubicBezTo>
                  <a:cubicBezTo>
                    <a:pt x="14301" y="6498"/>
                    <a:pt x="14199" y="6432"/>
                    <a:pt x="14097" y="6432"/>
                  </a:cubicBezTo>
                  <a:cubicBezTo>
                    <a:pt x="13986" y="6432"/>
                    <a:pt x="13874" y="6510"/>
                    <a:pt x="13892" y="6660"/>
                  </a:cubicBezTo>
                  <a:cubicBezTo>
                    <a:pt x="13896" y="6776"/>
                    <a:pt x="13901" y="6896"/>
                    <a:pt x="13901" y="7012"/>
                  </a:cubicBezTo>
                  <a:cubicBezTo>
                    <a:pt x="13896" y="10524"/>
                    <a:pt x="11130" y="13407"/>
                    <a:pt x="7622" y="13561"/>
                  </a:cubicBezTo>
                  <a:cubicBezTo>
                    <a:pt x="7524" y="13565"/>
                    <a:pt x="7427" y="13567"/>
                    <a:pt x="7330" y="13567"/>
                  </a:cubicBezTo>
                  <a:cubicBezTo>
                    <a:pt x="3954" y="13567"/>
                    <a:pt x="1108" y="10985"/>
                    <a:pt x="804" y="7584"/>
                  </a:cubicBezTo>
                  <a:cubicBezTo>
                    <a:pt x="491" y="4091"/>
                    <a:pt x="2979" y="968"/>
                    <a:pt x="6458" y="497"/>
                  </a:cubicBezTo>
                  <a:cubicBezTo>
                    <a:pt x="6756" y="456"/>
                    <a:pt x="7052" y="437"/>
                    <a:pt x="7345" y="437"/>
                  </a:cubicBezTo>
                  <a:cubicBezTo>
                    <a:pt x="10472" y="437"/>
                    <a:pt x="13224" y="2674"/>
                    <a:pt x="13795" y="5833"/>
                  </a:cubicBezTo>
                  <a:cubicBezTo>
                    <a:pt x="13810" y="5958"/>
                    <a:pt x="13901" y="6014"/>
                    <a:pt x="13993" y="6014"/>
                  </a:cubicBezTo>
                  <a:cubicBezTo>
                    <a:pt x="14114" y="6014"/>
                    <a:pt x="14238" y="5919"/>
                    <a:pt x="14200" y="5761"/>
                  </a:cubicBezTo>
                  <a:cubicBezTo>
                    <a:pt x="13588" y="2389"/>
                    <a:pt x="10649" y="0"/>
                    <a:pt x="731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0"/>
            <p:cNvSpPr/>
            <p:nvPr/>
          </p:nvSpPr>
          <p:spPr>
            <a:xfrm>
              <a:off x="6240957" y="1537039"/>
              <a:ext cx="353494" cy="314625"/>
            </a:xfrm>
            <a:custGeom>
              <a:rect b="b" l="l" r="r" t="t"/>
              <a:pathLst>
                <a:path extrusionOk="0" h="11996" w="13478">
                  <a:moveTo>
                    <a:pt x="6780" y="1"/>
                  </a:moveTo>
                  <a:cubicBezTo>
                    <a:pt x="5162" y="1"/>
                    <a:pt x="3553" y="652"/>
                    <a:pt x="2373" y="1928"/>
                  </a:cubicBezTo>
                  <a:cubicBezTo>
                    <a:pt x="2248" y="2082"/>
                    <a:pt x="2381" y="2267"/>
                    <a:pt x="2532" y="2267"/>
                  </a:cubicBezTo>
                  <a:cubicBezTo>
                    <a:pt x="2579" y="2267"/>
                    <a:pt x="2627" y="2250"/>
                    <a:pt x="2671" y="2207"/>
                  </a:cubicBezTo>
                  <a:cubicBezTo>
                    <a:pt x="3762" y="1028"/>
                    <a:pt x="5252" y="426"/>
                    <a:pt x="6748" y="426"/>
                  </a:cubicBezTo>
                  <a:cubicBezTo>
                    <a:pt x="8023" y="426"/>
                    <a:pt x="9303" y="863"/>
                    <a:pt x="10346" y="1750"/>
                  </a:cubicBezTo>
                  <a:cubicBezTo>
                    <a:pt x="12612" y="3685"/>
                    <a:pt x="12949" y="7058"/>
                    <a:pt x="11111" y="9401"/>
                  </a:cubicBezTo>
                  <a:cubicBezTo>
                    <a:pt x="10018" y="10794"/>
                    <a:pt x="8389" y="11527"/>
                    <a:pt x="6739" y="11527"/>
                  </a:cubicBezTo>
                  <a:cubicBezTo>
                    <a:pt x="5613" y="11527"/>
                    <a:pt x="4478" y="11185"/>
                    <a:pt x="3498" y="10479"/>
                  </a:cubicBezTo>
                  <a:cubicBezTo>
                    <a:pt x="1083" y="8742"/>
                    <a:pt x="472" y="5402"/>
                    <a:pt x="2117" y="2919"/>
                  </a:cubicBezTo>
                  <a:cubicBezTo>
                    <a:pt x="2180" y="2823"/>
                    <a:pt x="2151" y="2693"/>
                    <a:pt x="2060" y="2631"/>
                  </a:cubicBezTo>
                  <a:cubicBezTo>
                    <a:pt x="2025" y="2608"/>
                    <a:pt x="1986" y="2598"/>
                    <a:pt x="1948" y="2598"/>
                  </a:cubicBezTo>
                  <a:cubicBezTo>
                    <a:pt x="1880" y="2598"/>
                    <a:pt x="1813" y="2632"/>
                    <a:pt x="1776" y="2693"/>
                  </a:cubicBezTo>
                  <a:cubicBezTo>
                    <a:pt x="0" y="5373"/>
                    <a:pt x="660" y="8982"/>
                    <a:pt x="3267" y="10864"/>
                  </a:cubicBezTo>
                  <a:cubicBezTo>
                    <a:pt x="4327" y="11627"/>
                    <a:pt x="5554" y="11996"/>
                    <a:pt x="6771" y="11996"/>
                  </a:cubicBezTo>
                  <a:cubicBezTo>
                    <a:pt x="8554" y="11996"/>
                    <a:pt x="10314" y="11204"/>
                    <a:pt x="11496" y="9699"/>
                  </a:cubicBezTo>
                  <a:cubicBezTo>
                    <a:pt x="13478" y="7163"/>
                    <a:pt x="13117" y="3516"/>
                    <a:pt x="10668" y="1433"/>
                  </a:cubicBezTo>
                  <a:cubicBezTo>
                    <a:pt x="9540" y="472"/>
                    <a:pt x="8157" y="1"/>
                    <a:pt x="678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0"/>
            <p:cNvSpPr/>
            <p:nvPr/>
          </p:nvSpPr>
          <p:spPr>
            <a:xfrm>
              <a:off x="6287773" y="1688555"/>
              <a:ext cx="20615" cy="10753"/>
            </a:xfrm>
            <a:custGeom>
              <a:rect b="b" l="l" r="r" t="t"/>
              <a:pathLst>
                <a:path extrusionOk="0" h="410" w="786">
                  <a:moveTo>
                    <a:pt x="519" y="0"/>
                  </a:moveTo>
                  <a:cubicBezTo>
                    <a:pt x="513" y="0"/>
                    <a:pt x="507" y="0"/>
                    <a:pt x="501" y="1"/>
                  </a:cubicBezTo>
                  <a:lnTo>
                    <a:pt x="207" y="1"/>
                  </a:lnTo>
                  <a:cubicBezTo>
                    <a:pt x="205" y="1"/>
                    <a:pt x="202" y="0"/>
                    <a:pt x="199" y="0"/>
                  </a:cubicBezTo>
                  <a:cubicBezTo>
                    <a:pt x="88" y="0"/>
                    <a:pt x="0" y="95"/>
                    <a:pt x="0" y="203"/>
                  </a:cubicBezTo>
                  <a:cubicBezTo>
                    <a:pt x="0" y="318"/>
                    <a:pt x="92" y="410"/>
                    <a:pt x="207" y="410"/>
                  </a:cubicBezTo>
                  <a:lnTo>
                    <a:pt x="501" y="410"/>
                  </a:lnTo>
                  <a:cubicBezTo>
                    <a:pt x="506" y="410"/>
                    <a:pt x="510" y="410"/>
                    <a:pt x="515" y="410"/>
                  </a:cubicBezTo>
                  <a:cubicBezTo>
                    <a:pt x="784" y="410"/>
                    <a:pt x="785" y="0"/>
                    <a:pt x="51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40"/>
            <p:cNvSpPr/>
            <p:nvPr/>
          </p:nvSpPr>
          <p:spPr>
            <a:xfrm>
              <a:off x="6412826" y="1563686"/>
              <a:ext cx="137983" cy="135622"/>
            </a:xfrm>
            <a:custGeom>
              <a:rect b="b" l="l" r="r" t="t"/>
              <a:pathLst>
                <a:path extrusionOk="0" h="5171" w="5261">
                  <a:moveTo>
                    <a:pt x="208" y="0"/>
                  </a:moveTo>
                  <a:cubicBezTo>
                    <a:pt x="108" y="0"/>
                    <a:pt x="8" y="65"/>
                    <a:pt x="1" y="195"/>
                  </a:cubicBezTo>
                  <a:lnTo>
                    <a:pt x="1" y="4964"/>
                  </a:lnTo>
                  <a:cubicBezTo>
                    <a:pt x="1" y="5079"/>
                    <a:pt x="92" y="5171"/>
                    <a:pt x="208" y="5171"/>
                  </a:cubicBezTo>
                  <a:lnTo>
                    <a:pt x="4976" y="5171"/>
                  </a:lnTo>
                  <a:cubicBezTo>
                    <a:pt x="4981" y="5171"/>
                    <a:pt x="4985" y="5171"/>
                    <a:pt x="4990" y="5171"/>
                  </a:cubicBezTo>
                  <a:cubicBezTo>
                    <a:pt x="5259" y="5171"/>
                    <a:pt x="5260" y="4761"/>
                    <a:pt x="4994" y="4761"/>
                  </a:cubicBezTo>
                  <a:cubicBezTo>
                    <a:pt x="4988" y="4761"/>
                    <a:pt x="4982" y="4761"/>
                    <a:pt x="4976" y="4762"/>
                  </a:cubicBezTo>
                  <a:lnTo>
                    <a:pt x="415" y="4762"/>
                  </a:lnTo>
                  <a:lnTo>
                    <a:pt x="415" y="195"/>
                  </a:lnTo>
                  <a:cubicBezTo>
                    <a:pt x="408" y="65"/>
                    <a:pt x="308" y="0"/>
                    <a:pt x="208"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0"/>
            <p:cNvSpPr/>
            <p:nvPr/>
          </p:nvSpPr>
          <p:spPr>
            <a:xfrm>
              <a:off x="6412642" y="1805425"/>
              <a:ext cx="11252" cy="19120"/>
            </a:xfrm>
            <a:custGeom>
              <a:rect b="b" l="l" r="r" t="t"/>
              <a:pathLst>
                <a:path extrusionOk="0" h="729" w="429">
                  <a:moveTo>
                    <a:pt x="215" y="0"/>
                  </a:moveTo>
                  <a:cubicBezTo>
                    <a:pt x="108" y="0"/>
                    <a:pt x="1" y="72"/>
                    <a:pt x="8" y="217"/>
                  </a:cubicBezTo>
                  <a:lnTo>
                    <a:pt x="8" y="515"/>
                  </a:lnTo>
                  <a:cubicBezTo>
                    <a:pt x="1" y="657"/>
                    <a:pt x="108" y="728"/>
                    <a:pt x="215" y="728"/>
                  </a:cubicBezTo>
                  <a:cubicBezTo>
                    <a:pt x="322" y="728"/>
                    <a:pt x="429" y="657"/>
                    <a:pt x="422" y="515"/>
                  </a:cubicBezTo>
                  <a:lnTo>
                    <a:pt x="422" y="217"/>
                  </a:lnTo>
                  <a:cubicBezTo>
                    <a:pt x="429" y="72"/>
                    <a:pt x="322" y="0"/>
                    <a:pt x="21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40"/>
            <p:cNvSpPr/>
            <p:nvPr/>
          </p:nvSpPr>
          <p:spPr>
            <a:xfrm>
              <a:off x="6322315" y="1600037"/>
              <a:ext cx="20457" cy="16235"/>
            </a:xfrm>
            <a:custGeom>
              <a:rect b="b" l="l" r="r" t="t"/>
              <a:pathLst>
                <a:path extrusionOk="0" h="619" w="780">
                  <a:moveTo>
                    <a:pt x="291" y="1"/>
                  </a:moveTo>
                  <a:cubicBezTo>
                    <a:pt x="134" y="1"/>
                    <a:pt x="0" y="201"/>
                    <a:pt x="141" y="349"/>
                  </a:cubicBezTo>
                  <a:lnTo>
                    <a:pt x="348" y="561"/>
                  </a:lnTo>
                  <a:cubicBezTo>
                    <a:pt x="392" y="601"/>
                    <a:pt x="440" y="618"/>
                    <a:pt x="486" y="618"/>
                  </a:cubicBezTo>
                  <a:cubicBezTo>
                    <a:pt x="644" y="618"/>
                    <a:pt x="779" y="420"/>
                    <a:pt x="642" y="267"/>
                  </a:cubicBezTo>
                  <a:lnTo>
                    <a:pt x="430" y="60"/>
                  </a:lnTo>
                  <a:cubicBezTo>
                    <a:pt x="386" y="18"/>
                    <a:pt x="337" y="1"/>
                    <a:pt x="2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0"/>
            <p:cNvSpPr/>
            <p:nvPr/>
          </p:nvSpPr>
          <p:spPr>
            <a:xfrm>
              <a:off x="6495364" y="1771513"/>
              <a:ext cx="18884" cy="16235"/>
            </a:xfrm>
            <a:custGeom>
              <a:rect b="b" l="l" r="r" t="t"/>
              <a:pathLst>
                <a:path extrusionOk="0" h="619" w="720">
                  <a:moveTo>
                    <a:pt x="225" y="0"/>
                  </a:moveTo>
                  <a:cubicBezTo>
                    <a:pt x="172" y="0"/>
                    <a:pt x="119" y="21"/>
                    <a:pt x="78" y="62"/>
                  </a:cubicBezTo>
                  <a:cubicBezTo>
                    <a:pt x="1" y="143"/>
                    <a:pt x="1" y="273"/>
                    <a:pt x="78" y="350"/>
                  </a:cubicBezTo>
                  <a:lnTo>
                    <a:pt x="289" y="562"/>
                  </a:lnTo>
                  <a:cubicBezTo>
                    <a:pt x="333" y="602"/>
                    <a:pt x="380" y="619"/>
                    <a:pt x="426" y="619"/>
                  </a:cubicBezTo>
                  <a:cubicBezTo>
                    <a:pt x="584" y="619"/>
                    <a:pt x="720" y="418"/>
                    <a:pt x="578" y="268"/>
                  </a:cubicBezTo>
                  <a:lnTo>
                    <a:pt x="371" y="62"/>
                  </a:lnTo>
                  <a:cubicBezTo>
                    <a:pt x="330" y="21"/>
                    <a:pt x="277" y="0"/>
                    <a:pt x="22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0"/>
            <p:cNvSpPr/>
            <p:nvPr/>
          </p:nvSpPr>
          <p:spPr>
            <a:xfrm>
              <a:off x="6493239" y="1600037"/>
              <a:ext cx="20903" cy="16497"/>
            </a:xfrm>
            <a:custGeom>
              <a:rect b="b" l="l" r="r" t="t"/>
              <a:pathLst>
                <a:path extrusionOk="0" h="629" w="797">
                  <a:moveTo>
                    <a:pt x="509" y="1"/>
                  </a:moveTo>
                  <a:cubicBezTo>
                    <a:pt x="463" y="1"/>
                    <a:pt x="415" y="18"/>
                    <a:pt x="370" y="60"/>
                  </a:cubicBezTo>
                  <a:lnTo>
                    <a:pt x="159" y="267"/>
                  </a:lnTo>
                  <a:cubicBezTo>
                    <a:pt x="1" y="418"/>
                    <a:pt x="141" y="628"/>
                    <a:pt x="304" y="628"/>
                  </a:cubicBezTo>
                  <a:cubicBezTo>
                    <a:pt x="354" y="628"/>
                    <a:pt x="406" y="608"/>
                    <a:pt x="452" y="561"/>
                  </a:cubicBezTo>
                  <a:lnTo>
                    <a:pt x="659" y="349"/>
                  </a:lnTo>
                  <a:cubicBezTo>
                    <a:pt x="796" y="201"/>
                    <a:pt x="665" y="1"/>
                    <a:pt x="50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0"/>
            <p:cNvSpPr/>
            <p:nvPr/>
          </p:nvSpPr>
          <p:spPr>
            <a:xfrm>
              <a:off x="6323862" y="1771487"/>
              <a:ext cx="18910" cy="16261"/>
            </a:xfrm>
            <a:custGeom>
              <a:rect b="b" l="l" r="r" t="t"/>
              <a:pathLst>
                <a:path extrusionOk="0" h="620" w="721">
                  <a:moveTo>
                    <a:pt x="427" y="0"/>
                  </a:moveTo>
                  <a:cubicBezTo>
                    <a:pt x="381" y="0"/>
                    <a:pt x="333" y="17"/>
                    <a:pt x="289" y="58"/>
                  </a:cubicBezTo>
                  <a:lnTo>
                    <a:pt x="82" y="269"/>
                  </a:lnTo>
                  <a:cubicBezTo>
                    <a:pt x="1" y="346"/>
                    <a:pt x="1" y="476"/>
                    <a:pt x="82" y="558"/>
                  </a:cubicBezTo>
                  <a:cubicBezTo>
                    <a:pt x="123" y="599"/>
                    <a:pt x="176" y="619"/>
                    <a:pt x="229" y="619"/>
                  </a:cubicBezTo>
                  <a:cubicBezTo>
                    <a:pt x="281" y="619"/>
                    <a:pt x="333" y="599"/>
                    <a:pt x="371" y="558"/>
                  </a:cubicBezTo>
                  <a:lnTo>
                    <a:pt x="583" y="351"/>
                  </a:lnTo>
                  <a:cubicBezTo>
                    <a:pt x="720" y="199"/>
                    <a:pt x="585" y="0"/>
                    <a:pt x="42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0"/>
            <p:cNvSpPr/>
            <p:nvPr/>
          </p:nvSpPr>
          <p:spPr>
            <a:xfrm>
              <a:off x="6294907" y="1639352"/>
              <a:ext cx="23631" cy="14268"/>
            </a:xfrm>
            <a:custGeom>
              <a:rect b="b" l="l" r="r" t="t"/>
              <a:pathLst>
                <a:path extrusionOk="0" h="544" w="901">
                  <a:moveTo>
                    <a:pt x="300" y="0"/>
                  </a:moveTo>
                  <a:cubicBezTo>
                    <a:pt x="100" y="0"/>
                    <a:pt x="0" y="317"/>
                    <a:pt x="239" y="404"/>
                  </a:cubicBezTo>
                  <a:lnTo>
                    <a:pt x="508" y="520"/>
                  </a:lnTo>
                  <a:cubicBezTo>
                    <a:pt x="542" y="536"/>
                    <a:pt x="575" y="544"/>
                    <a:pt x="605" y="544"/>
                  </a:cubicBezTo>
                  <a:cubicBezTo>
                    <a:pt x="805" y="544"/>
                    <a:pt x="901" y="227"/>
                    <a:pt x="667" y="140"/>
                  </a:cubicBezTo>
                  <a:lnTo>
                    <a:pt x="397" y="24"/>
                  </a:lnTo>
                  <a:cubicBezTo>
                    <a:pt x="363" y="8"/>
                    <a:pt x="330" y="0"/>
                    <a:pt x="30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0"/>
            <p:cNvSpPr/>
            <p:nvPr/>
          </p:nvSpPr>
          <p:spPr>
            <a:xfrm>
              <a:off x="6518785" y="1734480"/>
              <a:ext cx="22792" cy="13874"/>
            </a:xfrm>
            <a:custGeom>
              <a:rect b="b" l="l" r="r" t="t"/>
              <a:pathLst>
                <a:path extrusionOk="0" h="529" w="869">
                  <a:moveTo>
                    <a:pt x="286" y="1"/>
                  </a:moveTo>
                  <a:cubicBezTo>
                    <a:pt x="94" y="1"/>
                    <a:pt x="0" y="288"/>
                    <a:pt x="205" y="391"/>
                  </a:cubicBezTo>
                  <a:lnTo>
                    <a:pt x="474" y="506"/>
                  </a:lnTo>
                  <a:cubicBezTo>
                    <a:pt x="508" y="522"/>
                    <a:pt x="540" y="529"/>
                    <a:pt x="570" y="529"/>
                  </a:cubicBezTo>
                  <a:cubicBezTo>
                    <a:pt x="771" y="529"/>
                    <a:pt x="868" y="218"/>
                    <a:pt x="638" y="126"/>
                  </a:cubicBezTo>
                  <a:lnTo>
                    <a:pt x="364" y="16"/>
                  </a:lnTo>
                  <a:cubicBezTo>
                    <a:pt x="336" y="5"/>
                    <a:pt x="310" y="1"/>
                    <a:pt x="28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0"/>
            <p:cNvSpPr/>
            <p:nvPr/>
          </p:nvSpPr>
          <p:spPr>
            <a:xfrm>
              <a:off x="6457753" y="1573076"/>
              <a:ext cx="16550" cy="18202"/>
            </a:xfrm>
            <a:custGeom>
              <a:rect b="b" l="l" r="r" t="t"/>
              <a:pathLst>
                <a:path extrusionOk="0" h="694" w="631">
                  <a:moveTo>
                    <a:pt x="354" y="0"/>
                  </a:moveTo>
                  <a:cubicBezTo>
                    <a:pt x="279" y="0"/>
                    <a:pt x="205" y="40"/>
                    <a:pt x="169" y="136"/>
                  </a:cubicBezTo>
                  <a:lnTo>
                    <a:pt x="59" y="410"/>
                  </a:lnTo>
                  <a:cubicBezTo>
                    <a:pt x="1" y="545"/>
                    <a:pt x="97" y="694"/>
                    <a:pt x="246" y="694"/>
                  </a:cubicBezTo>
                  <a:cubicBezTo>
                    <a:pt x="328" y="694"/>
                    <a:pt x="400" y="646"/>
                    <a:pt x="434" y="569"/>
                  </a:cubicBezTo>
                  <a:lnTo>
                    <a:pt x="549" y="299"/>
                  </a:lnTo>
                  <a:cubicBezTo>
                    <a:pt x="630" y="132"/>
                    <a:pt x="491" y="0"/>
                    <a:pt x="35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0"/>
            <p:cNvSpPr/>
            <p:nvPr/>
          </p:nvSpPr>
          <p:spPr>
            <a:xfrm>
              <a:off x="6363229" y="1796717"/>
              <a:ext cx="15605" cy="17651"/>
            </a:xfrm>
            <a:custGeom>
              <a:rect b="b" l="l" r="r" t="t"/>
              <a:pathLst>
                <a:path extrusionOk="0" h="673" w="595">
                  <a:moveTo>
                    <a:pt x="336" y="1"/>
                  </a:moveTo>
                  <a:cubicBezTo>
                    <a:pt x="267" y="1"/>
                    <a:pt x="198" y="35"/>
                    <a:pt x="160" y="116"/>
                  </a:cubicBezTo>
                  <a:lnTo>
                    <a:pt x="44" y="390"/>
                  </a:lnTo>
                  <a:cubicBezTo>
                    <a:pt x="1" y="491"/>
                    <a:pt x="49" y="611"/>
                    <a:pt x="155" y="655"/>
                  </a:cubicBezTo>
                  <a:cubicBezTo>
                    <a:pt x="181" y="667"/>
                    <a:pt x="208" y="673"/>
                    <a:pt x="234" y="673"/>
                  </a:cubicBezTo>
                  <a:cubicBezTo>
                    <a:pt x="312" y="673"/>
                    <a:pt x="387" y="624"/>
                    <a:pt x="420" y="549"/>
                  </a:cubicBezTo>
                  <a:lnTo>
                    <a:pt x="535" y="279"/>
                  </a:lnTo>
                  <a:cubicBezTo>
                    <a:pt x="594" y="120"/>
                    <a:pt x="465" y="1"/>
                    <a:pt x="33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0"/>
            <p:cNvSpPr/>
            <p:nvPr/>
          </p:nvSpPr>
          <p:spPr>
            <a:xfrm>
              <a:off x="6364515" y="1572367"/>
              <a:ext cx="16287" cy="18045"/>
            </a:xfrm>
            <a:custGeom>
              <a:rect b="b" l="l" r="r" t="t"/>
              <a:pathLst>
                <a:path extrusionOk="0" h="688" w="621">
                  <a:moveTo>
                    <a:pt x="270" y="0"/>
                  </a:moveTo>
                  <a:cubicBezTo>
                    <a:pt x="137" y="0"/>
                    <a:pt x="0" y="125"/>
                    <a:pt x="77" y="288"/>
                  </a:cubicBezTo>
                  <a:lnTo>
                    <a:pt x="183" y="562"/>
                  </a:lnTo>
                  <a:cubicBezTo>
                    <a:pt x="217" y="639"/>
                    <a:pt x="294" y="687"/>
                    <a:pt x="375" y="687"/>
                  </a:cubicBezTo>
                  <a:cubicBezTo>
                    <a:pt x="520" y="687"/>
                    <a:pt x="621" y="543"/>
                    <a:pt x="568" y="408"/>
                  </a:cubicBezTo>
                  <a:lnTo>
                    <a:pt x="457" y="139"/>
                  </a:lnTo>
                  <a:cubicBezTo>
                    <a:pt x="422" y="41"/>
                    <a:pt x="347" y="0"/>
                    <a:pt x="27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0"/>
            <p:cNvSpPr/>
            <p:nvPr/>
          </p:nvSpPr>
          <p:spPr>
            <a:xfrm>
              <a:off x="6456127" y="1797321"/>
              <a:ext cx="15448" cy="17782"/>
            </a:xfrm>
            <a:custGeom>
              <a:rect b="b" l="l" r="r" t="t"/>
              <a:pathLst>
                <a:path extrusionOk="0" h="678" w="589">
                  <a:moveTo>
                    <a:pt x="231" y="1"/>
                  </a:moveTo>
                  <a:cubicBezTo>
                    <a:pt x="206" y="1"/>
                    <a:pt x="180" y="5"/>
                    <a:pt x="154" y="16"/>
                  </a:cubicBezTo>
                  <a:cubicBezTo>
                    <a:pt x="48" y="59"/>
                    <a:pt x="0" y="175"/>
                    <a:pt x="39" y="280"/>
                  </a:cubicBezTo>
                  <a:lnTo>
                    <a:pt x="150" y="555"/>
                  </a:lnTo>
                  <a:cubicBezTo>
                    <a:pt x="189" y="641"/>
                    <a:pt x="261" y="678"/>
                    <a:pt x="333" y="678"/>
                  </a:cubicBezTo>
                  <a:cubicBezTo>
                    <a:pt x="461" y="678"/>
                    <a:pt x="588" y="561"/>
                    <a:pt x="530" y="401"/>
                  </a:cubicBezTo>
                  <a:lnTo>
                    <a:pt x="419" y="126"/>
                  </a:lnTo>
                  <a:cubicBezTo>
                    <a:pt x="390" y="50"/>
                    <a:pt x="313" y="1"/>
                    <a:pt x="23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0"/>
            <p:cNvSpPr/>
            <p:nvPr/>
          </p:nvSpPr>
          <p:spPr>
            <a:xfrm>
              <a:off x="6519598" y="1641739"/>
              <a:ext cx="22293" cy="13665"/>
            </a:xfrm>
            <a:custGeom>
              <a:rect b="b" l="l" r="r" t="t"/>
              <a:pathLst>
                <a:path extrusionOk="0" h="521" w="850">
                  <a:moveTo>
                    <a:pt x="559" y="0"/>
                  </a:moveTo>
                  <a:cubicBezTo>
                    <a:pt x="535" y="0"/>
                    <a:pt x="509" y="5"/>
                    <a:pt x="482" y="15"/>
                  </a:cubicBezTo>
                  <a:lnTo>
                    <a:pt x="208" y="126"/>
                  </a:lnTo>
                  <a:cubicBezTo>
                    <a:pt x="1" y="207"/>
                    <a:pt x="63" y="515"/>
                    <a:pt x="285" y="520"/>
                  </a:cubicBezTo>
                  <a:cubicBezTo>
                    <a:pt x="313" y="520"/>
                    <a:pt x="337" y="515"/>
                    <a:pt x="362" y="506"/>
                  </a:cubicBezTo>
                  <a:lnTo>
                    <a:pt x="636" y="395"/>
                  </a:lnTo>
                  <a:cubicBezTo>
                    <a:pt x="850" y="297"/>
                    <a:pt x="755" y="0"/>
                    <a:pt x="55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0"/>
            <p:cNvSpPr/>
            <p:nvPr/>
          </p:nvSpPr>
          <p:spPr>
            <a:xfrm>
              <a:off x="6294094" y="1732276"/>
              <a:ext cx="23474" cy="13927"/>
            </a:xfrm>
            <a:custGeom>
              <a:rect b="b" l="l" r="r" t="t"/>
              <a:pathLst>
                <a:path extrusionOk="0" h="531" w="895">
                  <a:moveTo>
                    <a:pt x="603" y="0"/>
                  </a:moveTo>
                  <a:cubicBezTo>
                    <a:pt x="574" y="0"/>
                    <a:pt x="543" y="7"/>
                    <a:pt x="510" y="23"/>
                  </a:cubicBezTo>
                  <a:lnTo>
                    <a:pt x="236" y="128"/>
                  </a:lnTo>
                  <a:cubicBezTo>
                    <a:pt x="1" y="212"/>
                    <a:pt x="95" y="531"/>
                    <a:pt x="296" y="531"/>
                  </a:cubicBezTo>
                  <a:cubicBezTo>
                    <a:pt x="325" y="531"/>
                    <a:pt x="357" y="524"/>
                    <a:pt x="390" y="509"/>
                  </a:cubicBezTo>
                  <a:lnTo>
                    <a:pt x="664" y="403"/>
                  </a:lnTo>
                  <a:cubicBezTo>
                    <a:pt x="895" y="319"/>
                    <a:pt x="800" y="0"/>
                    <a:pt x="60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0" name="Google Shape;1530;p40"/>
          <p:cNvSpPr/>
          <p:nvPr/>
        </p:nvSpPr>
        <p:spPr>
          <a:xfrm>
            <a:off x="2275064" y="1290344"/>
            <a:ext cx="872433" cy="872410"/>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0"/>
          <p:cNvSpPr txBox="1"/>
          <p:nvPr>
            <p:ph idx="4294967295" type="title"/>
          </p:nvPr>
        </p:nvSpPr>
        <p:spPr>
          <a:xfrm>
            <a:off x="464675" y="-40056"/>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0"/>
              <a:t>07</a:t>
            </a:r>
            <a:endParaRPr sz="7000"/>
          </a:p>
        </p:txBody>
      </p:sp>
      <p:cxnSp>
        <p:nvCxnSpPr>
          <p:cNvPr id="1532" name="Google Shape;1532;p40"/>
          <p:cNvCxnSpPr/>
          <p:nvPr/>
        </p:nvCxnSpPr>
        <p:spPr>
          <a:xfrm flipH="1">
            <a:off x="1770475" y="217645"/>
            <a:ext cx="3600" cy="9249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6" name="Shape 1536"/>
        <p:cNvGrpSpPr/>
        <p:nvPr/>
      </p:nvGrpSpPr>
      <p:grpSpPr>
        <a:xfrm>
          <a:off x="0" y="0"/>
          <a:ext cx="0" cy="0"/>
          <a:chOff x="0" y="0"/>
          <a:chExt cx="0" cy="0"/>
        </a:xfrm>
      </p:grpSpPr>
      <p:sp>
        <p:nvSpPr>
          <p:cNvPr id="1537" name="Google Shape;1537;p41"/>
          <p:cNvSpPr txBox="1"/>
          <p:nvPr>
            <p:ph type="title"/>
          </p:nvPr>
        </p:nvSpPr>
        <p:spPr>
          <a:xfrm>
            <a:off x="1725649" y="435500"/>
            <a:ext cx="54507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TIME CHART</a:t>
            </a:r>
            <a:endParaRPr/>
          </a:p>
        </p:txBody>
      </p:sp>
      <p:cxnSp>
        <p:nvCxnSpPr>
          <p:cNvPr id="1538" name="Google Shape;1538;p41"/>
          <p:cNvCxnSpPr/>
          <p:nvPr/>
        </p:nvCxnSpPr>
        <p:spPr>
          <a:xfrm>
            <a:off x="3559550" y="2236547"/>
            <a:ext cx="0" cy="572700"/>
          </a:xfrm>
          <a:prstGeom prst="straightConnector1">
            <a:avLst/>
          </a:prstGeom>
          <a:noFill/>
          <a:ln cap="flat" cmpd="sng" w="19050">
            <a:solidFill>
              <a:schemeClr val="accent2"/>
            </a:solidFill>
            <a:prstDash val="solid"/>
            <a:round/>
            <a:headEnd len="med" w="med" type="none"/>
            <a:tailEnd len="med" w="med" type="none"/>
          </a:ln>
        </p:spPr>
      </p:cxnSp>
      <p:cxnSp>
        <p:nvCxnSpPr>
          <p:cNvPr id="1539" name="Google Shape;1539;p41"/>
          <p:cNvCxnSpPr/>
          <p:nvPr/>
        </p:nvCxnSpPr>
        <p:spPr>
          <a:xfrm>
            <a:off x="7565350" y="2241714"/>
            <a:ext cx="0" cy="572700"/>
          </a:xfrm>
          <a:prstGeom prst="straightConnector1">
            <a:avLst/>
          </a:prstGeom>
          <a:noFill/>
          <a:ln cap="flat" cmpd="sng" w="19050">
            <a:solidFill>
              <a:schemeClr val="accent2"/>
            </a:solidFill>
            <a:prstDash val="solid"/>
            <a:round/>
            <a:headEnd len="med" w="med" type="none"/>
            <a:tailEnd len="med" w="med" type="none"/>
          </a:ln>
        </p:spPr>
      </p:cxnSp>
      <p:cxnSp>
        <p:nvCxnSpPr>
          <p:cNvPr id="1540" name="Google Shape;1540;p41"/>
          <p:cNvCxnSpPr/>
          <p:nvPr/>
        </p:nvCxnSpPr>
        <p:spPr>
          <a:xfrm>
            <a:off x="5562450" y="3447468"/>
            <a:ext cx="0" cy="536700"/>
          </a:xfrm>
          <a:prstGeom prst="straightConnector1">
            <a:avLst/>
          </a:prstGeom>
          <a:noFill/>
          <a:ln cap="flat" cmpd="sng" w="19050">
            <a:solidFill>
              <a:schemeClr val="accent2"/>
            </a:solidFill>
            <a:prstDash val="solid"/>
            <a:round/>
            <a:headEnd len="med" w="med" type="none"/>
            <a:tailEnd len="med" w="med" type="none"/>
          </a:ln>
        </p:spPr>
      </p:cxnSp>
      <p:cxnSp>
        <p:nvCxnSpPr>
          <p:cNvPr id="1541" name="Google Shape;1541;p41"/>
          <p:cNvCxnSpPr/>
          <p:nvPr/>
        </p:nvCxnSpPr>
        <p:spPr>
          <a:xfrm rot="10800000">
            <a:off x="5894251" y="3132328"/>
            <a:ext cx="1358700" cy="0"/>
          </a:xfrm>
          <a:prstGeom prst="straightConnector1">
            <a:avLst/>
          </a:prstGeom>
          <a:noFill/>
          <a:ln cap="flat" cmpd="sng" w="19050">
            <a:solidFill>
              <a:schemeClr val="accent2"/>
            </a:solidFill>
            <a:prstDash val="solid"/>
            <a:round/>
            <a:headEnd len="med" w="med" type="none"/>
            <a:tailEnd len="med" w="med" type="none"/>
          </a:ln>
        </p:spPr>
      </p:cxnSp>
      <p:cxnSp>
        <p:nvCxnSpPr>
          <p:cNvPr id="1542" name="Google Shape;1542;p41"/>
          <p:cNvCxnSpPr/>
          <p:nvPr/>
        </p:nvCxnSpPr>
        <p:spPr>
          <a:xfrm rot="10800000">
            <a:off x="3880530" y="3132328"/>
            <a:ext cx="1358700" cy="0"/>
          </a:xfrm>
          <a:prstGeom prst="straightConnector1">
            <a:avLst/>
          </a:prstGeom>
          <a:noFill/>
          <a:ln cap="flat" cmpd="sng" w="19050">
            <a:solidFill>
              <a:schemeClr val="accent2"/>
            </a:solidFill>
            <a:prstDash val="solid"/>
            <a:round/>
            <a:headEnd len="med" w="med" type="none"/>
            <a:tailEnd len="med" w="med" type="none"/>
          </a:ln>
        </p:spPr>
      </p:cxnSp>
      <p:cxnSp>
        <p:nvCxnSpPr>
          <p:cNvPr id="1543" name="Google Shape;1543;p41"/>
          <p:cNvCxnSpPr/>
          <p:nvPr/>
        </p:nvCxnSpPr>
        <p:spPr>
          <a:xfrm rot="10800000">
            <a:off x="1885050" y="3132328"/>
            <a:ext cx="1358700" cy="0"/>
          </a:xfrm>
          <a:prstGeom prst="straightConnector1">
            <a:avLst/>
          </a:prstGeom>
          <a:noFill/>
          <a:ln cap="flat" cmpd="sng" w="19050">
            <a:solidFill>
              <a:schemeClr val="accent2"/>
            </a:solidFill>
            <a:prstDash val="solid"/>
            <a:round/>
            <a:headEnd len="med" w="med" type="none"/>
            <a:tailEnd len="med" w="med" type="none"/>
          </a:ln>
        </p:spPr>
      </p:cxnSp>
      <p:cxnSp>
        <p:nvCxnSpPr>
          <p:cNvPr id="1544" name="Google Shape;1544;p41"/>
          <p:cNvCxnSpPr/>
          <p:nvPr/>
        </p:nvCxnSpPr>
        <p:spPr>
          <a:xfrm>
            <a:off x="1540150" y="3447468"/>
            <a:ext cx="0" cy="536700"/>
          </a:xfrm>
          <a:prstGeom prst="straightConnector1">
            <a:avLst/>
          </a:prstGeom>
          <a:noFill/>
          <a:ln cap="flat" cmpd="sng" w="19050">
            <a:solidFill>
              <a:schemeClr val="accent2"/>
            </a:solidFill>
            <a:prstDash val="solid"/>
            <a:round/>
            <a:headEnd len="med" w="med" type="none"/>
            <a:tailEnd len="med" w="med" type="none"/>
          </a:ln>
        </p:spPr>
      </p:cxnSp>
      <p:sp>
        <p:nvSpPr>
          <p:cNvPr id="1545" name="Google Shape;1545;p41"/>
          <p:cNvSpPr/>
          <p:nvPr/>
        </p:nvSpPr>
        <p:spPr>
          <a:xfrm>
            <a:off x="1180225" y="2789253"/>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1"/>
          <p:cNvSpPr txBox="1"/>
          <p:nvPr>
            <p:ph idx="4294967295" type="subTitle"/>
          </p:nvPr>
        </p:nvSpPr>
        <p:spPr>
          <a:xfrm>
            <a:off x="1039849" y="3984175"/>
            <a:ext cx="2684700" cy="846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400"/>
              <a:t>Implementing the helpdesk portal and its ticketing interface</a:t>
            </a:r>
            <a:endParaRPr sz="1400"/>
          </a:p>
          <a:p>
            <a:pPr indent="0" lvl="0" marL="0" rtl="0" algn="l">
              <a:spcBef>
                <a:spcPts val="0"/>
              </a:spcBef>
              <a:spcAft>
                <a:spcPts val="1600"/>
              </a:spcAft>
              <a:buNone/>
            </a:pPr>
            <a:r>
              <a:t/>
            </a:r>
            <a:endParaRPr sz="1400"/>
          </a:p>
        </p:txBody>
      </p:sp>
      <p:sp>
        <p:nvSpPr>
          <p:cNvPr id="1547" name="Google Shape;1547;p41"/>
          <p:cNvSpPr txBox="1"/>
          <p:nvPr>
            <p:ph idx="4294967295" type="ctrTitle"/>
          </p:nvPr>
        </p:nvSpPr>
        <p:spPr>
          <a:xfrm>
            <a:off x="1097775" y="2821621"/>
            <a:ext cx="9177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aleway Light"/>
                <a:ea typeface="Raleway Light"/>
                <a:cs typeface="Raleway Light"/>
                <a:sym typeface="Raleway Light"/>
              </a:rPr>
              <a:t>05</a:t>
            </a:r>
            <a:endParaRPr sz="3000">
              <a:latin typeface="Raleway Light"/>
              <a:ea typeface="Raleway Light"/>
              <a:cs typeface="Raleway Light"/>
              <a:sym typeface="Raleway Light"/>
            </a:endParaRPr>
          </a:p>
        </p:txBody>
      </p:sp>
      <p:sp>
        <p:nvSpPr>
          <p:cNvPr id="1548" name="Google Shape;1548;p41"/>
          <p:cNvSpPr/>
          <p:nvPr/>
        </p:nvSpPr>
        <p:spPr>
          <a:xfrm>
            <a:off x="3183133" y="2789253"/>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1"/>
          <p:cNvSpPr txBox="1"/>
          <p:nvPr>
            <p:ph idx="4294967295" type="ctrTitle"/>
          </p:nvPr>
        </p:nvSpPr>
        <p:spPr>
          <a:xfrm>
            <a:off x="3100688" y="2821621"/>
            <a:ext cx="9177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aleway Light"/>
                <a:ea typeface="Raleway Light"/>
                <a:cs typeface="Raleway Light"/>
                <a:sym typeface="Raleway Light"/>
              </a:rPr>
              <a:t>06</a:t>
            </a:r>
            <a:endParaRPr sz="3000">
              <a:latin typeface="Raleway Light"/>
              <a:ea typeface="Raleway Light"/>
              <a:cs typeface="Raleway Light"/>
              <a:sym typeface="Raleway Light"/>
            </a:endParaRPr>
          </a:p>
        </p:txBody>
      </p:sp>
      <p:sp>
        <p:nvSpPr>
          <p:cNvPr id="1550" name="Google Shape;1550;p41"/>
          <p:cNvSpPr/>
          <p:nvPr/>
        </p:nvSpPr>
        <p:spPr>
          <a:xfrm>
            <a:off x="5186042" y="2789253"/>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1"/>
          <p:cNvSpPr txBox="1"/>
          <p:nvPr>
            <p:ph idx="4294967295" type="ctrTitle"/>
          </p:nvPr>
        </p:nvSpPr>
        <p:spPr>
          <a:xfrm>
            <a:off x="5103600" y="2821621"/>
            <a:ext cx="9177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aleway Light"/>
                <a:ea typeface="Raleway Light"/>
                <a:cs typeface="Raleway Light"/>
                <a:sym typeface="Raleway Light"/>
              </a:rPr>
              <a:t>07</a:t>
            </a:r>
            <a:endParaRPr sz="3000">
              <a:latin typeface="Raleway Light"/>
              <a:ea typeface="Raleway Light"/>
              <a:cs typeface="Raleway Light"/>
              <a:sym typeface="Raleway Light"/>
            </a:endParaRPr>
          </a:p>
        </p:txBody>
      </p:sp>
      <p:sp>
        <p:nvSpPr>
          <p:cNvPr id="1552" name="Google Shape;1552;p41"/>
          <p:cNvSpPr/>
          <p:nvPr/>
        </p:nvSpPr>
        <p:spPr>
          <a:xfrm>
            <a:off x="7188950" y="2789253"/>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1"/>
          <p:cNvSpPr txBox="1"/>
          <p:nvPr>
            <p:ph idx="4294967295" type="ctrTitle"/>
          </p:nvPr>
        </p:nvSpPr>
        <p:spPr>
          <a:xfrm>
            <a:off x="7106500" y="2821621"/>
            <a:ext cx="9177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Raleway Light"/>
                <a:ea typeface="Raleway Light"/>
                <a:cs typeface="Raleway Light"/>
                <a:sym typeface="Raleway Light"/>
              </a:rPr>
              <a:t>08</a:t>
            </a:r>
            <a:endParaRPr sz="3000">
              <a:latin typeface="Raleway Light"/>
              <a:ea typeface="Raleway Light"/>
              <a:cs typeface="Raleway Light"/>
              <a:sym typeface="Raleway Light"/>
            </a:endParaRPr>
          </a:p>
        </p:txBody>
      </p:sp>
      <p:sp>
        <p:nvSpPr>
          <p:cNvPr id="1554" name="Google Shape;1554;p41"/>
          <p:cNvSpPr txBox="1"/>
          <p:nvPr>
            <p:ph idx="4294967295" type="subTitle"/>
          </p:nvPr>
        </p:nvSpPr>
        <p:spPr>
          <a:xfrm>
            <a:off x="4884450" y="3984175"/>
            <a:ext cx="2869500" cy="84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Adding advanced features and testing the project in different environment.</a:t>
            </a:r>
            <a:endParaRPr sz="1400"/>
          </a:p>
        </p:txBody>
      </p:sp>
      <p:sp>
        <p:nvSpPr>
          <p:cNvPr id="1555" name="Google Shape;1555;p41"/>
          <p:cNvSpPr txBox="1"/>
          <p:nvPr>
            <p:ph idx="4294967295" type="subTitle"/>
          </p:nvPr>
        </p:nvSpPr>
        <p:spPr>
          <a:xfrm>
            <a:off x="1270176" y="1419300"/>
            <a:ext cx="3614400" cy="838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400"/>
              <a:t>Adding basic features to the project, eg : Login, Signup, Ticket Generation etc.</a:t>
            </a:r>
            <a:endParaRPr sz="1400">
              <a:solidFill>
                <a:schemeClr val="dk1"/>
              </a:solidFill>
            </a:endParaRPr>
          </a:p>
        </p:txBody>
      </p:sp>
      <p:sp>
        <p:nvSpPr>
          <p:cNvPr id="1556" name="Google Shape;1556;p41"/>
          <p:cNvSpPr txBox="1"/>
          <p:nvPr>
            <p:ph idx="4294967295" type="subTitle"/>
          </p:nvPr>
        </p:nvSpPr>
        <p:spPr>
          <a:xfrm>
            <a:off x="5282045" y="1419300"/>
            <a:ext cx="3306000" cy="838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400"/>
              <a:t>END SEMESTER PROJECT EVALUATION</a:t>
            </a:r>
            <a:endParaRPr sz="1400"/>
          </a:p>
        </p:txBody>
      </p:sp>
      <p:sp>
        <p:nvSpPr>
          <p:cNvPr id="1557" name="Google Shape;1557;p41"/>
          <p:cNvSpPr txBox="1"/>
          <p:nvPr>
            <p:ph idx="4294967295" type="title"/>
          </p:nvPr>
        </p:nvSpPr>
        <p:spPr>
          <a:xfrm>
            <a:off x="464675" y="-40056"/>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0"/>
              <a:t>08</a:t>
            </a:r>
            <a:endParaRPr sz="7000"/>
          </a:p>
        </p:txBody>
      </p:sp>
      <p:cxnSp>
        <p:nvCxnSpPr>
          <p:cNvPr id="1558" name="Google Shape;1558;p41"/>
          <p:cNvCxnSpPr/>
          <p:nvPr/>
        </p:nvCxnSpPr>
        <p:spPr>
          <a:xfrm flipH="1">
            <a:off x="1694275" y="217645"/>
            <a:ext cx="3600" cy="9249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2" name="Shape 1562"/>
        <p:cNvGrpSpPr/>
        <p:nvPr/>
      </p:nvGrpSpPr>
      <p:grpSpPr>
        <a:xfrm>
          <a:off x="0" y="0"/>
          <a:ext cx="0" cy="0"/>
          <a:chOff x="0" y="0"/>
          <a:chExt cx="0" cy="0"/>
        </a:xfrm>
      </p:grpSpPr>
      <p:sp>
        <p:nvSpPr>
          <p:cNvPr id="1563" name="Google Shape;1563;p42"/>
          <p:cNvSpPr txBox="1"/>
          <p:nvPr>
            <p:ph idx="4" type="title"/>
          </p:nvPr>
        </p:nvSpPr>
        <p:spPr>
          <a:xfrm>
            <a:off x="250177" y="1886338"/>
            <a:ext cx="7954200" cy="78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t>EXPECTED RESULTS,</a:t>
            </a:r>
            <a:endParaRPr sz="3700"/>
          </a:p>
          <a:p>
            <a:pPr indent="0" lvl="0" marL="0" rtl="0" algn="ctr">
              <a:spcBef>
                <a:spcPts val="0"/>
              </a:spcBef>
              <a:spcAft>
                <a:spcPts val="0"/>
              </a:spcAft>
              <a:buNone/>
            </a:pPr>
            <a:r>
              <a:rPr lang="en" sz="3700"/>
              <a:t> DISCUSSIONS &amp; </a:t>
            </a:r>
            <a:endParaRPr sz="3700"/>
          </a:p>
          <a:p>
            <a:pPr indent="0" lvl="0" marL="0" rtl="0" algn="ctr">
              <a:spcBef>
                <a:spcPts val="0"/>
              </a:spcBef>
              <a:spcAft>
                <a:spcPts val="0"/>
              </a:spcAft>
              <a:buNone/>
            </a:pPr>
            <a:r>
              <a:rPr lang="en" sz="3700"/>
              <a:t>FUTURE DEVELOPMENT</a:t>
            </a:r>
            <a:endParaRPr sz="3700"/>
          </a:p>
        </p:txBody>
      </p:sp>
      <p:cxnSp>
        <p:nvCxnSpPr>
          <p:cNvPr id="1564" name="Google Shape;1564;p42"/>
          <p:cNvCxnSpPr/>
          <p:nvPr/>
        </p:nvCxnSpPr>
        <p:spPr>
          <a:xfrm>
            <a:off x="3481275" y="1389550"/>
            <a:ext cx="1546800" cy="0"/>
          </a:xfrm>
          <a:prstGeom prst="straightConnector1">
            <a:avLst/>
          </a:prstGeom>
          <a:noFill/>
          <a:ln cap="flat" cmpd="sng" w="19050">
            <a:solidFill>
              <a:schemeClr val="accent2"/>
            </a:solidFill>
            <a:prstDash val="solid"/>
            <a:round/>
            <a:headEnd len="med" w="med" type="none"/>
            <a:tailEnd len="med" w="med" type="none"/>
          </a:ln>
        </p:spPr>
      </p:cxnSp>
      <p:sp>
        <p:nvSpPr>
          <p:cNvPr id="1565" name="Google Shape;1565;p42"/>
          <p:cNvSpPr/>
          <p:nvPr/>
        </p:nvSpPr>
        <p:spPr>
          <a:xfrm>
            <a:off x="6829650" y="2674050"/>
            <a:ext cx="3706800" cy="3706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2"/>
          <p:cNvSpPr/>
          <p:nvPr/>
        </p:nvSpPr>
        <p:spPr>
          <a:xfrm>
            <a:off x="-3062825" y="351975"/>
            <a:ext cx="4308900" cy="430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7" name="Google Shape;1567;p42"/>
          <p:cNvGrpSpPr/>
          <p:nvPr/>
        </p:nvGrpSpPr>
        <p:grpSpPr>
          <a:xfrm>
            <a:off x="-514259" y="4010315"/>
            <a:ext cx="1606231" cy="1606231"/>
            <a:chOff x="238125" y="2189800"/>
            <a:chExt cx="1119325" cy="1119325"/>
          </a:xfrm>
        </p:grpSpPr>
        <p:sp>
          <p:nvSpPr>
            <p:cNvPr id="1568" name="Google Shape;1568;p42"/>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2"/>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2"/>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2"/>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2"/>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42"/>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42"/>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42"/>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42"/>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42"/>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42"/>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2"/>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42"/>
          <p:cNvGrpSpPr/>
          <p:nvPr/>
        </p:nvGrpSpPr>
        <p:grpSpPr>
          <a:xfrm flipH="1">
            <a:off x="8488025" y="2517525"/>
            <a:ext cx="1320350" cy="1313405"/>
            <a:chOff x="3966050" y="1420800"/>
            <a:chExt cx="1320350" cy="1313405"/>
          </a:xfrm>
        </p:grpSpPr>
        <p:sp>
          <p:nvSpPr>
            <p:cNvPr id="1581" name="Google Shape;1581;p42"/>
            <p:cNvSpPr/>
            <p:nvPr/>
          </p:nvSpPr>
          <p:spPr>
            <a:xfrm>
              <a:off x="3966050" y="1420800"/>
              <a:ext cx="1195644" cy="1188699"/>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2"/>
            <p:cNvSpPr/>
            <p:nvPr/>
          </p:nvSpPr>
          <p:spPr>
            <a:xfrm>
              <a:off x="4028382" y="1483174"/>
              <a:ext cx="1195644" cy="1188656"/>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2"/>
            <p:cNvSpPr/>
            <p:nvPr/>
          </p:nvSpPr>
          <p:spPr>
            <a:xfrm>
              <a:off x="4090713" y="1545506"/>
              <a:ext cx="1195687" cy="1188699"/>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4" name="Google Shape;1584;p42"/>
          <p:cNvSpPr/>
          <p:nvPr/>
        </p:nvSpPr>
        <p:spPr>
          <a:xfrm>
            <a:off x="-317786" y="275894"/>
            <a:ext cx="872433" cy="872410"/>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5" name="Google Shape;1585;p42"/>
          <p:cNvGrpSpPr/>
          <p:nvPr/>
        </p:nvGrpSpPr>
        <p:grpSpPr>
          <a:xfrm>
            <a:off x="6910275" y="3290995"/>
            <a:ext cx="2214811" cy="1761891"/>
            <a:chOff x="7003325" y="1544375"/>
            <a:chExt cx="385775" cy="292775"/>
          </a:xfrm>
        </p:grpSpPr>
        <p:sp>
          <p:nvSpPr>
            <p:cNvPr id="1586" name="Google Shape;1586;p42"/>
            <p:cNvSpPr/>
            <p:nvPr/>
          </p:nvSpPr>
          <p:spPr>
            <a:xfrm>
              <a:off x="7003325" y="1544375"/>
              <a:ext cx="385775" cy="292775"/>
            </a:xfrm>
            <a:custGeom>
              <a:rect b="b" l="l" r="r" t="t"/>
              <a:pathLst>
                <a:path extrusionOk="0" h="11711" w="15431">
                  <a:moveTo>
                    <a:pt x="14792" y="2630"/>
                  </a:moveTo>
                  <a:cubicBezTo>
                    <a:pt x="14147" y="986"/>
                    <a:pt x="12153" y="1"/>
                    <a:pt x="10468" y="652"/>
                  </a:cubicBezTo>
                  <a:cubicBezTo>
                    <a:pt x="8545" y="1396"/>
                    <a:pt x="9182" y="4458"/>
                    <a:pt x="7434" y="5077"/>
                  </a:cubicBezTo>
                  <a:cubicBezTo>
                    <a:pt x="6490" y="5410"/>
                    <a:pt x="5095" y="4163"/>
                    <a:pt x="4140" y="3970"/>
                  </a:cubicBezTo>
                  <a:cubicBezTo>
                    <a:pt x="2383" y="3617"/>
                    <a:pt x="792" y="4858"/>
                    <a:pt x="401" y="6576"/>
                  </a:cubicBezTo>
                  <a:cubicBezTo>
                    <a:pt x="1" y="8328"/>
                    <a:pt x="642" y="10667"/>
                    <a:pt x="2566" y="11145"/>
                  </a:cubicBezTo>
                  <a:cubicBezTo>
                    <a:pt x="4860" y="11710"/>
                    <a:pt x="6053" y="9650"/>
                    <a:pt x="7978" y="9057"/>
                  </a:cubicBezTo>
                  <a:cubicBezTo>
                    <a:pt x="9952" y="8451"/>
                    <a:pt x="12147" y="9885"/>
                    <a:pt x="13781" y="8139"/>
                  </a:cubicBezTo>
                  <a:cubicBezTo>
                    <a:pt x="14989" y="6849"/>
                    <a:pt x="15430" y="4258"/>
                    <a:pt x="14792" y="2630"/>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42"/>
            <p:cNvSpPr/>
            <p:nvPr/>
          </p:nvSpPr>
          <p:spPr>
            <a:xfrm>
              <a:off x="7022950" y="1603075"/>
              <a:ext cx="301575" cy="204675"/>
            </a:xfrm>
            <a:custGeom>
              <a:rect b="b" l="l" r="r" t="t"/>
              <a:pathLst>
                <a:path extrusionOk="0" h="8187" w="12063">
                  <a:moveTo>
                    <a:pt x="7535" y="1"/>
                  </a:moveTo>
                  <a:cubicBezTo>
                    <a:pt x="7466" y="1"/>
                    <a:pt x="7408" y="57"/>
                    <a:pt x="7408" y="125"/>
                  </a:cubicBezTo>
                  <a:lnTo>
                    <a:pt x="7408" y="809"/>
                  </a:lnTo>
                  <a:cubicBezTo>
                    <a:pt x="7408" y="878"/>
                    <a:pt x="7466" y="934"/>
                    <a:pt x="7535" y="934"/>
                  </a:cubicBezTo>
                  <a:lnTo>
                    <a:pt x="7588" y="934"/>
                  </a:lnTo>
                  <a:lnTo>
                    <a:pt x="7588" y="1772"/>
                  </a:lnTo>
                  <a:cubicBezTo>
                    <a:pt x="7550" y="1794"/>
                    <a:pt x="7518" y="1824"/>
                    <a:pt x="7494" y="1861"/>
                  </a:cubicBezTo>
                  <a:lnTo>
                    <a:pt x="5056" y="5479"/>
                  </a:lnTo>
                  <a:lnTo>
                    <a:pt x="3594" y="3312"/>
                  </a:lnTo>
                  <a:cubicBezTo>
                    <a:pt x="3570" y="3275"/>
                    <a:pt x="3538" y="3245"/>
                    <a:pt x="3499" y="3222"/>
                  </a:cubicBezTo>
                  <a:lnTo>
                    <a:pt x="3499" y="2383"/>
                  </a:lnTo>
                  <a:lnTo>
                    <a:pt x="4200" y="2383"/>
                  </a:lnTo>
                  <a:cubicBezTo>
                    <a:pt x="4271" y="2383"/>
                    <a:pt x="4327" y="2327"/>
                    <a:pt x="4327" y="2256"/>
                  </a:cubicBezTo>
                  <a:lnTo>
                    <a:pt x="4327" y="1577"/>
                  </a:lnTo>
                  <a:cubicBezTo>
                    <a:pt x="4327" y="1506"/>
                    <a:pt x="4271" y="1450"/>
                    <a:pt x="4200" y="1450"/>
                  </a:cubicBezTo>
                  <a:lnTo>
                    <a:pt x="3155" y="1450"/>
                  </a:lnTo>
                  <a:cubicBezTo>
                    <a:pt x="3086" y="1450"/>
                    <a:pt x="3028" y="1506"/>
                    <a:pt x="3028" y="1577"/>
                  </a:cubicBezTo>
                  <a:lnTo>
                    <a:pt x="3028" y="2256"/>
                  </a:lnTo>
                  <a:cubicBezTo>
                    <a:pt x="3028" y="2327"/>
                    <a:pt x="3086" y="2383"/>
                    <a:pt x="3155" y="2383"/>
                  </a:cubicBezTo>
                  <a:lnTo>
                    <a:pt x="3209" y="2383"/>
                  </a:lnTo>
                  <a:lnTo>
                    <a:pt x="3209" y="3224"/>
                  </a:lnTo>
                  <a:cubicBezTo>
                    <a:pt x="3172" y="3245"/>
                    <a:pt x="3138" y="3275"/>
                    <a:pt x="3114" y="3312"/>
                  </a:cubicBezTo>
                  <a:lnTo>
                    <a:pt x="130" y="7737"/>
                  </a:lnTo>
                  <a:cubicBezTo>
                    <a:pt x="1" y="7928"/>
                    <a:pt x="138" y="8186"/>
                    <a:pt x="371" y="8186"/>
                  </a:cubicBezTo>
                  <a:lnTo>
                    <a:pt x="11693" y="8186"/>
                  </a:lnTo>
                  <a:cubicBezTo>
                    <a:pt x="11923" y="8186"/>
                    <a:pt x="12063" y="7928"/>
                    <a:pt x="11932" y="7737"/>
                  </a:cubicBezTo>
                  <a:lnTo>
                    <a:pt x="11934" y="7737"/>
                  </a:lnTo>
                  <a:lnTo>
                    <a:pt x="7973" y="1861"/>
                  </a:lnTo>
                  <a:cubicBezTo>
                    <a:pt x="7950" y="1824"/>
                    <a:pt x="7915" y="1794"/>
                    <a:pt x="7879" y="1772"/>
                  </a:cubicBezTo>
                  <a:lnTo>
                    <a:pt x="7879" y="934"/>
                  </a:lnTo>
                  <a:lnTo>
                    <a:pt x="8580" y="934"/>
                  </a:lnTo>
                  <a:cubicBezTo>
                    <a:pt x="8651" y="934"/>
                    <a:pt x="8707" y="876"/>
                    <a:pt x="8707" y="807"/>
                  </a:cubicBezTo>
                  <a:lnTo>
                    <a:pt x="8707" y="125"/>
                  </a:lnTo>
                  <a:cubicBezTo>
                    <a:pt x="8707" y="57"/>
                    <a:pt x="8651" y="1"/>
                    <a:pt x="8580"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2"/>
            <p:cNvSpPr/>
            <p:nvPr/>
          </p:nvSpPr>
          <p:spPr>
            <a:xfrm>
              <a:off x="7129700" y="1633375"/>
              <a:ext cx="216550" cy="161350"/>
            </a:xfrm>
            <a:custGeom>
              <a:rect b="b" l="l" r="r" t="t"/>
              <a:pathLst>
                <a:path extrusionOk="0" h="6454" w="8662">
                  <a:moveTo>
                    <a:pt x="4331" y="1"/>
                  </a:moveTo>
                  <a:cubicBezTo>
                    <a:pt x="4240" y="1"/>
                    <a:pt x="4148" y="43"/>
                    <a:pt x="4090" y="128"/>
                  </a:cubicBezTo>
                  <a:lnTo>
                    <a:pt x="132" y="6004"/>
                  </a:lnTo>
                  <a:cubicBezTo>
                    <a:pt x="1" y="6196"/>
                    <a:pt x="138" y="6454"/>
                    <a:pt x="371" y="6454"/>
                  </a:cubicBezTo>
                  <a:lnTo>
                    <a:pt x="8292" y="6454"/>
                  </a:lnTo>
                  <a:cubicBezTo>
                    <a:pt x="8524" y="6454"/>
                    <a:pt x="8661" y="6196"/>
                    <a:pt x="8532" y="6004"/>
                  </a:cubicBezTo>
                  <a:lnTo>
                    <a:pt x="7857" y="5002"/>
                  </a:lnTo>
                  <a:lnTo>
                    <a:pt x="7285" y="4153"/>
                  </a:lnTo>
                  <a:lnTo>
                    <a:pt x="4570" y="128"/>
                  </a:lnTo>
                  <a:cubicBezTo>
                    <a:pt x="4513" y="43"/>
                    <a:pt x="4422" y="1"/>
                    <a:pt x="4331" y="1"/>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42"/>
            <p:cNvSpPr/>
            <p:nvPr/>
          </p:nvSpPr>
          <p:spPr>
            <a:xfrm>
              <a:off x="7257375" y="1737200"/>
              <a:ext cx="68775" cy="21250"/>
            </a:xfrm>
            <a:custGeom>
              <a:rect b="b" l="l" r="r" t="t"/>
              <a:pathLst>
                <a:path extrusionOk="0" h="850" w="2751">
                  <a:moveTo>
                    <a:pt x="0" y="0"/>
                  </a:moveTo>
                  <a:lnTo>
                    <a:pt x="0" y="581"/>
                  </a:lnTo>
                  <a:cubicBezTo>
                    <a:pt x="0" y="729"/>
                    <a:pt x="121" y="849"/>
                    <a:pt x="269" y="849"/>
                  </a:cubicBezTo>
                  <a:lnTo>
                    <a:pt x="2750" y="849"/>
                  </a:lnTo>
                  <a:lnTo>
                    <a:pt x="2178" y="0"/>
                  </a:ln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42"/>
            <p:cNvSpPr/>
            <p:nvPr/>
          </p:nvSpPr>
          <p:spPr>
            <a:xfrm>
              <a:off x="7217225" y="1633375"/>
              <a:ext cx="41450" cy="36375"/>
            </a:xfrm>
            <a:custGeom>
              <a:rect b="b" l="l" r="r" t="t"/>
              <a:pathLst>
                <a:path extrusionOk="0" h="1455" w="1658">
                  <a:moveTo>
                    <a:pt x="830" y="1"/>
                  </a:moveTo>
                  <a:cubicBezTo>
                    <a:pt x="739" y="1"/>
                    <a:pt x="647" y="43"/>
                    <a:pt x="589" y="128"/>
                  </a:cubicBezTo>
                  <a:lnTo>
                    <a:pt x="0" y="1003"/>
                  </a:lnTo>
                  <a:cubicBezTo>
                    <a:pt x="195" y="1304"/>
                    <a:pt x="512" y="1455"/>
                    <a:pt x="829" y="1455"/>
                  </a:cubicBezTo>
                  <a:cubicBezTo>
                    <a:pt x="1146" y="1455"/>
                    <a:pt x="1463" y="1304"/>
                    <a:pt x="1658" y="1003"/>
                  </a:cubicBezTo>
                  <a:lnTo>
                    <a:pt x="1069" y="128"/>
                  </a:lnTo>
                  <a:cubicBezTo>
                    <a:pt x="1012" y="43"/>
                    <a:pt x="921" y="1"/>
                    <a:pt x="830" y="1"/>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42"/>
            <p:cNvSpPr/>
            <p:nvPr/>
          </p:nvSpPr>
          <p:spPr>
            <a:xfrm>
              <a:off x="7234150" y="1590075"/>
              <a:ext cx="32500" cy="23350"/>
            </a:xfrm>
            <a:custGeom>
              <a:rect b="b" l="l" r="r" t="t"/>
              <a:pathLst>
                <a:path extrusionOk="0" h="934" w="1300">
                  <a:moveTo>
                    <a:pt x="127" y="0"/>
                  </a:moveTo>
                  <a:cubicBezTo>
                    <a:pt x="59" y="0"/>
                    <a:pt x="1" y="56"/>
                    <a:pt x="1" y="125"/>
                  </a:cubicBezTo>
                  <a:lnTo>
                    <a:pt x="1" y="807"/>
                  </a:lnTo>
                  <a:cubicBezTo>
                    <a:pt x="1" y="875"/>
                    <a:pt x="59" y="934"/>
                    <a:pt x="127" y="934"/>
                  </a:cubicBezTo>
                  <a:lnTo>
                    <a:pt x="1172" y="934"/>
                  </a:lnTo>
                  <a:cubicBezTo>
                    <a:pt x="1241" y="934"/>
                    <a:pt x="1299" y="875"/>
                    <a:pt x="1299" y="807"/>
                  </a:cubicBezTo>
                  <a:lnTo>
                    <a:pt x="1299" y="125"/>
                  </a:lnTo>
                  <a:cubicBezTo>
                    <a:pt x="1299" y="56"/>
                    <a:pt x="1241" y="0"/>
                    <a:pt x="1172"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42"/>
            <p:cNvSpPr/>
            <p:nvPr/>
          </p:nvSpPr>
          <p:spPr>
            <a:xfrm>
              <a:off x="7255550" y="1590075"/>
              <a:ext cx="11100" cy="23350"/>
            </a:xfrm>
            <a:custGeom>
              <a:rect b="b" l="l" r="r" t="t"/>
              <a:pathLst>
                <a:path extrusionOk="0" h="934" w="444">
                  <a:moveTo>
                    <a:pt x="0" y="0"/>
                  </a:moveTo>
                  <a:cubicBezTo>
                    <a:pt x="69" y="0"/>
                    <a:pt x="127" y="56"/>
                    <a:pt x="127" y="125"/>
                  </a:cubicBezTo>
                  <a:lnTo>
                    <a:pt x="127" y="807"/>
                  </a:lnTo>
                  <a:cubicBezTo>
                    <a:pt x="127" y="875"/>
                    <a:pt x="69" y="934"/>
                    <a:pt x="0" y="934"/>
                  </a:cubicBezTo>
                  <a:lnTo>
                    <a:pt x="316" y="934"/>
                  </a:lnTo>
                  <a:cubicBezTo>
                    <a:pt x="385" y="934"/>
                    <a:pt x="443" y="875"/>
                    <a:pt x="443" y="807"/>
                  </a:cubicBezTo>
                  <a:lnTo>
                    <a:pt x="443" y="125"/>
                  </a:lnTo>
                  <a:cubicBezTo>
                    <a:pt x="443" y="56"/>
                    <a:pt x="387" y="0"/>
                    <a:pt x="316"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42"/>
            <p:cNvSpPr/>
            <p:nvPr/>
          </p:nvSpPr>
          <p:spPr>
            <a:xfrm>
              <a:off x="7044675" y="1669675"/>
              <a:ext cx="167625" cy="125050"/>
            </a:xfrm>
            <a:custGeom>
              <a:rect b="b" l="l" r="r" t="t"/>
              <a:pathLst>
                <a:path extrusionOk="0" h="5002" w="6705">
                  <a:moveTo>
                    <a:pt x="3352" y="0"/>
                  </a:moveTo>
                  <a:cubicBezTo>
                    <a:pt x="3261" y="0"/>
                    <a:pt x="3170" y="43"/>
                    <a:pt x="3112" y="128"/>
                  </a:cubicBezTo>
                  <a:lnTo>
                    <a:pt x="129" y="4552"/>
                  </a:lnTo>
                  <a:cubicBezTo>
                    <a:pt x="0" y="4744"/>
                    <a:pt x="138" y="5002"/>
                    <a:pt x="368" y="5002"/>
                  </a:cubicBezTo>
                  <a:lnTo>
                    <a:pt x="6335" y="5002"/>
                  </a:lnTo>
                  <a:cubicBezTo>
                    <a:pt x="6567" y="5002"/>
                    <a:pt x="6704" y="4744"/>
                    <a:pt x="6575" y="4552"/>
                  </a:cubicBezTo>
                  <a:lnTo>
                    <a:pt x="3591" y="128"/>
                  </a:lnTo>
                  <a:cubicBezTo>
                    <a:pt x="3534" y="43"/>
                    <a:pt x="3443" y="0"/>
                    <a:pt x="3352"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42"/>
            <p:cNvSpPr/>
            <p:nvPr/>
          </p:nvSpPr>
          <p:spPr>
            <a:xfrm>
              <a:off x="7107725" y="1669675"/>
              <a:ext cx="41525" cy="36325"/>
            </a:xfrm>
            <a:custGeom>
              <a:rect b="b" l="l" r="r" t="t"/>
              <a:pathLst>
                <a:path extrusionOk="0" h="1453" w="1661">
                  <a:moveTo>
                    <a:pt x="831" y="0"/>
                  </a:moveTo>
                  <a:cubicBezTo>
                    <a:pt x="740" y="0"/>
                    <a:pt x="649" y="43"/>
                    <a:pt x="592" y="128"/>
                  </a:cubicBezTo>
                  <a:lnTo>
                    <a:pt x="0" y="1003"/>
                  </a:lnTo>
                  <a:cubicBezTo>
                    <a:pt x="195" y="1303"/>
                    <a:pt x="513" y="1453"/>
                    <a:pt x="830" y="1453"/>
                  </a:cubicBezTo>
                  <a:cubicBezTo>
                    <a:pt x="1148" y="1453"/>
                    <a:pt x="1466" y="1303"/>
                    <a:pt x="1660" y="1003"/>
                  </a:cubicBezTo>
                  <a:lnTo>
                    <a:pt x="1071" y="128"/>
                  </a:lnTo>
                  <a:cubicBezTo>
                    <a:pt x="1013" y="43"/>
                    <a:pt x="922" y="0"/>
                    <a:pt x="831" y="0"/>
                  </a:cubicBezTo>
                  <a:close/>
                </a:path>
              </a:pathLst>
            </a:cu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42"/>
            <p:cNvSpPr/>
            <p:nvPr/>
          </p:nvSpPr>
          <p:spPr>
            <a:xfrm>
              <a:off x="7124700" y="1626300"/>
              <a:ext cx="32500" cy="23350"/>
            </a:xfrm>
            <a:custGeom>
              <a:rect b="b" l="l" r="r" t="t"/>
              <a:pathLst>
                <a:path extrusionOk="0" h="934" w="1300">
                  <a:moveTo>
                    <a:pt x="128" y="1"/>
                  </a:moveTo>
                  <a:cubicBezTo>
                    <a:pt x="59" y="1"/>
                    <a:pt x="1" y="56"/>
                    <a:pt x="1" y="127"/>
                  </a:cubicBezTo>
                  <a:lnTo>
                    <a:pt x="1" y="807"/>
                  </a:lnTo>
                  <a:cubicBezTo>
                    <a:pt x="1" y="878"/>
                    <a:pt x="59" y="934"/>
                    <a:pt x="128" y="934"/>
                  </a:cubicBezTo>
                  <a:lnTo>
                    <a:pt x="1171" y="934"/>
                  </a:lnTo>
                  <a:cubicBezTo>
                    <a:pt x="1241" y="934"/>
                    <a:pt x="1300" y="878"/>
                    <a:pt x="1300" y="807"/>
                  </a:cubicBezTo>
                  <a:lnTo>
                    <a:pt x="1300" y="127"/>
                  </a:lnTo>
                  <a:cubicBezTo>
                    <a:pt x="1300" y="56"/>
                    <a:pt x="1241" y="1"/>
                    <a:pt x="1173"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2"/>
            <p:cNvSpPr/>
            <p:nvPr/>
          </p:nvSpPr>
          <p:spPr>
            <a:xfrm>
              <a:off x="7146050" y="1626300"/>
              <a:ext cx="11100" cy="23350"/>
            </a:xfrm>
            <a:custGeom>
              <a:rect b="b" l="l" r="r" t="t"/>
              <a:pathLst>
                <a:path extrusionOk="0" h="934" w="444">
                  <a:moveTo>
                    <a:pt x="0" y="1"/>
                  </a:moveTo>
                  <a:cubicBezTo>
                    <a:pt x="69" y="1"/>
                    <a:pt x="125" y="56"/>
                    <a:pt x="125" y="127"/>
                  </a:cubicBezTo>
                  <a:lnTo>
                    <a:pt x="125" y="807"/>
                  </a:lnTo>
                  <a:cubicBezTo>
                    <a:pt x="125" y="878"/>
                    <a:pt x="69" y="934"/>
                    <a:pt x="0" y="934"/>
                  </a:cubicBezTo>
                  <a:lnTo>
                    <a:pt x="317" y="934"/>
                  </a:lnTo>
                  <a:cubicBezTo>
                    <a:pt x="387" y="934"/>
                    <a:pt x="443" y="878"/>
                    <a:pt x="443" y="807"/>
                  </a:cubicBezTo>
                  <a:lnTo>
                    <a:pt x="443" y="127"/>
                  </a:lnTo>
                  <a:cubicBezTo>
                    <a:pt x="443" y="56"/>
                    <a:pt x="387" y="1"/>
                    <a:pt x="317" y="1"/>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2"/>
            <p:cNvSpPr/>
            <p:nvPr/>
          </p:nvSpPr>
          <p:spPr>
            <a:xfrm>
              <a:off x="7257425" y="1682425"/>
              <a:ext cx="74800" cy="63350"/>
            </a:xfrm>
            <a:custGeom>
              <a:rect b="b" l="l" r="r" t="t"/>
              <a:pathLst>
                <a:path extrusionOk="0" h="2534" w="2992">
                  <a:moveTo>
                    <a:pt x="269" y="0"/>
                  </a:moveTo>
                  <a:cubicBezTo>
                    <a:pt x="121" y="0"/>
                    <a:pt x="1" y="119"/>
                    <a:pt x="1" y="269"/>
                  </a:cubicBezTo>
                  <a:lnTo>
                    <a:pt x="1" y="2264"/>
                  </a:lnTo>
                  <a:cubicBezTo>
                    <a:pt x="1" y="2413"/>
                    <a:pt x="121" y="2533"/>
                    <a:pt x="269" y="2533"/>
                  </a:cubicBezTo>
                  <a:lnTo>
                    <a:pt x="2723" y="2533"/>
                  </a:lnTo>
                  <a:cubicBezTo>
                    <a:pt x="2871" y="2533"/>
                    <a:pt x="2991" y="2413"/>
                    <a:pt x="2991" y="2264"/>
                  </a:cubicBezTo>
                  <a:lnTo>
                    <a:pt x="2991" y="269"/>
                  </a:lnTo>
                  <a:cubicBezTo>
                    <a:pt x="2991" y="119"/>
                    <a:pt x="2871" y="0"/>
                    <a:pt x="2723"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42"/>
            <p:cNvSpPr/>
            <p:nvPr/>
          </p:nvSpPr>
          <p:spPr>
            <a:xfrm>
              <a:off x="7271250" y="1696325"/>
              <a:ext cx="19675" cy="7250"/>
            </a:xfrm>
            <a:custGeom>
              <a:rect b="b" l="l" r="r" t="t"/>
              <a:pathLst>
                <a:path extrusionOk="0" h="290" w="787">
                  <a:moveTo>
                    <a:pt x="145" y="1"/>
                  </a:moveTo>
                  <a:cubicBezTo>
                    <a:pt x="65" y="1"/>
                    <a:pt x="0" y="66"/>
                    <a:pt x="0" y="145"/>
                  </a:cubicBezTo>
                  <a:cubicBezTo>
                    <a:pt x="0" y="224"/>
                    <a:pt x="65" y="289"/>
                    <a:pt x="145" y="289"/>
                  </a:cubicBezTo>
                  <a:cubicBezTo>
                    <a:pt x="148" y="289"/>
                    <a:pt x="150" y="289"/>
                    <a:pt x="153" y="289"/>
                  </a:cubicBezTo>
                  <a:lnTo>
                    <a:pt x="637" y="289"/>
                  </a:lnTo>
                  <a:cubicBezTo>
                    <a:pt x="639" y="289"/>
                    <a:pt x="642" y="289"/>
                    <a:pt x="644" y="289"/>
                  </a:cubicBezTo>
                  <a:cubicBezTo>
                    <a:pt x="722" y="289"/>
                    <a:pt x="787" y="224"/>
                    <a:pt x="787" y="145"/>
                  </a:cubicBezTo>
                  <a:cubicBezTo>
                    <a:pt x="787" y="66"/>
                    <a:pt x="722" y="1"/>
                    <a:pt x="644" y="1"/>
                  </a:cubicBezTo>
                  <a:cubicBezTo>
                    <a:pt x="642" y="1"/>
                    <a:pt x="639" y="1"/>
                    <a:pt x="637" y="1"/>
                  </a:cubicBezTo>
                  <a:lnTo>
                    <a:pt x="153" y="1"/>
                  </a:lnTo>
                  <a:cubicBezTo>
                    <a:pt x="150" y="1"/>
                    <a:pt x="148"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42"/>
            <p:cNvSpPr/>
            <p:nvPr/>
          </p:nvSpPr>
          <p:spPr>
            <a:xfrm>
              <a:off x="7313650" y="1682425"/>
              <a:ext cx="18575" cy="63350"/>
            </a:xfrm>
            <a:custGeom>
              <a:rect b="b" l="l" r="r" t="t"/>
              <a:pathLst>
                <a:path extrusionOk="0" h="2534" w="743">
                  <a:moveTo>
                    <a:pt x="475" y="0"/>
                  </a:moveTo>
                  <a:cubicBezTo>
                    <a:pt x="474" y="0"/>
                    <a:pt x="473" y="0"/>
                    <a:pt x="471" y="0"/>
                  </a:cubicBezTo>
                  <a:lnTo>
                    <a:pt x="1" y="0"/>
                  </a:lnTo>
                  <a:cubicBezTo>
                    <a:pt x="149" y="0"/>
                    <a:pt x="269" y="119"/>
                    <a:pt x="269" y="269"/>
                  </a:cubicBezTo>
                  <a:lnTo>
                    <a:pt x="269" y="2264"/>
                  </a:lnTo>
                  <a:cubicBezTo>
                    <a:pt x="269" y="2413"/>
                    <a:pt x="149" y="2533"/>
                    <a:pt x="1" y="2533"/>
                  </a:cubicBezTo>
                  <a:lnTo>
                    <a:pt x="474" y="2533"/>
                  </a:lnTo>
                  <a:cubicBezTo>
                    <a:pt x="622" y="2533"/>
                    <a:pt x="742" y="2413"/>
                    <a:pt x="742" y="2264"/>
                  </a:cubicBezTo>
                  <a:lnTo>
                    <a:pt x="742" y="269"/>
                  </a:lnTo>
                  <a:cubicBezTo>
                    <a:pt x="742" y="120"/>
                    <a:pt x="622" y="0"/>
                    <a:pt x="475" y="0"/>
                  </a:cubicBezTo>
                  <a:close/>
                </a:path>
              </a:pathLst>
            </a:cu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2"/>
            <p:cNvSpPr/>
            <p:nvPr/>
          </p:nvSpPr>
          <p:spPr>
            <a:xfrm>
              <a:off x="7257425" y="1702200"/>
              <a:ext cx="74800" cy="43575"/>
            </a:xfrm>
            <a:custGeom>
              <a:rect b="b" l="l" r="r" t="t"/>
              <a:pathLst>
                <a:path extrusionOk="0" h="1743" w="2992">
                  <a:moveTo>
                    <a:pt x="2991" y="0"/>
                  </a:moveTo>
                  <a:lnTo>
                    <a:pt x="2611" y="383"/>
                  </a:lnTo>
                  <a:cubicBezTo>
                    <a:pt x="2585" y="409"/>
                    <a:pt x="2553" y="431"/>
                    <a:pt x="2518" y="443"/>
                  </a:cubicBezTo>
                  <a:cubicBezTo>
                    <a:pt x="2484" y="458"/>
                    <a:pt x="2445" y="467"/>
                    <a:pt x="2406" y="467"/>
                  </a:cubicBezTo>
                  <a:lnTo>
                    <a:pt x="1301" y="467"/>
                  </a:lnTo>
                  <a:cubicBezTo>
                    <a:pt x="1224" y="467"/>
                    <a:pt x="1151" y="497"/>
                    <a:pt x="1097" y="551"/>
                  </a:cubicBezTo>
                  <a:lnTo>
                    <a:pt x="712" y="936"/>
                  </a:lnTo>
                  <a:cubicBezTo>
                    <a:pt x="658" y="990"/>
                    <a:pt x="585" y="1020"/>
                    <a:pt x="508" y="1020"/>
                  </a:cubicBezTo>
                  <a:lnTo>
                    <a:pt x="1" y="1020"/>
                  </a:lnTo>
                  <a:lnTo>
                    <a:pt x="1" y="1473"/>
                  </a:lnTo>
                  <a:cubicBezTo>
                    <a:pt x="1" y="1622"/>
                    <a:pt x="121" y="1742"/>
                    <a:pt x="269" y="1742"/>
                  </a:cubicBezTo>
                  <a:lnTo>
                    <a:pt x="2723" y="1742"/>
                  </a:lnTo>
                  <a:cubicBezTo>
                    <a:pt x="2871" y="1742"/>
                    <a:pt x="2991" y="1622"/>
                    <a:pt x="2991" y="1473"/>
                  </a:cubicBezTo>
                  <a:lnTo>
                    <a:pt x="2991" y="0"/>
                  </a:ln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2"/>
            <p:cNvSpPr/>
            <p:nvPr/>
          </p:nvSpPr>
          <p:spPr>
            <a:xfrm>
              <a:off x="7313650" y="1702200"/>
              <a:ext cx="18575" cy="43575"/>
            </a:xfrm>
            <a:custGeom>
              <a:rect b="b" l="l" r="r" t="t"/>
              <a:pathLst>
                <a:path extrusionOk="0" h="1743" w="743">
                  <a:moveTo>
                    <a:pt x="742" y="0"/>
                  </a:moveTo>
                  <a:lnTo>
                    <a:pt x="360" y="383"/>
                  </a:lnTo>
                  <a:cubicBezTo>
                    <a:pt x="334" y="409"/>
                    <a:pt x="302" y="431"/>
                    <a:pt x="269" y="446"/>
                  </a:cubicBezTo>
                  <a:lnTo>
                    <a:pt x="269" y="1473"/>
                  </a:lnTo>
                  <a:cubicBezTo>
                    <a:pt x="269" y="1622"/>
                    <a:pt x="149" y="1742"/>
                    <a:pt x="1" y="1742"/>
                  </a:cubicBezTo>
                  <a:lnTo>
                    <a:pt x="474" y="1742"/>
                  </a:lnTo>
                  <a:cubicBezTo>
                    <a:pt x="622" y="1742"/>
                    <a:pt x="742" y="1622"/>
                    <a:pt x="742" y="1473"/>
                  </a:cubicBezTo>
                  <a:lnTo>
                    <a:pt x="742" y="0"/>
                  </a:lnTo>
                  <a:close/>
                </a:path>
              </a:pathLst>
            </a:custGeom>
            <a:solidFill>
              <a:srgbClr val="9BA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2"/>
            <p:cNvSpPr/>
            <p:nvPr/>
          </p:nvSpPr>
          <p:spPr>
            <a:xfrm>
              <a:off x="7277525" y="1644625"/>
              <a:ext cx="22875" cy="21100"/>
            </a:xfrm>
            <a:custGeom>
              <a:rect b="b" l="l" r="r" t="t"/>
              <a:pathLst>
                <a:path extrusionOk="0" h="844" w="915">
                  <a:moveTo>
                    <a:pt x="452" y="289"/>
                  </a:moveTo>
                  <a:cubicBezTo>
                    <a:pt x="489" y="289"/>
                    <a:pt x="521" y="302"/>
                    <a:pt x="547" y="328"/>
                  </a:cubicBezTo>
                  <a:cubicBezTo>
                    <a:pt x="598" y="379"/>
                    <a:pt x="598" y="463"/>
                    <a:pt x="547" y="515"/>
                  </a:cubicBezTo>
                  <a:cubicBezTo>
                    <a:pt x="520" y="542"/>
                    <a:pt x="487" y="555"/>
                    <a:pt x="453" y="555"/>
                  </a:cubicBezTo>
                  <a:cubicBezTo>
                    <a:pt x="402" y="555"/>
                    <a:pt x="352" y="525"/>
                    <a:pt x="330" y="472"/>
                  </a:cubicBezTo>
                  <a:cubicBezTo>
                    <a:pt x="293" y="386"/>
                    <a:pt x="358" y="289"/>
                    <a:pt x="452" y="289"/>
                  </a:cubicBezTo>
                  <a:close/>
                  <a:moveTo>
                    <a:pt x="453" y="0"/>
                  </a:moveTo>
                  <a:cubicBezTo>
                    <a:pt x="399" y="0"/>
                    <a:pt x="344" y="11"/>
                    <a:pt x="291" y="33"/>
                  </a:cubicBezTo>
                  <a:cubicBezTo>
                    <a:pt x="106" y="108"/>
                    <a:pt x="1" y="306"/>
                    <a:pt x="39" y="504"/>
                  </a:cubicBezTo>
                  <a:cubicBezTo>
                    <a:pt x="78" y="702"/>
                    <a:pt x="252" y="844"/>
                    <a:pt x="452" y="844"/>
                  </a:cubicBezTo>
                  <a:cubicBezTo>
                    <a:pt x="564" y="844"/>
                    <a:pt x="671" y="798"/>
                    <a:pt x="751" y="721"/>
                  </a:cubicBezTo>
                  <a:cubicBezTo>
                    <a:pt x="893" y="577"/>
                    <a:pt x="914" y="356"/>
                    <a:pt x="803" y="188"/>
                  </a:cubicBezTo>
                  <a:cubicBezTo>
                    <a:pt x="723" y="68"/>
                    <a:pt x="591" y="0"/>
                    <a:pt x="453"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2"/>
            <p:cNvSpPr/>
            <p:nvPr/>
          </p:nvSpPr>
          <p:spPr>
            <a:xfrm>
              <a:off x="7296875" y="1605225"/>
              <a:ext cx="22925" cy="21100"/>
            </a:xfrm>
            <a:custGeom>
              <a:rect b="b" l="l" r="r" t="t"/>
              <a:pathLst>
                <a:path extrusionOk="0" h="844" w="917">
                  <a:moveTo>
                    <a:pt x="454" y="289"/>
                  </a:moveTo>
                  <a:cubicBezTo>
                    <a:pt x="489" y="289"/>
                    <a:pt x="523" y="304"/>
                    <a:pt x="547" y="328"/>
                  </a:cubicBezTo>
                  <a:cubicBezTo>
                    <a:pt x="638" y="417"/>
                    <a:pt x="565" y="558"/>
                    <a:pt x="454" y="558"/>
                  </a:cubicBezTo>
                  <a:cubicBezTo>
                    <a:pt x="437" y="558"/>
                    <a:pt x="419" y="554"/>
                    <a:pt x="401" y="547"/>
                  </a:cubicBezTo>
                  <a:cubicBezTo>
                    <a:pt x="265" y="491"/>
                    <a:pt x="306" y="289"/>
                    <a:pt x="454" y="289"/>
                  </a:cubicBezTo>
                  <a:close/>
                  <a:moveTo>
                    <a:pt x="454" y="0"/>
                  </a:moveTo>
                  <a:cubicBezTo>
                    <a:pt x="399" y="0"/>
                    <a:pt x="344" y="11"/>
                    <a:pt x="291" y="33"/>
                  </a:cubicBezTo>
                  <a:cubicBezTo>
                    <a:pt x="106" y="108"/>
                    <a:pt x="1" y="306"/>
                    <a:pt x="39" y="504"/>
                  </a:cubicBezTo>
                  <a:cubicBezTo>
                    <a:pt x="78" y="702"/>
                    <a:pt x="252" y="844"/>
                    <a:pt x="454" y="844"/>
                  </a:cubicBezTo>
                  <a:cubicBezTo>
                    <a:pt x="566" y="844"/>
                    <a:pt x="674" y="801"/>
                    <a:pt x="751" y="721"/>
                  </a:cubicBezTo>
                  <a:cubicBezTo>
                    <a:pt x="893" y="577"/>
                    <a:pt x="917" y="355"/>
                    <a:pt x="805" y="188"/>
                  </a:cubicBezTo>
                  <a:cubicBezTo>
                    <a:pt x="725" y="68"/>
                    <a:pt x="592" y="0"/>
                    <a:pt x="454" y="0"/>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2"/>
            <p:cNvSpPr/>
            <p:nvPr/>
          </p:nvSpPr>
          <p:spPr>
            <a:xfrm>
              <a:off x="7187975" y="1611800"/>
              <a:ext cx="19475" cy="19475"/>
            </a:xfrm>
            <a:custGeom>
              <a:rect b="b" l="l" r="r" t="t"/>
              <a:pathLst>
                <a:path extrusionOk="0" h="779" w="779">
                  <a:moveTo>
                    <a:pt x="390" y="0"/>
                  </a:moveTo>
                  <a:cubicBezTo>
                    <a:pt x="308" y="0"/>
                    <a:pt x="241" y="69"/>
                    <a:pt x="246" y="153"/>
                  </a:cubicBezTo>
                  <a:lnTo>
                    <a:pt x="246" y="245"/>
                  </a:lnTo>
                  <a:lnTo>
                    <a:pt x="151" y="245"/>
                  </a:lnTo>
                  <a:cubicBezTo>
                    <a:pt x="150" y="245"/>
                    <a:pt x="148" y="245"/>
                    <a:pt x="147" y="245"/>
                  </a:cubicBezTo>
                  <a:cubicBezTo>
                    <a:pt x="67" y="245"/>
                    <a:pt x="1" y="309"/>
                    <a:pt x="1" y="389"/>
                  </a:cubicBezTo>
                  <a:cubicBezTo>
                    <a:pt x="1" y="472"/>
                    <a:pt x="67" y="535"/>
                    <a:pt x="147" y="535"/>
                  </a:cubicBezTo>
                  <a:cubicBezTo>
                    <a:pt x="148" y="535"/>
                    <a:pt x="150" y="535"/>
                    <a:pt x="151" y="535"/>
                  </a:cubicBezTo>
                  <a:lnTo>
                    <a:pt x="246" y="535"/>
                  </a:lnTo>
                  <a:lnTo>
                    <a:pt x="246" y="628"/>
                  </a:lnTo>
                  <a:cubicBezTo>
                    <a:pt x="241" y="710"/>
                    <a:pt x="308" y="778"/>
                    <a:pt x="390" y="778"/>
                  </a:cubicBezTo>
                  <a:cubicBezTo>
                    <a:pt x="471" y="778"/>
                    <a:pt x="538" y="710"/>
                    <a:pt x="534" y="628"/>
                  </a:cubicBezTo>
                  <a:lnTo>
                    <a:pt x="534" y="535"/>
                  </a:lnTo>
                  <a:lnTo>
                    <a:pt x="628" y="535"/>
                  </a:lnTo>
                  <a:cubicBezTo>
                    <a:pt x="630" y="535"/>
                    <a:pt x="631" y="535"/>
                    <a:pt x="632" y="535"/>
                  </a:cubicBezTo>
                  <a:cubicBezTo>
                    <a:pt x="712" y="535"/>
                    <a:pt x="779" y="472"/>
                    <a:pt x="779" y="389"/>
                  </a:cubicBezTo>
                  <a:cubicBezTo>
                    <a:pt x="779" y="309"/>
                    <a:pt x="712" y="245"/>
                    <a:pt x="632" y="245"/>
                  </a:cubicBezTo>
                  <a:cubicBezTo>
                    <a:pt x="631" y="245"/>
                    <a:pt x="630" y="245"/>
                    <a:pt x="628" y="245"/>
                  </a:cubicBezTo>
                  <a:lnTo>
                    <a:pt x="534" y="245"/>
                  </a:lnTo>
                  <a:lnTo>
                    <a:pt x="534" y="153"/>
                  </a:lnTo>
                  <a:cubicBezTo>
                    <a:pt x="538" y="69"/>
                    <a:pt x="471" y="0"/>
                    <a:pt x="390"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2"/>
            <p:cNvSpPr/>
            <p:nvPr/>
          </p:nvSpPr>
          <p:spPr>
            <a:xfrm>
              <a:off x="7024775" y="1736500"/>
              <a:ext cx="20400" cy="19475"/>
            </a:xfrm>
            <a:custGeom>
              <a:rect b="b" l="l" r="r" t="t"/>
              <a:pathLst>
                <a:path extrusionOk="0" h="779" w="816">
                  <a:moveTo>
                    <a:pt x="433" y="0"/>
                  </a:moveTo>
                  <a:cubicBezTo>
                    <a:pt x="351" y="0"/>
                    <a:pt x="285" y="69"/>
                    <a:pt x="289" y="151"/>
                  </a:cubicBezTo>
                  <a:lnTo>
                    <a:pt x="289" y="245"/>
                  </a:lnTo>
                  <a:lnTo>
                    <a:pt x="194" y="245"/>
                  </a:lnTo>
                  <a:cubicBezTo>
                    <a:pt x="1" y="245"/>
                    <a:pt x="1" y="536"/>
                    <a:pt x="194" y="536"/>
                  </a:cubicBezTo>
                  <a:lnTo>
                    <a:pt x="289" y="536"/>
                  </a:lnTo>
                  <a:lnTo>
                    <a:pt x="289" y="628"/>
                  </a:lnTo>
                  <a:cubicBezTo>
                    <a:pt x="285" y="710"/>
                    <a:pt x="351" y="779"/>
                    <a:pt x="433" y="779"/>
                  </a:cubicBezTo>
                  <a:cubicBezTo>
                    <a:pt x="515" y="779"/>
                    <a:pt x="581" y="710"/>
                    <a:pt x="577" y="628"/>
                  </a:cubicBezTo>
                  <a:lnTo>
                    <a:pt x="577" y="536"/>
                  </a:lnTo>
                  <a:lnTo>
                    <a:pt x="672" y="536"/>
                  </a:lnTo>
                  <a:cubicBezTo>
                    <a:pt x="751" y="533"/>
                    <a:pt x="816" y="469"/>
                    <a:pt x="816" y="389"/>
                  </a:cubicBezTo>
                  <a:cubicBezTo>
                    <a:pt x="816" y="310"/>
                    <a:pt x="751" y="245"/>
                    <a:pt x="672" y="245"/>
                  </a:cubicBezTo>
                  <a:lnTo>
                    <a:pt x="577" y="245"/>
                  </a:lnTo>
                  <a:lnTo>
                    <a:pt x="577" y="151"/>
                  </a:lnTo>
                  <a:cubicBezTo>
                    <a:pt x="581" y="69"/>
                    <a:pt x="515" y="0"/>
                    <a:pt x="433"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2"/>
            <p:cNvSpPr/>
            <p:nvPr/>
          </p:nvSpPr>
          <p:spPr>
            <a:xfrm>
              <a:off x="7348100" y="1755950"/>
              <a:ext cx="20025" cy="19475"/>
            </a:xfrm>
            <a:custGeom>
              <a:rect b="b" l="l" r="r" t="t"/>
              <a:pathLst>
                <a:path extrusionOk="0" h="779" w="801">
                  <a:moveTo>
                    <a:pt x="424" y="1"/>
                  </a:moveTo>
                  <a:cubicBezTo>
                    <a:pt x="343" y="1"/>
                    <a:pt x="276" y="69"/>
                    <a:pt x="280" y="151"/>
                  </a:cubicBezTo>
                  <a:lnTo>
                    <a:pt x="280" y="246"/>
                  </a:lnTo>
                  <a:lnTo>
                    <a:pt x="186" y="246"/>
                  </a:lnTo>
                  <a:cubicBezTo>
                    <a:pt x="1" y="252"/>
                    <a:pt x="1" y="525"/>
                    <a:pt x="186" y="534"/>
                  </a:cubicBezTo>
                  <a:lnTo>
                    <a:pt x="280" y="534"/>
                  </a:lnTo>
                  <a:lnTo>
                    <a:pt x="280" y="628"/>
                  </a:lnTo>
                  <a:cubicBezTo>
                    <a:pt x="276" y="710"/>
                    <a:pt x="343" y="779"/>
                    <a:pt x="424" y="779"/>
                  </a:cubicBezTo>
                  <a:cubicBezTo>
                    <a:pt x="506" y="779"/>
                    <a:pt x="573" y="710"/>
                    <a:pt x="568" y="628"/>
                  </a:cubicBezTo>
                  <a:lnTo>
                    <a:pt x="568" y="534"/>
                  </a:lnTo>
                  <a:lnTo>
                    <a:pt x="663" y="534"/>
                  </a:lnTo>
                  <a:cubicBezTo>
                    <a:pt x="740" y="530"/>
                    <a:pt x="801" y="467"/>
                    <a:pt x="801" y="390"/>
                  </a:cubicBezTo>
                  <a:cubicBezTo>
                    <a:pt x="801" y="312"/>
                    <a:pt x="740" y="248"/>
                    <a:pt x="663" y="246"/>
                  </a:cubicBezTo>
                  <a:lnTo>
                    <a:pt x="568" y="246"/>
                  </a:lnTo>
                  <a:lnTo>
                    <a:pt x="568" y="151"/>
                  </a:lnTo>
                  <a:cubicBezTo>
                    <a:pt x="573" y="69"/>
                    <a:pt x="506" y="1"/>
                    <a:pt x="424"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42"/>
            <p:cNvSpPr/>
            <p:nvPr/>
          </p:nvSpPr>
          <p:spPr>
            <a:xfrm>
              <a:off x="7040050" y="1582800"/>
              <a:ext cx="310775" cy="215475"/>
            </a:xfrm>
            <a:custGeom>
              <a:rect b="b" l="l" r="r" t="t"/>
              <a:pathLst>
                <a:path extrusionOk="0" h="8619" w="12431">
                  <a:moveTo>
                    <a:pt x="8917" y="438"/>
                  </a:moveTo>
                  <a:lnTo>
                    <a:pt x="8917" y="1078"/>
                  </a:lnTo>
                  <a:lnTo>
                    <a:pt x="7909" y="1078"/>
                  </a:lnTo>
                  <a:lnTo>
                    <a:pt x="7909" y="438"/>
                  </a:lnTo>
                  <a:close/>
                  <a:moveTo>
                    <a:pt x="4539" y="1885"/>
                  </a:moveTo>
                  <a:lnTo>
                    <a:pt x="4539" y="2530"/>
                  </a:lnTo>
                  <a:lnTo>
                    <a:pt x="3531" y="2530"/>
                  </a:lnTo>
                  <a:lnTo>
                    <a:pt x="3531" y="1885"/>
                  </a:lnTo>
                  <a:close/>
                  <a:moveTo>
                    <a:pt x="11418" y="4127"/>
                  </a:moveTo>
                  <a:cubicBezTo>
                    <a:pt x="11486" y="4127"/>
                    <a:pt x="11542" y="4185"/>
                    <a:pt x="11542" y="4254"/>
                  </a:cubicBezTo>
                  <a:lnTo>
                    <a:pt x="11542" y="4716"/>
                  </a:lnTo>
                  <a:lnTo>
                    <a:pt x="11200" y="5056"/>
                  </a:lnTo>
                  <a:cubicBezTo>
                    <a:pt x="11187" y="5069"/>
                    <a:pt x="11172" y="5080"/>
                    <a:pt x="11155" y="5086"/>
                  </a:cubicBezTo>
                  <a:cubicBezTo>
                    <a:pt x="11138" y="5095"/>
                    <a:pt x="11119" y="5099"/>
                    <a:pt x="11099" y="5099"/>
                  </a:cubicBezTo>
                  <a:lnTo>
                    <a:pt x="9994" y="5099"/>
                  </a:lnTo>
                  <a:cubicBezTo>
                    <a:pt x="9878" y="5099"/>
                    <a:pt x="9768" y="5144"/>
                    <a:pt x="9687" y="5226"/>
                  </a:cubicBezTo>
                  <a:lnTo>
                    <a:pt x="9304" y="5611"/>
                  </a:lnTo>
                  <a:cubicBezTo>
                    <a:pt x="9276" y="5637"/>
                    <a:pt x="9239" y="5652"/>
                    <a:pt x="9201" y="5652"/>
                  </a:cubicBezTo>
                  <a:lnTo>
                    <a:pt x="8837" y="5652"/>
                  </a:lnTo>
                  <a:lnTo>
                    <a:pt x="8837" y="4254"/>
                  </a:lnTo>
                  <a:cubicBezTo>
                    <a:pt x="8837" y="4183"/>
                    <a:pt x="8893" y="4127"/>
                    <a:pt x="8962" y="4127"/>
                  </a:cubicBezTo>
                  <a:close/>
                  <a:moveTo>
                    <a:pt x="7915" y="2168"/>
                  </a:moveTo>
                  <a:cubicBezTo>
                    <a:pt x="7961" y="2168"/>
                    <a:pt x="8006" y="2190"/>
                    <a:pt x="8035" y="2233"/>
                  </a:cubicBezTo>
                  <a:lnTo>
                    <a:pt x="9119" y="3839"/>
                  </a:lnTo>
                  <a:lnTo>
                    <a:pt x="8962" y="3839"/>
                  </a:lnTo>
                  <a:cubicBezTo>
                    <a:pt x="8732" y="3839"/>
                    <a:pt x="8547" y="4024"/>
                    <a:pt x="8547" y="4252"/>
                  </a:cubicBezTo>
                  <a:lnTo>
                    <a:pt x="8547" y="6247"/>
                  </a:lnTo>
                  <a:lnTo>
                    <a:pt x="8547" y="6249"/>
                  </a:lnTo>
                  <a:cubicBezTo>
                    <a:pt x="8547" y="6477"/>
                    <a:pt x="8732" y="6662"/>
                    <a:pt x="8962" y="6662"/>
                  </a:cubicBezTo>
                  <a:lnTo>
                    <a:pt x="9919" y="6662"/>
                  </a:lnTo>
                  <a:cubicBezTo>
                    <a:pt x="9921" y="6662"/>
                    <a:pt x="9924" y="6662"/>
                    <a:pt x="9926" y="6662"/>
                  </a:cubicBezTo>
                  <a:cubicBezTo>
                    <a:pt x="10005" y="6662"/>
                    <a:pt x="10069" y="6597"/>
                    <a:pt x="10069" y="6518"/>
                  </a:cubicBezTo>
                  <a:cubicBezTo>
                    <a:pt x="10069" y="6439"/>
                    <a:pt x="10005" y="6374"/>
                    <a:pt x="9926" y="6374"/>
                  </a:cubicBezTo>
                  <a:cubicBezTo>
                    <a:pt x="9924" y="6374"/>
                    <a:pt x="9921" y="6374"/>
                    <a:pt x="9919" y="6374"/>
                  </a:cubicBezTo>
                  <a:lnTo>
                    <a:pt x="8962" y="6374"/>
                  </a:lnTo>
                  <a:cubicBezTo>
                    <a:pt x="8893" y="6374"/>
                    <a:pt x="8837" y="6318"/>
                    <a:pt x="8837" y="6249"/>
                  </a:cubicBezTo>
                  <a:lnTo>
                    <a:pt x="8837" y="5942"/>
                  </a:lnTo>
                  <a:lnTo>
                    <a:pt x="9201" y="5942"/>
                  </a:lnTo>
                  <a:cubicBezTo>
                    <a:pt x="9315" y="5940"/>
                    <a:pt x="9427" y="5895"/>
                    <a:pt x="9508" y="5815"/>
                  </a:cubicBezTo>
                  <a:lnTo>
                    <a:pt x="9891" y="5430"/>
                  </a:lnTo>
                  <a:cubicBezTo>
                    <a:pt x="9919" y="5402"/>
                    <a:pt x="9955" y="5387"/>
                    <a:pt x="9994" y="5387"/>
                  </a:cubicBezTo>
                  <a:lnTo>
                    <a:pt x="11097" y="5387"/>
                  </a:lnTo>
                  <a:cubicBezTo>
                    <a:pt x="11213" y="5387"/>
                    <a:pt x="11323" y="5342"/>
                    <a:pt x="11405" y="5260"/>
                  </a:cubicBezTo>
                  <a:lnTo>
                    <a:pt x="11540" y="5125"/>
                  </a:lnTo>
                  <a:lnTo>
                    <a:pt x="11540" y="6249"/>
                  </a:lnTo>
                  <a:cubicBezTo>
                    <a:pt x="11540" y="6318"/>
                    <a:pt x="11484" y="6374"/>
                    <a:pt x="11415" y="6374"/>
                  </a:cubicBezTo>
                  <a:lnTo>
                    <a:pt x="10732" y="6374"/>
                  </a:lnTo>
                  <a:cubicBezTo>
                    <a:pt x="10729" y="6374"/>
                    <a:pt x="10727" y="6374"/>
                    <a:pt x="10724" y="6374"/>
                  </a:cubicBezTo>
                  <a:cubicBezTo>
                    <a:pt x="10644" y="6374"/>
                    <a:pt x="10579" y="6439"/>
                    <a:pt x="10579" y="6518"/>
                  </a:cubicBezTo>
                  <a:cubicBezTo>
                    <a:pt x="10579" y="6597"/>
                    <a:pt x="10644" y="6662"/>
                    <a:pt x="10724" y="6662"/>
                  </a:cubicBezTo>
                  <a:cubicBezTo>
                    <a:pt x="10727" y="6662"/>
                    <a:pt x="10729" y="6662"/>
                    <a:pt x="10732" y="6662"/>
                  </a:cubicBezTo>
                  <a:lnTo>
                    <a:pt x="11022" y="6662"/>
                  </a:lnTo>
                  <a:lnTo>
                    <a:pt x="11996" y="8107"/>
                  </a:lnTo>
                  <a:cubicBezTo>
                    <a:pt x="12060" y="8204"/>
                    <a:pt x="11992" y="8333"/>
                    <a:pt x="11876" y="8333"/>
                  </a:cubicBezTo>
                  <a:lnTo>
                    <a:pt x="6928" y="8333"/>
                  </a:lnTo>
                  <a:cubicBezTo>
                    <a:pt x="6973" y="8204"/>
                    <a:pt x="6956" y="8060"/>
                    <a:pt x="6879" y="7946"/>
                  </a:cubicBezTo>
                  <a:lnTo>
                    <a:pt x="5412" y="5770"/>
                  </a:lnTo>
                  <a:lnTo>
                    <a:pt x="7797" y="2233"/>
                  </a:lnTo>
                  <a:cubicBezTo>
                    <a:pt x="7825" y="2190"/>
                    <a:pt x="7870" y="2168"/>
                    <a:pt x="7915" y="2168"/>
                  </a:cubicBezTo>
                  <a:close/>
                  <a:moveTo>
                    <a:pt x="7916" y="0"/>
                  </a:moveTo>
                  <a:cubicBezTo>
                    <a:pt x="7846" y="0"/>
                    <a:pt x="7776" y="46"/>
                    <a:pt x="7773" y="139"/>
                  </a:cubicBezTo>
                  <a:lnTo>
                    <a:pt x="7773" y="173"/>
                  </a:lnTo>
                  <a:cubicBezTo>
                    <a:pt x="7681" y="218"/>
                    <a:pt x="7620" y="313"/>
                    <a:pt x="7620" y="416"/>
                  </a:cubicBezTo>
                  <a:lnTo>
                    <a:pt x="7620" y="1096"/>
                  </a:lnTo>
                  <a:cubicBezTo>
                    <a:pt x="7620" y="1199"/>
                    <a:pt x="7681" y="1293"/>
                    <a:pt x="7773" y="1338"/>
                  </a:cubicBezTo>
                  <a:lnTo>
                    <a:pt x="7773" y="1902"/>
                  </a:lnTo>
                  <a:cubicBezTo>
                    <a:pt x="7685" y="1934"/>
                    <a:pt x="7610" y="1992"/>
                    <a:pt x="7558" y="2070"/>
                  </a:cubicBezTo>
                  <a:lnTo>
                    <a:pt x="5238" y="5510"/>
                  </a:lnTo>
                  <a:lnTo>
                    <a:pt x="4808" y="4871"/>
                  </a:lnTo>
                  <a:cubicBezTo>
                    <a:pt x="4777" y="4829"/>
                    <a:pt x="4736" y="4811"/>
                    <a:pt x="4695" y="4811"/>
                  </a:cubicBezTo>
                  <a:cubicBezTo>
                    <a:pt x="4595" y="4811"/>
                    <a:pt x="4500" y="4920"/>
                    <a:pt x="4569" y="5032"/>
                  </a:cubicBezTo>
                  <a:lnTo>
                    <a:pt x="6640" y="8105"/>
                  </a:lnTo>
                  <a:cubicBezTo>
                    <a:pt x="6704" y="8202"/>
                    <a:pt x="6636" y="8331"/>
                    <a:pt x="6520" y="8331"/>
                  </a:cubicBezTo>
                  <a:lnTo>
                    <a:pt x="553" y="8331"/>
                  </a:lnTo>
                  <a:cubicBezTo>
                    <a:pt x="437" y="8331"/>
                    <a:pt x="368" y="8202"/>
                    <a:pt x="435" y="8105"/>
                  </a:cubicBezTo>
                  <a:lnTo>
                    <a:pt x="3417" y="3680"/>
                  </a:lnTo>
                  <a:cubicBezTo>
                    <a:pt x="3446" y="3638"/>
                    <a:pt x="3492" y="3617"/>
                    <a:pt x="3537" y="3617"/>
                  </a:cubicBezTo>
                  <a:cubicBezTo>
                    <a:pt x="3583" y="3617"/>
                    <a:pt x="3629" y="3638"/>
                    <a:pt x="3658" y="3680"/>
                  </a:cubicBezTo>
                  <a:lnTo>
                    <a:pt x="4114" y="4359"/>
                  </a:lnTo>
                  <a:cubicBezTo>
                    <a:pt x="4145" y="4403"/>
                    <a:pt x="4187" y="4421"/>
                    <a:pt x="4227" y="4421"/>
                  </a:cubicBezTo>
                  <a:cubicBezTo>
                    <a:pt x="4327" y="4421"/>
                    <a:pt x="4422" y="4311"/>
                    <a:pt x="4354" y="4198"/>
                  </a:cubicBezTo>
                  <a:lnTo>
                    <a:pt x="3896" y="3519"/>
                  </a:lnTo>
                  <a:cubicBezTo>
                    <a:pt x="3845" y="3441"/>
                    <a:pt x="3770" y="3383"/>
                    <a:pt x="3681" y="3353"/>
                  </a:cubicBezTo>
                  <a:lnTo>
                    <a:pt x="3681" y="2816"/>
                  </a:lnTo>
                  <a:lnTo>
                    <a:pt x="4557" y="2816"/>
                  </a:lnTo>
                  <a:cubicBezTo>
                    <a:pt x="4707" y="2816"/>
                    <a:pt x="4827" y="2695"/>
                    <a:pt x="4827" y="2545"/>
                  </a:cubicBezTo>
                  <a:lnTo>
                    <a:pt x="4827" y="1867"/>
                  </a:lnTo>
                  <a:cubicBezTo>
                    <a:pt x="4827" y="1717"/>
                    <a:pt x="4707" y="1596"/>
                    <a:pt x="4557" y="1596"/>
                  </a:cubicBezTo>
                  <a:lnTo>
                    <a:pt x="3681" y="1596"/>
                  </a:lnTo>
                  <a:lnTo>
                    <a:pt x="3681" y="1588"/>
                  </a:lnTo>
                  <a:cubicBezTo>
                    <a:pt x="3681" y="1492"/>
                    <a:pt x="3609" y="1444"/>
                    <a:pt x="3537" y="1444"/>
                  </a:cubicBezTo>
                  <a:cubicBezTo>
                    <a:pt x="3465" y="1444"/>
                    <a:pt x="3393" y="1492"/>
                    <a:pt x="3393" y="1588"/>
                  </a:cubicBezTo>
                  <a:lnTo>
                    <a:pt x="3393" y="1624"/>
                  </a:lnTo>
                  <a:cubicBezTo>
                    <a:pt x="3301" y="1670"/>
                    <a:pt x="3241" y="1762"/>
                    <a:pt x="3241" y="1865"/>
                  </a:cubicBezTo>
                  <a:lnTo>
                    <a:pt x="3241" y="2547"/>
                  </a:lnTo>
                  <a:cubicBezTo>
                    <a:pt x="3241" y="2650"/>
                    <a:pt x="3301" y="2742"/>
                    <a:pt x="3393" y="2788"/>
                  </a:cubicBezTo>
                  <a:lnTo>
                    <a:pt x="3393" y="3353"/>
                  </a:lnTo>
                  <a:cubicBezTo>
                    <a:pt x="3305" y="3383"/>
                    <a:pt x="3230" y="3441"/>
                    <a:pt x="3178" y="3519"/>
                  </a:cubicBezTo>
                  <a:lnTo>
                    <a:pt x="194" y="7944"/>
                  </a:lnTo>
                  <a:cubicBezTo>
                    <a:pt x="0" y="8232"/>
                    <a:pt x="207" y="8619"/>
                    <a:pt x="553" y="8619"/>
                  </a:cubicBezTo>
                  <a:lnTo>
                    <a:pt x="11876" y="8619"/>
                  </a:lnTo>
                  <a:cubicBezTo>
                    <a:pt x="12224" y="8619"/>
                    <a:pt x="12430" y="8232"/>
                    <a:pt x="12235" y="7944"/>
                  </a:cubicBezTo>
                  <a:lnTo>
                    <a:pt x="12235" y="7944"/>
                  </a:lnTo>
                  <a:lnTo>
                    <a:pt x="12237" y="7946"/>
                  </a:lnTo>
                  <a:lnTo>
                    <a:pt x="11372" y="6662"/>
                  </a:lnTo>
                  <a:lnTo>
                    <a:pt x="11418" y="6662"/>
                  </a:lnTo>
                  <a:cubicBezTo>
                    <a:pt x="11645" y="6662"/>
                    <a:pt x="11830" y="6477"/>
                    <a:pt x="11830" y="6249"/>
                  </a:cubicBezTo>
                  <a:lnTo>
                    <a:pt x="11830" y="4254"/>
                  </a:lnTo>
                  <a:cubicBezTo>
                    <a:pt x="11830" y="4024"/>
                    <a:pt x="11645" y="3839"/>
                    <a:pt x="11418" y="3839"/>
                  </a:cubicBezTo>
                  <a:lnTo>
                    <a:pt x="9467" y="3839"/>
                  </a:lnTo>
                  <a:lnTo>
                    <a:pt x="8276" y="2072"/>
                  </a:lnTo>
                  <a:cubicBezTo>
                    <a:pt x="8225" y="1994"/>
                    <a:pt x="8149" y="1936"/>
                    <a:pt x="8061" y="1904"/>
                  </a:cubicBezTo>
                  <a:lnTo>
                    <a:pt x="8061" y="1366"/>
                  </a:lnTo>
                  <a:lnTo>
                    <a:pt x="8936" y="1366"/>
                  </a:lnTo>
                  <a:cubicBezTo>
                    <a:pt x="9087" y="1366"/>
                    <a:pt x="9207" y="1246"/>
                    <a:pt x="9207" y="1096"/>
                  </a:cubicBezTo>
                  <a:lnTo>
                    <a:pt x="9207" y="416"/>
                  </a:lnTo>
                  <a:cubicBezTo>
                    <a:pt x="9207" y="268"/>
                    <a:pt x="9087" y="145"/>
                    <a:pt x="8936" y="145"/>
                  </a:cubicBezTo>
                  <a:lnTo>
                    <a:pt x="8061" y="145"/>
                  </a:lnTo>
                  <a:lnTo>
                    <a:pt x="8061" y="139"/>
                  </a:lnTo>
                  <a:cubicBezTo>
                    <a:pt x="8057" y="46"/>
                    <a:pt x="7987" y="0"/>
                    <a:pt x="7916"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2"/>
            <p:cNvSpPr/>
            <p:nvPr/>
          </p:nvSpPr>
          <p:spPr>
            <a:xfrm>
              <a:off x="7087300" y="1740000"/>
              <a:ext cx="202625" cy="40650"/>
            </a:xfrm>
            <a:custGeom>
              <a:rect b="b" l="l" r="r" t="t"/>
              <a:pathLst>
                <a:path extrusionOk="0" h="1626" w="8105">
                  <a:moveTo>
                    <a:pt x="5406" y="0"/>
                  </a:moveTo>
                  <a:cubicBezTo>
                    <a:pt x="5292" y="0"/>
                    <a:pt x="5180" y="45"/>
                    <a:pt x="5100" y="127"/>
                  </a:cubicBezTo>
                  <a:lnTo>
                    <a:pt x="4728" y="499"/>
                  </a:lnTo>
                  <a:cubicBezTo>
                    <a:pt x="4701" y="525"/>
                    <a:pt x="4664" y="540"/>
                    <a:pt x="4625" y="542"/>
                  </a:cubicBezTo>
                  <a:lnTo>
                    <a:pt x="1766" y="542"/>
                  </a:lnTo>
                  <a:cubicBezTo>
                    <a:pt x="1763" y="542"/>
                    <a:pt x="1761" y="542"/>
                    <a:pt x="1758" y="542"/>
                  </a:cubicBezTo>
                  <a:cubicBezTo>
                    <a:pt x="1645" y="542"/>
                    <a:pt x="1538" y="589"/>
                    <a:pt x="1458" y="669"/>
                  </a:cubicBezTo>
                  <a:lnTo>
                    <a:pt x="832" y="1292"/>
                  </a:lnTo>
                  <a:cubicBezTo>
                    <a:pt x="807" y="1320"/>
                    <a:pt x="770" y="1335"/>
                    <a:pt x="731" y="1335"/>
                  </a:cubicBezTo>
                  <a:lnTo>
                    <a:pt x="194" y="1335"/>
                  </a:lnTo>
                  <a:cubicBezTo>
                    <a:pt x="0" y="1335"/>
                    <a:pt x="0" y="1623"/>
                    <a:pt x="194" y="1625"/>
                  </a:cubicBezTo>
                  <a:lnTo>
                    <a:pt x="731" y="1625"/>
                  </a:lnTo>
                  <a:lnTo>
                    <a:pt x="731" y="1623"/>
                  </a:lnTo>
                  <a:cubicBezTo>
                    <a:pt x="845" y="1623"/>
                    <a:pt x="957" y="1578"/>
                    <a:pt x="1039" y="1496"/>
                  </a:cubicBezTo>
                  <a:lnTo>
                    <a:pt x="1662" y="871"/>
                  </a:lnTo>
                  <a:cubicBezTo>
                    <a:pt x="1690" y="843"/>
                    <a:pt x="1727" y="828"/>
                    <a:pt x="1766" y="828"/>
                  </a:cubicBezTo>
                  <a:lnTo>
                    <a:pt x="4625" y="828"/>
                  </a:lnTo>
                  <a:cubicBezTo>
                    <a:pt x="4628" y="828"/>
                    <a:pt x="4630" y="828"/>
                    <a:pt x="4633" y="828"/>
                  </a:cubicBezTo>
                  <a:cubicBezTo>
                    <a:pt x="4746" y="828"/>
                    <a:pt x="4853" y="781"/>
                    <a:pt x="4933" y="701"/>
                  </a:cubicBezTo>
                  <a:lnTo>
                    <a:pt x="5305" y="331"/>
                  </a:lnTo>
                  <a:cubicBezTo>
                    <a:pt x="5331" y="303"/>
                    <a:pt x="5367" y="288"/>
                    <a:pt x="5406" y="288"/>
                  </a:cubicBezTo>
                  <a:lnTo>
                    <a:pt x="5806" y="288"/>
                  </a:lnTo>
                  <a:cubicBezTo>
                    <a:pt x="5844" y="288"/>
                    <a:pt x="5881" y="303"/>
                    <a:pt x="5909" y="331"/>
                  </a:cubicBezTo>
                  <a:lnTo>
                    <a:pt x="6902" y="1324"/>
                  </a:lnTo>
                  <a:cubicBezTo>
                    <a:pt x="6982" y="1406"/>
                    <a:pt x="7094" y="1451"/>
                    <a:pt x="7208" y="1451"/>
                  </a:cubicBezTo>
                  <a:lnTo>
                    <a:pt x="7960" y="1451"/>
                  </a:lnTo>
                  <a:cubicBezTo>
                    <a:pt x="8040" y="1451"/>
                    <a:pt x="8104" y="1387"/>
                    <a:pt x="8104" y="1307"/>
                  </a:cubicBezTo>
                  <a:cubicBezTo>
                    <a:pt x="8104" y="1226"/>
                    <a:pt x="8040" y="1161"/>
                    <a:pt x="7960" y="1161"/>
                  </a:cubicBezTo>
                  <a:lnTo>
                    <a:pt x="7208" y="1161"/>
                  </a:lnTo>
                  <a:cubicBezTo>
                    <a:pt x="7169" y="1161"/>
                    <a:pt x="7132" y="1146"/>
                    <a:pt x="7107" y="1120"/>
                  </a:cubicBezTo>
                  <a:lnTo>
                    <a:pt x="6113" y="127"/>
                  </a:lnTo>
                  <a:cubicBezTo>
                    <a:pt x="6031" y="45"/>
                    <a:pt x="5922" y="0"/>
                    <a:pt x="5806"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42"/>
            <p:cNvSpPr/>
            <p:nvPr/>
          </p:nvSpPr>
          <p:spPr>
            <a:xfrm>
              <a:off x="7087350" y="1724125"/>
              <a:ext cx="166450" cy="36650"/>
            </a:xfrm>
            <a:custGeom>
              <a:rect b="b" l="l" r="r" t="t"/>
              <a:pathLst>
                <a:path extrusionOk="0" h="1466" w="6658">
                  <a:moveTo>
                    <a:pt x="4822" y="1"/>
                  </a:moveTo>
                  <a:cubicBezTo>
                    <a:pt x="4709" y="1"/>
                    <a:pt x="4602" y="48"/>
                    <a:pt x="4522" y="128"/>
                  </a:cubicBezTo>
                  <a:lnTo>
                    <a:pt x="4069" y="581"/>
                  </a:lnTo>
                  <a:cubicBezTo>
                    <a:pt x="4043" y="607"/>
                    <a:pt x="4004" y="622"/>
                    <a:pt x="3968" y="622"/>
                  </a:cubicBezTo>
                  <a:lnTo>
                    <a:pt x="2862" y="622"/>
                  </a:lnTo>
                  <a:cubicBezTo>
                    <a:pt x="2746" y="622"/>
                    <a:pt x="2637" y="667"/>
                    <a:pt x="2555" y="749"/>
                  </a:cubicBezTo>
                  <a:lnTo>
                    <a:pt x="2172" y="1134"/>
                  </a:lnTo>
                  <a:cubicBezTo>
                    <a:pt x="2144" y="1160"/>
                    <a:pt x="2108" y="1177"/>
                    <a:pt x="2069" y="1177"/>
                  </a:cubicBezTo>
                  <a:lnTo>
                    <a:pt x="151" y="1177"/>
                  </a:lnTo>
                  <a:cubicBezTo>
                    <a:pt x="148" y="1177"/>
                    <a:pt x="146" y="1177"/>
                    <a:pt x="143" y="1177"/>
                  </a:cubicBezTo>
                  <a:cubicBezTo>
                    <a:pt x="65" y="1177"/>
                    <a:pt x="1" y="1240"/>
                    <a:pt x="1" y="1321"/>
                  </a:cubicBezTo>
                  <a:cubicBezTo>
                    <a:pt x="1" y="1400"/>
                    <a:pt x="65" y="1465"/>
                    <a:pt x="144" y="1465"/>
                  </a:cubicBezTo>
                  <a:cubicBezTo>
                    <a:pt x="146" y="1465"/>
                    <a:pt x="149" y="1465"/>
                    <a:pt x="151" y="1465"/>
                  </a:cubicBezTo>
                  <a:lnTo>
                    <a:pt x="2069" y="1465"/>
                  </a:lnTo>
                  <a:cubicBezTo>
                    <a:pt x="2185" y="1465"/>
                    <a:pt x="2295" y="1420"/>
                    <a:pt x="2376" y="1338"/>
                  </a:cubicBezTo>
                  <a:lnTo>
                    <a:pt x="2759" y="953"/>
                  </a:lnTo>
                  <a:cubicBezTo>
                    <a:pt x="2787" y="927"/>
                    <a:pt x="2824" y="912"/>
                    <a:pt x="2862" y="912"/>
                  </a:cubicBezTo>
                  <a:lnTo>
                    <a:pt x="3968" y="912"/>
                  </a:lnTo>
                  <a:cubicBezTo>
                    <a:pt x="4081" y="912"/>
                    <a:pt x="4191" y="867"/>
                    <a:pt x="4273" y="786"/>
                  </a:cubicBezTo>
                  <a:lnTo>
                    <a:pt x="4726" y="332"/>
                  </a:lnTo>
                  <a:cubicBezTo>
                    <a:pt x="4754" y="304"/>
                    <a:pt x="4791" y="289"/>
                    <a:pt x="4830" y="289"/>
                  </a:cubicBezTo>
                  <a:lnTo>
                    <a:pt x="6657" y="289"/>
                  </a:lnTo>
                  <a:lnTo>
                    <a:pt x="6657" y="1"/>
                  </a:lnTo>
                  <a:lnTo>
                    <a:pt x="4830" y="1"/>
                  </a:lnTo>
                  <a:cubicBezTo>
                    <a:pt x="4827" y="1"/>
                    <a:pt x="4825" y="1"/>
                    <a:pt x="4822"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42"/>
            <p:cNvSpPr/>
            <p:nvPr/>
          </p:nvSpPr>
          <p:spPr>
            <a:xfrm>
              <a:off x="7065000" y="1702675"/>
              <a:ext cx="24900" cy="7250"/>
            </a:xfrm>
            <a:custGeom>
              <a:rect b="b" l="l" r="r" t="t"/>
              <a:pathLst>
                <a:path extrusionOk="0" h="290" w="996">
                  <a:moveTo>
                    <a:pt x="143" y="1"/>
                  </a:moveTo>
                  <a:cubicBezTo>
                    <a:pt x="65" y="1"/>
                    <a:pt x="0" y="66"/>
                    <a:pt x="0" y="145"/>
                  </a:cubicBezTo>
                  <a:cubicBezTo>
                    <a:pt x="0" y="226"/>
                    <a:pt x="65" y="289"/>
                    <a:pt x="143" y="289"/>
                  </a:cubicBezTo>
                  <a:cubicBezTo>
                    <a:pt x="145" y="289"/>
                    <a:pt x="148" y="289"/>
                    <a:pt x="151" y="289"/>
                  </a:cubicBezTo>
                  <a:lnTo>
                    <a:pt x="858" y="289"/>
                  </a:lnTo>
                  <a:cubicBezTo>
                    <a:pt x="933" y="287"/>
                    <a:pt x="996" y="222"/>
                    <a:pt x="996" y="145"/>
                  </a:cubicBezTo>
                  <a:cubicBezTo>
                    <a:pt x="996" y="67"/>
                    <a:pt x="933" y="5"/>
                    <a:pt x="858" y="1"/>
                  </a:cubicBezTo>
                  <a:lnTo>
                    <a:pt x="151" y="1"/>
                  </a:lnTo>
                  <a:cubicBezTo>
                    <a:pt x="148" y="1"/>
                    <a:pt x="146" y="1"/>
                    <a:pt x="143" y="1"/>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2"/>
            <p:cNvSpPr/>
            <p:nvPr/>
          </p:nvSpPr>
          <p:spPr>
            <a:xfrm>
              <a:off x="7065000" y="1715475"/>
              <a:ext cx="59900" cy="7225"/>
            </a:xfrm>
            <a:custGeom>
              <a:rect b="b" l="l" r="r" t="t"/>
              <a:pathLst>
                <a:path extrusionOk="0" h="289" w="2396">
                  <a:moveTo>
                    <a:pt x="143" y="0"/>
                  </a:moveTo>
                  <a:cubicBezTo>
                    <a:pt x="65" y="0"/>
                    <a:pt x="0" y="65"/>
                    <a:pt x="0" y="145"/>
                  </a:cubicBezTo>
                  <a:cubicBezTo>
                    <a:pt x="0" y="224"/>
                    <a:pt x="65" y="289"/>
                    <a:pt x="143" y="289"/>
                  </a:cubicBezTo>
                  <a:cubicBezTo>
                    <a:pt x="146" y="289"/>
                    <a:pt x="148" y="289"/>
                    <a:pt x="151" y="289"/>
                  </a:cubicBezTo>
                  <a:lnTo>
                    <a:pt x="2245" y="289"/>
                  </a:lnTo>
                  <a:cubicBezTo>
                    <a:pt x="2247" y="289"/>
                    <a:pt x="2250" y="289"/>
                    <a:pt x="2252" y="289"/>
                  </a:cubicBezTo>
                  <a:cubicBezTo>
                    <a:pt x="2331" y="289"/>
                    <a:pt x="2395" y="224"/>
                    <a:pt x="2395" y="145"/>
                  </a:cubicBezTo>
                  <a:cubicBezTo>
                    <a:pt x="2395" y="65"/>
                    <a:pt x="2331" y="0"/>
                    <a:pt x="2252" y="0"/>
                  </a:cubicBezTo>
                  <a:cubicBezTo>
                    <a:pt x="2250" y="0"/>
                    <a:pt x="2247" y="0"/>
                    <a:pt x="2245" y="1"/>
                  </a:cubicBezTo>
                  <a:lnTo>
                    <a:pt x="151" y="1"/>
                  </a:lnTo>
                  <a:cubicBezTo>
                    <a:pt x="148" y="0"/>
                    <a:pt x="146" y="0"/>
                    <a:pt x="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42"/>
            <p:cNvSpPr/>
            <p:nvPr/>
          </p:nvSpPr>
          <p:spPr>
            <a:xfrm>
              <a:off x="7063925" y="1728225"/>
              <a:ext cx="60800" cy="7225"/>
            </a:xfrm>
            <a:custGeom>
              <a:rect b="b" l="l" r="r" t="t"/>
              <a:pathLst>
                <a:path extrusionOk="0" h="289" w="2432">
                  <a:moveTo>
                    <a:pt x="194" y="0"/>
                  </a:moveTo>
                  <a:cubicBezTo>
                    <a:pt x="0" y="0"/>
                    <a:pt x="0" y="288"/>
                    <a:pt x="194" y="288"/>
                  </a:cubicBezTo>
                  <a:lnTo>
                    <a:pt x="2288" y="288"/>
                  </a:lnTo>
                  <a:cubicBezTo>
                    <a:pt x="2367" y="288"/>
                    <a:pt x="2432" y="224"/>
                    <a:pt x="2432" y="144"/>
                  </a:cubicBezTo>
                  <a:cubicBezTo>
                    <a:pt x="2432" y="65"/>
                    <a:pt x="2367" y="0"/>
                    <a:pt x="22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3" name="Google Shape;1613;p42"/>
          <p:cNvSpPr txBox="1"/>
          <p:nvPr>
            <p:ph idx="4294967295" type="title"/>
          </p:nvPr>
        </p:nvSpPr>
        <p:spPr>
          <a:xfrm>
            <a:off x="3512675" y="264744"/>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000"/>
              <a:t>09</a:t>
            </a:r>
            <a:endParaRPr sz="7000"/>
          </a:p>
        </p:txBody>
      </p:sp>
      <p:cxnSp>
        <p:nvCxnSpPr>
          <p:cNvPr id="1614" name="Google Shape;1614;p42"/>
          <p:cNvCxnSpPr/>
          <p:nvPr/>
        </p:nvCxnSpPr>
        <p:spPr>
          <a:xfrm flipH="1">
            <a:off x="3523075" y="522445"/>
            <a:ext cx="3600" cy="9249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8" name="Shape 1618"/>
        <p:cNvGrpSpPr/>
        <p:nvPr/>
      </p:nvGrpSpPr>
      <p:grpSpPr>
        <a:xfrm>
          <a:off x="0" y="0"/>
          <a:ext cx="0" cy="0"/>
          <a:chOff x="0" y="0"/>
          <a:chExt cx="0" cy="0"/>
        </a:xfrm>
      </p:grpSpPr>
      <p:sp>
        <p:nvSpPr>
          <p:cNvPr id="1619" name="Google Shape;1619;p43"/>
          <p:cNvSpPr/>
          <p:nvPr/>
        </p:nvSpPr>
        <p:spPr>
          <a:xfrm>
            <a:off x="6829650" y="2674050"/>
            <a:ext cx="3706800" cy="3706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3"/>
          <p:cNvSpPr/>
          <p:nvPr/>
        </p:nvSpPr>
        <p:spPr>
          <a:xfrm>
            <a:off x="-3062825" y="351975"/>
            <a:ext cx="4308900" cy="430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43"/>
          <p:cNvSpPr txBox="1"/>
          <p:nvPr>
            <p:ph idx="3" type="subTitle"/>
          </p:nvPr>
        </p:nvSpPr>
        <p:spPr>
          <a:xfrm flipH="1">
            <a:off x="1099400" y="1549400"/>
            <a:ext cx="7162500" cy="896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This project is a small step to reduce the communication distance between the students, staff and maintaintainence cell. As the growing use of computers and other electronic devices would mean the demand on rapid and quick technical support, this Helpdesk Support System is carefully designed to fit with the rapid technical support..</a:t>
            </a:r>
            <a:endParaRPr/>
          </a:p>
        </p:txBody>
      </p:sp>
      <p:grpSp>
        <p:nvGrpSpPr>
          <p:cNvPr id="1622" name="Google Shape;1622;p43"/>
          <p:cNvGrpSpPr/>
          <p:nvPr/>
        </p:nvGrpSpPr>
        <p:grpSpPr>
          <a:xfrm>
            <a:off x="-514259" y="4010315"/>
            <a:ext cx="1606231" cy="1606231"/>
            <a:chOff x="238125" y="2189800"/>
            <a:chExt cx="1119325" cy="1119325"/>
          </a:xfrm>
        </p:grpSpPr>
        <p:sp>
          <p:nvSpPr>
            <p:cNvPr id="1623" name="Google Shape;1623;p43"/>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43"/>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43"/>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3"/>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43"/>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43"/>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3"/>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3"/>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3"/>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43"/>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43"/>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3"/>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5" name="Google Shape;1635;p43"/>
          <p:cNvGrpSpPr/>
          <p:nvPr/>
        </p:nvGrpSpPr>
        <p:grpSpPr>
          <a:xfrm flipH="1">
            <a:off x="8488025" y="2517525"/>
            <a:ext cx="1320350" cy="1313405"/>
            <a:chOff x="3966050" y="1420800"/>
            <a:chExt cx="1320350" cy="1313405"/>
          </a:xfrm>
        </p:grpSpPr>
        <p:sp>
          <p:nvSpPr>
            <p:cNvPr id="1636" name="Google Shape;1636;p43"/>
            <p:cNvSpPr/>
            <p:nvPr/>
          </p:nvSpPr>
          <p:spPr>
            <a:xfrm>
              <a:off x="3966050" y="1420800"/>
              <a:ext cx="1195644" cy="1188699"/>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3"/>
            <p:cNvSpPr/>
            <p:nvPr/>
          </p:nvSpPr>
          <p:spPr>
            <a:xfrm>
              <a:off x="4028382" y="1483174"/>
              <a:ext cx="1195644" cy="1188656"/>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3"/>
            <p:cNvSpPr/>
            <p:nvPr/>
          </p:nvSpPr>
          <p:spPr>
            <a:xfrm>
              <a:off x="4090713" y="1545506"/>
              <a:ext cx="1195687" cy="1188699"/>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9" name="Google Shape;1639;p43"/>
          <p:cNvSpPr/>
          <p:nvPr/>
        </p:nvSpPr>
        <p:spPr>
          <a:xfrm>
            <a:off x="-317786" y="275894"/>
            <a:ext cx="872433" cy="872410"/>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0" name="Google Shape;1640;p43"/>
          <p:cNvGrpSpPr/>
          <p:nvPr/>
        </p:nvGrpSpPr>
        <p:grpSpPr>
          <a:xfrm>
            <a:off x="6910275" y="3290995"/>
            <a:ext cx="2214811" cy="1761891"/>
            <a:chOff x="7003325" y="1544375"/>
            <a:chExt cx="385775" cy="292775"/>
          </a:xfrm>
        </p:grpSpPr>
        <p:sp>
          <p:nvSpPr>
            <p:cNvPr id="1641" name="Google Shape;1641;p43"/>
            <p:cNvSpPr/>
            <p:nvPr/>
          </p:nvSpPr>
          <p:spPr>
            <a:xfrm>
              <a:off x="7003325" y="1544375"/>
              <a:ext cx="385775" cy="292775"/>
            </a:xfrm>
            <a:custGeom>
              <a:rect b="b" l="l" r="r" t="t"/>
              <a:pathLst>
                <a:path extrusionOk="0" h="11711" w="15431">
                  <a:moveTo>
                    <a:pt x="14792" y="2630"/>
                  </a:moveTo>
                  <a:cubicBezTo>
                    <a:pt x="14147" y="986"/>
                    <a:pt x="12153" y="1"/>
                    <a:pt x="10468" y="652"/>
                  </a:cubicBezTo>
                  <a:cubicBezTo>
                    <a:pt x="8545" y="1396"/>
                    <a:pt x="9182" y="4458"/>
                    <a:pt x="7434" y="5077"/>
                  </a:cubicBezTo>
                  <a:cubicBezTo>
                    <a:pt x="6490" y="5410"/>
                    <a:pt x="5095" y="4163"/>
                    <a:pt x="4140" y="3970"/>
                  </a:cubicBezTo>
                  <a:cubicBezTo>
                    <a:pt x="2383" y="3617"/>
                    <a:pt x="792" y="4858"/>
                    <a:pt x="401" y="6576"/>
                  </a:cubicBezTo>
                  <a:cubicBezTo>
                    <a:pt x="1" y="8328"/>
                    <a:pt x="642" y="10667"/>
                    <a:pt x="2566" y="11145"/>
                  </a:cubicBezTo>
                  <a:cubicBezTo>
                    <a:pt x="4860" y="11710"/>
                    <a:pt x="6053" y="9650"/>
                    <a:pt x="7978" y="9057"/>
                  </a:cubicBezTo>
                  <a:cubicBezTo>
                    <a:pt x="9952" y="8451"/>
                    <a:pt x="12147" y="9885"/>
                    <a:pt x="13781" y="8139"/>
                  </a:cubicBezTo>
                  <a:cubicBezTo>
                    <a:pt x="14989" y="6849"/>
                    <a:pt x="15430" y="4258"/>
                    <a:pt x="14792" y="2630"/>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43"/>
            <p:cNvSpPr/>
            <p:nvPr/>
          </p:nvSpPr>
          <p:spPr>
            <a:xfrm>
              <a:off x="7022950" y="1603075"/>
              <a:ext cx="301575" cy="204675"/>
            </a:xfrm>
            <a:custGeom>
              <a:rect b="b" l="l" r="r" t="t"/>
              <a:pathLst>
                <a:path extrusionOk="0" h="8187" w="12063">
                  <a:moveTo>
                    <a:pt x="7535" y="1"/>
                  </a:moveTo>
                  <a:cubicBezTo>
                    <a:pt x="7466" y="1"/>
                    <a:pt x="7408" y="57"/>
                    <a:pt x="7408" y="125"/>
                  </a:cubicBezTo>
                  <a:lnTo>
                    <a:pt x="7408" y="809"/>
                  </a:lnTo>
                  <a:cubicBezTo>
                    <a:pt x="7408" y="878"/>
                    <a:pt x="7466" y="934"/>
                    <a:pt x="7535" y="934"/>
                  </a:cubicBezTo>
                  <a:lnTo>
                    <a:pt x="7588" y="934"/>
                  </a:lnTo>
                  <a:lnTo>
                    <a:pt x="7588" y="1772"/>
                  </a:lnTo>
                  <a:cubicBezTo>
                    <a:pt x="7550" y="1794"/>
                    <a:pt x="7518" y="1824"/>
                    <a:pt x="7494" y="1861"/>
                  </a:cubicBezTo>
                  <a:lnTo>
                    <a:pt x="5056" y="5479"/>
                  </a:lnTo>
                  <a:lnTo>
                    <a:pt x="3594" y="3312"/>
                  </a:lnTo>
                  <a:cubicBezTo>
                    <a:pt x="3570" y="3275"/>
                    <a:pt x="3538" y="3245"/>
                    <a:pt x="3499" y="3222"/>
                  </a:cubicBezTo>
                  <a:lnTo>
                    <a:pt x="3499" y="2383"/>
                  </a:lnTo>
                  <a:lnTo>
                    <a:pt x="4200" y="2383"/>
                  </a:lnTo>
                  <a:cubicBezTo>
                    <a:pt x="4271" y="2383"/>
                    <a:pt x="4327" y="2327"/>
                    <a:pt x="4327" y="2256"/>
                  </a:cubicBezTo>
                  <a:lnTo>
                    <a:pt x="4327" y="1577"/>
                  </a:lnTo>
                  <a:cubicBezTo>
                    <a:pt x="4327" y="1506"/>
                    <a:pt x="4271" y="1450"/>
                    <a:pt x="4200" y="1450"/>
                  </a:cubicBezTo>
                  <a:lnTo>
                    <a:pt x="3155" y="1450"/>
                  </a:lnTo>
                  <a:cubicBezTo>
                    <a:pt x="3086" y="1450"/>
                    <a:pt x="3028" y="1506"/>
                    <a:pt x="3028" y="1577"/>
                  </a:cubicBezTo>
                  <a:lnTo>
                    <a:pt x="3028" y="2256"/>
                  </a:lnTo>
                  <a:cubicBezTo>
                    <a:pt x="3028" y="2327"/>
                    <a:pt x="3086" y="2383"/>
                    <a:pt x="3155" y="2383"/>
                  </a:cubicBezTo>
                  <a:lnTo>
                    <a:pt x="3209" y="2383"/>
                  </a:lnTo>
                  <a:lnTo>
                    <a:pt x="3209" y="3224"/>
                  </a:lnTo>
                  <a:cubicBezTo>
                    <a:pt x="3172" y="3245"/>
                    <a:pt x="3138" y="3275"/>
                    <a:pt x="3114" y="3312"/>
                  </a:cubicBezTo>
                  <a:lnTo>
                    <a:pt x="130" y="7737"/>
                  </a:lnTo>
                  <a:cubicBezTo>
                    <a:pt x="1" y="7928"/>
                    <a:pt x="138" y="8186"/>
                    <a:pt x="371" y="8186"/>
                  </a:cubicBezTo>
                  <a:lnTo>
                    <a:pt x="11693" y="8186"/>
                  </a:lnTo>
                  <a:cubicBezTo>
                    <a:pt x="11923" y="8186"/>
                    <a:pt x="12063" y="7928"/>
                    <a:pt x="11932" y="7737"/>
                  </a:cubicBezTo>
                  <a:lnTo>
                    <a:pt x="11934" y="7737"/>
                  </a:lnTo>
                  <a:lnTo>
                    <a:pt x="7973" y="1861"/>
                  </a:lnTo>
                  <a:cubicBezTo>
                    <a:pt x="7950" y="1824"/>
                    <a:pt x="7915" y="1794"/>
                    <a:pt x="7879" y="1772"/>
                  </a:cubicBezTo>
                  <a:lnTo>
                    <a:pt x="7879" y="934"/>
                  </a:lnTo>
                  <a:lnTo>
                    <a:pt x="8580" y="934"/>
                  </a:lnTo>
                  <a:cubicBezTo>
                    <a:pt x="8651" y="934"/>
                    <a:pt x="8707" y="876"/>
                    <a:pt x="8707" y="807"/>
                  </a:cubicBezTo>
                  <a:lnTo>
                    <a:pt x="8707" y="125"/>
                  </a:lnTo>
                  <a:cubicBezTo>
                    <a:pt x="8707" y="57"/>
                    <a:pt x="8651" y="1"/>
                    <a:pt x="8580"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43"/>
            <p:cNvSpPr/>
            <p:nvPr/>
          </p:nvSpPr>
          <p:spPr>
            <a:xfrm>
              <a:off x="7129700" y="1633375"/>
              <a:ext cx="216550" cy="161350"/>
            </a:xfrm>
            <a:custGeom>
              <a:rect b="b" l="l" r="r" t="t"/>
              <a:pathLst>
                <a:path extrusionOk="0" h="6454" w="8662">
                  <a:moveTo>
                    <a:pt x="4331" y="1"/>
                  </a:moveTo>
                  <a:cubicBezTo>
                    <a:pt x="4240" y="1"/>
                    <a:pt x="4148" y="43"/>
                    <a:pt x="4090" y="128"/>
                  </a:cubicBezTo>
                  <a:lnTo>
                    <a:pt x="132" y="6004"/>
                  </a:lnTo>
                  <a:cubicBezTo>
                    <a:pt x="1" y="6196"/>
                    <a:pt x="138" y="6454"/>
                    <a:pt x="371" y="6454"/>
                  </a:cubicBezTo>
                  <a:lnTo>
                    <a:pt x="8292" y="6454"/>
                  </a:lnTo>
                  <a:cubicBezTo>
                    <a:pt x="8524" y="6454"/>
                    <a:pt x="8661" y="6196"/>
                    <a:pt x="8532" y="6004"/>
                  </a:cubicBezTo>
                  <a:lnTo>
                    <a:pt x="7857" y="5002"/>
                  </a:lnTo>
                  <a:lnTo>
                    <a:pt x="7285" y="4153"/>
                  </a:lnTo>
                  <a:lnTo>
                    <a:pt x="4570" y="128"/>
                  </a:lnTo>
                  <a:cubicBezTo>
                    <a:pt x="4513" y="43"/>
                    <a:pt x="4422" y="1"/>
                    <a:pt x="4331" y="1"/>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43"/>
            <p:cNvSpPr/>
            <p:nvPr/>
          </p:nvSpPr>
          <p:spPr>
            <a:xfrm>
              <a:off x="7257375" y="1737200"/>
              <a:ext cx="68775" cy="21250"/>
            </a:xfrm>
            <a:custGeom>
              <a:rect b="b" l="l" r="r" t="t"/>
              <a:pathLst>
                <a:path extrusionOk="0" h="850" w="2751">
                  <a:moveTo>
                    <a:pt x="0" y="0"/>
                  </a:moveTo>
                  <a:lnTo>
                    <a:pt x="0" y="581"/>
                  </a:lnTo>
                  <a:cubicBezTo>
                    <a:pt x="0" y="729"/>
                    <a:pt x="121" y="849"/>
                    <a:pt x="269" y="849"/>
                  </a:cubicBezTo>
                  <a:lnTo>
                    <a:pt x="2750" y="849"/>
                  </a:lnTo>
                  <a:lnTo>
                    <a:pt x="2178" y="0"/>
                  </a:ln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43"/>
            <p:cNvSpPr/>
            <p:nvPr/>
          </p:nvSpPr>
          <p:spPr>
            <a:xfrm>
              <a:off x="7217225" y="1633375"/>
              <a:ext cx="41450" cy="36375"/>
            </a:xfrm>
            <a:custGeom>
              <a:rect b="b" l="l" r="r" t="t"/>
              <a:pathLst>
                <a:path extrusionOk="0" h="1455" w="1658">
                  <a:moveTo>
                    <a:pt x="830" y="1"/>
                  </a:moveTo>
                  <a:cubicBezTo>
                    <a:pt x="739" y="1"/>
                    <a:pt x="647" y="43"/>
                    <a:pt x="589" y="128"/>
                  </a:cubicBezTo>
                  <a:lnTo>
                    <a:pt x="0" y="1003"/>
                  </a:lnTo>
                  <a:cubicBezTo>
                    <a:pt x="195" y="1304"/>
                    <a:pt x="512" y="1455"/>
                    <a:pt x="829" y="1455"/>
                  </a:cubicBezTo>
                  <a:cubicBezTo>
                    <a:pt x="1146" y="1455"/>
                    <a:pt x="1463" y="1304"/>
                    <a:pt x="1658" y="1003"/>
                  </a:cubicBezTo>
                  <a:lnTo>
                    <a:pt x="1069" y="128"/>
                  </a:lnTo>
                  <a:cubicBezTo>
                    <a:pt x="1012" y="43"/>
                    <a:pt x="921" y="1"/>
                    <a:pt x="830" y="1"/>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3"/>
            <p:cNvSpPr/>
            <p:nvPr/>
          </p:nvSpPr>
          <p:spPr>
            <a:xfrm>
              <a:off x="7234150" y="1590075"/>
              <a:ext cx="32500" cy="23350"/>
            </a:xfrm>
            <a:custGeom>
              <a:rect b="b" l="l" r="r" t="t"/>
              <a:pathLst>
                <a:path extrusionOk="0" h="934" w="1300">
                  <a:moveTo>
                    <a:pt x="127" y="0"/>
                  </a:moveTo>
                  <a:cubicBezTo>
                    <a:pt x="59" y="0"/>
                    <a:pt x="1" y="56"/>
                    <a:pt x="1" y="125"/>
                  </a:cubicBezTo>
                  <a:lnTo>
                    <a:pt x="1" y="807"/>
                  </a:lnTo>
                  <a:cubicBezTo>
                    <a:pt x="1" y="875"/>
                    <a:pt x="59" y="934"/>
                    <a:pt x="127" y="934"/>
                  </a:cubicBezTo>
                  <a:lnTo>
                    <a:pt x="1172" y="934"/>
                  </a:lnTo>
                  <a:cubicBezTo>
                    <a:pt x="1241" y="934"/>
                    <a:pt x="1299" y="875"/>
                    <a:pt x="1299" y="807"/>
                  </a:cubicBezTo>
                  <a:lnTo>
                    <a:pt x="1299" y="125"/>
                  </a:lnTo>
                  <a:cubicBezTo>
                    <a:pt x="1299" y="56"/>
                    <a:pt x="1241" y="0"/>
                    <a:pt x="1172"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3"/>
            <p:cNvSpPr/>
            <p:nvPr/>
          </p:nvSpPr>
          <p:spPr>
            <a:xfrm>
              <a:off x="7255550" y="1590075"/>
              <a:ext cx="11100" cy="23350"/>
            </a:xfrm>
            <a:custGeom>
              <a:rect b="b" l="l" r="r" t="t"/>
              <a:pathLst>
                <a:path extrusionOk="0" h="934" w="444">
                  <a:moveTo>
                    <a:pt x="0" y="0"/>
                  </a:moveTo>
                  <a:cubicBezTo>
                    <a:pt x="69" y="0"/>
                    <a:pt x="127" y="56"/>
                    <a:pt x="127" y="125"/>
                  </a:cubicBezTo>
                  <a:lnTo>
                    <a:pt x="127" y="807"/>
                  </a:lnTo>
                  <a:cubicBezTo>
                    <a:pt x="127" y="875"/>
                    <a:pt x="69" y="934"/>
                    <a:pt x="0" y="934"/>
                  </a:cubicBezTo>
                  <a:lnTo>
                    <a:pt x="316" y="934"/>
                  </a:lnTo>
                  <a:cubicBezTo>
                    <a:pt x="385" y="934"/>
                    <a:pt x="443" y="875"/>
                    <a:pt x="443" y="807"/>
                  </a:cubicBezTo>
                  <a:lnTo>
                    <a:pt x="443" y="125"/>
                  </a:lnTo>
                  <a:cubicBezTo>
                    <a:pt x="443" y="56"/>
                    <a:pt x="387" y="0"/>
                    <a:pt x="316"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3"/>
            <p:cNvSpPr/>
            <p:nvPr/>
          </p:nvSpPr>
          <p:spPr>
            <a:xfrm>
              <a:off x="7044675" y="1669675"/>
              <a:ext cx="167625" cy="125050"/>
            </a:xfrm>
            <a:custGeom>
              <a:rect b="b" l="l" r="r" t="t"/>
              <a:pathLst>
                <a:path extrusionOk="0" h="5002" w="6705">
                  <a:moveTo>
                    <a:pt x="3352" y="0"/>
                  </a:moveTo>
                  <a:cubicBezTo>
                    <a:pt x="3261" y="0"/>
                    <a:pt x="3170" y="43"/>
                    <a:pt x="3112" y="128"/>
                  </a:cubicBezTo>
                  <a:lnTo>
                    <a:pt x="129" y="4552"/>
                  </a:lnTo>
                  <a:cubicBezTo>
                    <a:pt x="0" y="4744"/>
                    <a:pt x="138" y="5002"/>
                    <a:pt x="368" y="5002"/>
                  </a:cubicBezTo>
                  <a:lnTo>
                    <a:pt x="6335" y="5002"/>
                  </a:lnTo>
                  <a:cubicBezTo>
                    <a:pt x="6567" y="5002"/>
                    <a:pt x="6704" y="4744"/>
                    <a:pt x="6575" y="4552"/>
                  </a:cubicBezTo>
                  <a:lnTo>
                    <a:pt x="3591" y="128"/>
                  </a:lnTo>
                  <a:cubicBezTo>
                    <a:pt x="3534" y="43"/>
                    <a:pt x="3443" y="0"/>
                    <a:pt x="3352"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3"/>
            <p:cNvSpPr/>
            <p:nvPr/>
          </p:nvSpPr>
          <p:spPr>
            <a:xfrm>
              <a:off x="7107725" y="1669675"/>
              <a:ext cx="41525" cy="36325"/>
            </a:xfrm>
            <a:custGeom>
              <a:rect b="b" l="l" r="r" t="t"/>
              <a:pathLst>
                <a:path extrusionOk="0" h="1453" w="1661">
                  <a:moveTo>
                    <a:pt x="831" y="0"/>
                  </a:moveTo>
                  <a:cubicBezTo>
                    <a:pt x="740" y="0"/>
                    <a:pt x="649" y="43"/>
                    <a:pt x="592" y="128"/>
                  </a:cubicBezTo>
                  <a:lnTo>
                    <a:pt x="0" y="1003"/>
                  </a:lnTo>
                  <a:cubicBezTo>
                    <a:pt x="195" y="1303"/>
                    <a:pt x="513" y="1453"/>
                    <a:pt x="830" y="1453"/>
                  </a:cubicBezTo>
                  <a:cubicBezTo>
                    <a:pt x="1148" y="1453"/>
                    <a:pt x="1466" y="1303"/>
                    <a:pt x="1660" y="1003"/>
                  </a:cubicBezTo>
                  <a:lnTo>
                    <a:pt x="1071" y="128"/>
                  </a:lnTo>
                  <a:cubicBezTo>
                    <a:pt x="1013" y="43"/>
                    <a:pt x="922" y="0"/>
                    <a:pt x="831" y="0"/>
                  </a:cubicBezTo>
                  <a:close/>
                </a:path>
              </a:pathLst>
            </a:cu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3"/>
            <p:cNvSpPr/>
            <p:nvPr/>
          </p:nvSpPr>
          <p:spPr>
            <a:xfrm>
              <a:off x="7124700" y="1626300"/>
              <a:ext cx="32500" cy="23350"/>
            </a:xfrm>
            <a:custGeom>
              <a:rect b="b" l="l" r="r" t="t"/>
              <a:pathLst>
                <a:path extrusionOk="0" h="934" w="1300">
                  <a:moveTo>
                    <a:pt x="128" y="1"/>
                  </a:moveTo>
                  <a:cubicBezTo>
                    <a:pt x="59" y="1"/>
                    <a:pt x="1" y="56"/>
                    <a:pt x="1" y="127"/>
                  </a:cubicBezTo>
                  <a:lnTo>
                    <a:pt x="1" y="807"/>
                  </a:lnTo>
                  <a:cubicBezTo>
                    <a:pt x="1" y="878"/>
                    <a:pt x="59" y="934"/>
                    <a:pt x="128" y="934"/>
                  </a:cubicBezTo>
                  <a:lnTo>
                    <a:pt x="1171" y="934"/>
                  </a:lnTo>
                  <a:cubicBezTo>
                    <a:pt x="1241" y="934"/>
                    <a:pt x="1300" y="878"/>
                    <a:pt x="1300" y="807"/>
                  </a:cubicBezTo>
                  <a:lnTo>
                    <a:pt x="1300" y="127"/>
                  </a:lnTo>
                  <a:cubicBezTo>
                    <a:pt x="1300" y="56"/>
                    <a:pt x="1241" y="1"/>
                    <a:pt x="1173"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3"/>
            <p:cNvSpPr/>
            <p:nvPr/>
          </p:nvSpPr>
          <p:spPr>
            <a:xfrm>
              <a:off x="7146050" y="1626300"/>
              <a:ext cx="11100" cy="23350"/>
            </a:xfrm>
            <a:custGeom>
              <a:rect b="b" l="l" r="r" t="t"/>
              <a:pathLst>
                <a:path extrusionOk="0" h="934" w="444">
                  <a:moveTo>
                    <a:pt x="0" y="1"/>
                  </a:moveTo>
                  <a:cubicBezTo>
                    <a:pt x="69" y="1"/>
                    <a:pt x="125" y="56"/>
                    <a:pt x="125" y="127"/>
                  </a:cubicBezTo>
                  <a:lnTo>
                    <a:pt x="125" y="807"/>
                  </a:lnTo>
                  <a:cubicBezTo>
                    <a:pt x="125" y="878"/>
                    <a:pt x="69" y="934"/>
                    <a:pt x="0" y="934"/>
                  </a:cubicBezTo>
                  <a:lnTo>
                    <a:pt x="317" y="934"/>
                  </a:lnTo>
                  <a:cubicBezTo>
                    <a:pt x="387" y="934"/>
                    <a:pt x="443" y="878"/>
                    <a:pt x="443" y="807"/>
                  </a:cubicBezTo>
                  <a:lnTo>
                    <a:pt x="443" y="127"/>
                  </a:lnTo>
                  <a:cubicBezTo>
                    <a:pt x="443" y="56"/>
                    <a:pt x="387" y="1"/>
                    <a:pt x="317" y="1"/>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3"/>
            <p:cNvSpPr/>
            <p:nvPr/>
          </p:nvSpPr>
          <p:spPr>
            <a:xfrm>
              <a:off x="7257425" y="1682425"/>
              <a:ext cx="74800" cy="63350"/>
            </a:xfrm>
            <a:custGeom>
              <a:rect b="b" l="l" r="r" t="t"/>
              <a:pathLst>
                <a:path extrusionOk="0" h="2534" w="2992">
                  <a:moveTo>
                    <a:pt x="269" y="0"/>
                  </a:moveTo>
                  <a:cubicBezTo>
                    <a:pt x="121" y="0"/>
                    <a:pt x="1" y="119"/>
                    <a:pt x="1" y="269"/>
                  </a:cubicBezTo>
                  <a:lnTo>
                    <a:pt x="1" y="2264"/>
                  </a:lnTo>
                  <a:cubicBezTo>
                    <a:pt x="1" y="2413"/>
                    <a:pt x="121" y="2533"/>
                    <a:pt x="269" y="2533"/>
                  </a:cubicBezTo>
                  <a:lnTo>
                    <a:pt x="2723" y="2533"/>
                  </a:lnTo>
                  <a:cubicBezTo>
                    <a:pt x="2871" y="2533"/>
                    <a:pt x="2991" y="2413"/>
                    <a:pt x="2991" y="2264"/>
                  </a:cubicBezTo>
                  <a:lnTo>
                    <a:pt x="2991" y="269"/>
                  </a:lnTo>
                  <a:cubicBezTo>
                    <a:pt x="2991" y="119"/>
                    <a:pt x="2871" y="0"/>
                    <a:pt x="2723"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3"/>
            <p:cNvSpPr/>
            <p:nvPr/>
          </p:nvSpPr>
          <p:spPr>
            <a:xfrm>
              <a:off x="7271250" y="1696325"/>
              <a:ext cx="19675" cy="7250"/>
            </a:xfrm>
            <a:custGeom>
              <a:rect b="b" l="l" r="r" t="t"/>
              <a:pathLst>
                <a:path extrusionOk="0" h="290" w="787">
                  <a:moveTo>
                    <a:pt x="145" y="1"/>
                  </a:moveTo>
                  <a:cubicBezTo>
                    <a:pt x="65" y="1"/>
                    <a:pt x="0" y="66"/>
                    <a:pt x="0" y="145"/>
                  </a:cubicBezTo>
                  <a:cubicBezTo>
                    <a:pt x="0" y="224"/>
                    <a:pt x="65" y="289"/>
                    <a:pt x="145" y="289"/>
                  </a:cubicBezTo>
                  <a:cubicBezTo>
                    <a:pt x="148" y="289"/>
                    <a:pt x="150" y="289"/>
                    <a:pt x="153" y="289"/>
                  </a:cubicBezTo>
                  <a:lnTo>
                    <a:pt x="637" y="289"/>
                  </a:lnTo>
                  <a:cubicBezTo>
                    <a:pt x="639" y="289"/>
                    <a:pt x="642" y="289"/>
                    <a:pt x="644" y="289"/>
                  </a:cubicBezTo>
                  <a:cubicBezTo>
                    <a:pt x="722" y="289"/>
                    <a:pt x="787" y="224"/>
                    <a:pt x="787" y="145"/>
                  </a:cubicBezTo>
                  <a:cubicBezTo>
                    <a:pt x="787" y="66"/>
                    <a:pt x="722" y="1"/>
                    <a:pt x="644" y="1"/>
                  </a:cubicBezTo>
                  <a:cubicBezTo>
                    <a:pt x="642" y="1"/>
                    <a:pt x="639" y="1"/>
                    <a:pt x="637" y="1"/>
                  </a:cubicBezTo>
                  <a:lnTo>
                    <a:pt x="153" y="1"/>
                  </a:lnTo>
                  <a:cubicBezTo>
                    <a:pt x="150" y="1"/>
                    <a:pt x="148"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43"/>
            <p:cNvSpPr/>
            <p:nvPr/>
          </p:nvSpPr>
          <p:spPr>
            <a:xfrm>
              <a:off x="7313650" y="1682425"/>
              <a:ext cx="18575" cy="63350"/>
            </a:xfrm>
            <a:custGeom>
              <a:rect b="b" l="l" r="r" t="t"/>
              <a:pathLst>
                <a:path extrusionOk="0" h="2534" w="743">
                  <a:moveTo>
                    <a:pt x="475" y="0"/>
                  </a:moveTo>
                  <a:cubicBezTo>
                    <a:pt x="474" y="0"/>
                    <a:pt x="473" y="0"/>
                    <a:pt x="471" y="0"/>
                  </a:cubicBezTo>
                  <a:lnTo>
                    <a:pt x="1" y="0"/>
                  </a:lnTo>
                  <a:cubicBezTo>
                    <a:pt x="149" y="0"/>
                    <a:pt x="269" y="119"/>
                    <a:pt x="269" y="269"/>
                  </a:cubicBezTo>
                  <a:lnTo>
                    <a:pt x="269" y="2264"/>
                  </a:lnTo>
                  <a:cubicBezTo>
                    <a:pt x="269" y="2413"/>
                    <a:pt x="149" y="2533"/>
                    <a:pt x="1" y="2533"/>
                  </a:cubicBezTo>
                  <a:lnTo>
                    <a:pt x="474" y="2533"/>
                  </a:lnTo>
                  <a:cubicBezTo>
                    <a:pt x="622" y="2533"/>
                    <a:pt x="742" y="2413"/>
                    <a:pt x="742" y="2264"/>
                  </a:cubicBezTo>
                  <a:lnTo>
                    <a:pt x="742" y="269"/>
                  </a:lnTo>
                  <a:cubicBezTo>
                    <a:pt x="742" y="120"/>
                    <a:pt x="622" y="0"/>
                    <a:pt x="475" y="0"/>
                  </a:cubicBezTo>
                  <a:close/>
                </a:path>
              </a:pathLst>
            </a:cu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43"/>
            <p:cNvSpPr/>
            <p:nvPr/>
          </p:nvSpPr>
          <p:spPr>
            <a:xfrm>
              <a:off x="7257425" y="1702200"/>
              <a:ext cx="74800" cy="43575"/>
            </a:xfrm>
            <a:custGeom>
              <a:rect b="b" l="l" r="r" t="t"/>
              <a:pathLst>
                <a:path extrusionOk="0" h="1743" w="2992">
                  <a:moveTo>
                    <a:pt x="2991" y="0"/>
                  </a:moveTo>
                  <a:lnTo>
                    <a:pt x="2611" y="383"/>
                  </a:lnTo>
                  <a:cubicBezTo>
                    <a:pt x="2585" y="409"/>
                    <a:pt x="2553" y="431"/>
                    <a:pt x="2518" y="443"/>
                  </a:cubicBezTo>
                  <a:cubicBezTo>
                    <a:pt x="2484" y="458"/>
                    <a:pt x="2445" y="467"/>
                    <a:pt x="2406" y="467"/>
                  </a:cubicBezTo>
                  <a:lnTo>
                    <a:pt x="1301" y="467"/>
                  </a:lnTo>
                  <a:cubicBezTo>
                    <a:pt x="1224" y="467"/>
                    <a:pt x="1151" y="497"/>
                    <a:pt x="1097" y="551"/>
                  </a:cubicBezTo>
                  <a:lnTo>
                    <a:pt x="712" y="936"/>
                  </a:lnTo>
                  <a:cubicBezTo>
                    <a:pt x="658" y="990"/>
                    <a:pt x="585" y="1020"/>
                    <a:pt x="508" y="1020"/>
                  </a:cubicBezTo>
                  <a:lnTo>
                    <a:pt x="1" y="1020"/>
                  </a:lnTo>
                  <a:lnTo>
                    <a:pt x="1" y="1473"/>
                  </a:lnTo>
                  <a:cubicBezTo>
                    <a:pt x="1" y="1622"/>
                    <a:pt x="121" y="1742"/>
                    <a:pt x="269" y="1742"/>
                  </a:cubicBezTo>
                  <a:lnTo>
                    <a:pt x="2723" y="1742"/>
                  </a:lnTo>
                  <a:cubicBezTo>
                    <a:pt x="2871" y="1742"/>
                    <a:pt x="2991" y="1622"/>
                    <a:pt x="2991" y="1473"/>
                  </a:cubicBezTo>
                  <a:lnTo>
                    <a:pt x="2991" y="0"/>
                  </a:ln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3"/>
            <p:cNvSpPr/>
            <p:nvPr/>
          </p:nvSpPr>
          <p:spPr>
            <a:xfrm>
              <a:off x="7313650" y="1702200"/>
              <a:ext cx="18575" cy="43575"/>
            </a:xfrm>
            <a:custGeom>
              <a:rect b="b" l="l" r="r" t="t"/>
              <a:pathLst>
                <a:path extrusionOk="0" h="1743" w="743">
                  <a:moveTo>
                    <a:pt x="742" y="0"/>
                  </a:moveTo>
                  <a:lnTo>
                    <a:pt x="360" y="383"/>
                  </a:lnTo>
                  <a:cubicBezTo>
                    <a:pt x="334" y="409"/>
                    <a:pt x="302" y="431"/>
                    <a:pt x="269" y="446"/>
                  </a:cubicBezTo>
                  <a:lnTo>
                    <a:pt x="269" y="1473"/>
                  </a:lnTo>
                  <a:cubicBezTo>
                    <a:pt x="269" y="1622"/>
                    <a:pt x="149" y="1742"/>
                    <a:pt x="1" y="1742"/>
                  </a:cubicBezTo>
                  <a:lnTo>
                    <a:pt x="474" y="1742"/>
                  </a:lnTo>
                  <a:cubicBezTo>
                    <a:pt x="622" y="1742"/>
                    <a:pt x="742" y="1622"/>
                    <a:pt x="742" y="1473"/>
                  </a:cubicBezTo>
                  <a:lnTo>
                    <a:pt x="742" y="0"/>
                  </a:lnTo>
                  <a:close/>
                </a:path>
              </a:pathLst>
            </a:custGeom>
            <a:solidFill>
              <a:srgbClr val="9BA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3"/>
            <p:cNvSpPr/>
            <p:nvPr/>
          </p:nvSpPr>
          <p:spPr>
            <a:xfrm>
              <a:off x="7277525" y="1644625"/>
              <a:ext cx="22875" cy="21100"/>
            </a:xfrm>
            <a:custGeom>
              <a:rect b="b" l="l" r="r" t="t"/>
              <a:pathLst>
                <a:path extrusionOk="0" h="844" w="915">
                  <a:moveTo>
                    <a:pt x="452" y="289"/>
                  </a:moveTo>
                  <a:cubicBezTo>
                    <a:pt x="489" y="289"/>
                    <a:pt x="521" y="302"/>
                    <a:pt x="547" y="328"/>
                  </a:cubicBezTo>
                  <a:cubicBezTo>
                    <a:pt x="598" y="379"/>
                    <a:pt x="598" y="463"/>
                    <a:pt x="547" y="515"/>
                  </a:cubicBezTo>
                  <a:cubicBezTo>
                    <a:pt x="520" y="542"/>
                    <a:pt x="487" y="555"/>
                    <a:pt x="453" y="555"/>
                  </a:cubicBezTo>
                  <a:cubicBezTo>
                    <a:pt x="402" y="555"/>
                    <a:pt x="352" y="525"/>
                    <a:pt x="330" y="472"/>
                  </a:cubicBezTo>
                  <a:cubicBezTo>
                    <a:pt x="293" y="386"/>
                    <a:pt x="358" y="289"/>
                    <a:pt x="452" y="289"/>
                  </a:cubicBezTo>
                  <a:close/>
                  <a:moveTo>
                    <a:pt x="453" y="0"/>
                  </a:moveTo>
                  <a:cubicBezTo>
                    <a:pt x="399" y="0"/>
                    <a:pt x="344" y="11"/>
                    <a:pt x="291" y="33"/>
                  </a:cubicBezTo>
                  <a:cubicBezTo>
                    <a:pt x="106" y="108"/>
                    <a:pt x="1" y="306"/>
                    <a:pt x="39" y="504"/>
                  </a:cubicBezTo>
                  <a:cubicBezTo>
                    <a:pt x="78" y="702"/>
                    <a:pt x="252" y="844"/>
                    <a:pt x="452" y="844"/>
                  </a:cubicBezTo>
                  <a:cubicBezTo>
                    <a:pt x="564" y="844"/>
                    <a:pt x="671" y="798"/>
                    <a:pt x="751" y="721"/>
                  </a:cubicBezTo>
                  <a:cubicBezTo>
                    <a:pt x="893" y="577"/>
                    <a:pt x="914" y="356"/>
                    <a:pt x="803" y="188"/>
                  </a:cubicBezTo>
                  <a:cubicBezTo>
                    <a:pt x="723" y="68"/>
                    <a:pt x="591" y="0"/>
                    <a:pt x="453"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3"/>
            <p:cNvSpPr/>
            <p:nvPr/>
          </p:nvSpPr>
          <p:spPr>
            <a:xfrm>
              <a:off x="7296875" y="1605225"/>
              <a:ext cx="22925" cy="21100"/>
            </a:xfrm>
            <a:custGeom>
              <a:rect b="b" l="l" r="r" t="t"/>
              <a:pathLst>
                <a:path extrusionOk="0" h="844" w="917">
                  <a:moveTo>
                    <a:pt x="454" y="289"/>
                  </a:moveTo>
                  <a:cubicBezTo>
                    <a:pt x="489" y="289"/>
                    <a:pt x="523" y="304"/>
                    <a:pt x="547" y="328"/>
                  </a:cubicBezTo>
                  <a:cubicBezTo>
                    <a:pt x="638" y="417"/>
                    <a:pt x="565" y="558"/>
                    <a:pt x="454" y="558"/>
                  </a:cubicBezTo>
                  <a:cubicBezTo>
                    <a:pt x="437" y="558"/>
                    <a:pt x="419" y="554"/>
                    <a:pt x="401" y="547"/>
                  </a:cubicBezTo>
                  <a:cubicBezTo>
                    <a:pt x="265" y="491"/>
                    <a:pt x="306" y="289"/>
                    <a:pt x="454" y="289"/>
                  </a:cubicBezTo>
                  <a:close/>
                  <a:moveTo>
                    <a:pt x="454" y="0"/>
                  </a:moveTo>
                  <a:cubicBezTo>
                    <a:pt x="399" y="0"/>
                    <a:pt x="344" y="11"/>
                    <a:pt x="291" y="33"/>
                  </a:cubicBezTo>
                  <a:cubicBezTo>
                    <a:pt x="106" y="108"/>
                    <a:pt x="1" y="306"/>
                    <a:pt x="39" y="504"/>
                  </a:cubicBezTo>
                  <a:cubicBezTo>
                    <a:pt x="78" y="702"/>
                    <a:pt x="252" y="844"/>
                    <a:pt x="454" y="844"/>
                  </a:cubicBezTo>
                  <a:cubicBezTo>
                    <a:pt x="566" y="844"/>
                    <a:pt x="674" y="801"/>
                    <a:pt x="751" y="721"/>
                  </a:cubicBezTo>
                  <a:cubicBezTo>
                    <a:pt x="893" y="577"/>
                    <a:pt x="917" y="355"/>
                    <a:pt x="805" y="188"/>
                  </a:cubicBezTo>
                  <a:cubicBezTo>
                    <a:pt x="725" y="68"/>
                    <a:pt x="592" y="0"/>
                    <a:pt x="454" y="0"/>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3"/>
            <p:cNvSpPr/>
            <p:nvPr/>
          </p:nvSpPr>
          <p:spPr>
            <a:xfrm>
              <a:off x="7187975" y="1611800"/>
              <a:ext cx="19475" cy="19475"/>
            </a:xfrm>
            <a:custGeom>
              <a:rect b="b" l="l" r="r" t="t"/>
              <a:pathLst>
                <a:path extrusionOk="0" h="779" w="779">
                  <a:moveTo>
                    <a:pt x="390" y="0"/>
                  </a:moveTo>
                  <a:cubicBezTo>
                    <a:pt x="308" y="0"/>
                    <a:pt x="241" y="69"/>
                    <a:pt x="246" y="153"/>
                  </a:cubicBezTo>
                  <a:lnTo>
                    <a:pt x="246" y="245"/>
                  </a:lnTo>
                  <a:lnTo>
                    <a:pt x="151" y="245"/>
                  </a:lnTo>
                  <a:cubicBezTo>
                    <a:pt x="150" y="245"/>
                    <a:pt x="148" y="245"/>
                    <a:pt x="147" y="245"/>
                  </a:cubicBezTo>
                  <a:cubicBezTo>
                    <a:pt x="67" y="245"/>
                    <a:pt x="1" y="309"/>
                    <a:pt x="1" y="389"/>
                  </a:cubicBezTo>
                  <a:cubicBezTo>
                    <a:pt x="1" y="472"/>
                    <a:pt x="67" y="535"/>
                    <a:pt x="147" y="535"/>
                  </a:cubicBezTo>
                  <a:cubicBezTo>
                    <a:pt x="148" y="535"/>
                    <a:pt x="150" y="535"/>
                    <a:pt x="151" y="535"/>
                  </a:cubicBezTo>
                  <a:lnTo>
                    <a:pt x="246" y="535"/>
                  </a:lnTo>
                  <a:lnTo>
                    <a:pt x="246" y="628"/>
                  </a:lnTo>
                  <a:cubicBezTo>
                    <a:pt x="241" y="710"/>
                    <a:pt x="308" y="778"/>
                    <a:pt x="390" y="778"/>
                  </a:cubicBezTo>
                  <a:cubicBezTo>
                    <a:pt x="471" y="778"/>
                    <a:pt x="538" y="710"/>
                    <a:pt x="534" y="628"/>
                  </a:cubicBezTo>
                  <a:lnTo>
                    <a:pt x="534" y="535"/>
                  </a:lnTo>
                  <a:lnTo>
                    <a:pt x="628" y="535"/>
                  </a:lnTo>
                  <a:cubicBezTo>
                    <a:pt x="630" y="535"/>
                    <a:pt x="631" y="535"/>
                    <a:pt x="632" y="535"/>
                  </a:cubicBezTo>
                  <a:cubicBezTo>
                    <a:pt x="712" y="535"/>
                    <a:pt x="779" y="472"/>
                    <a:pt x="779" y="389"/>
                  </a:cubicBezTo>
                  <a:cubicBezTo>
                    <a:pt x="779" y="309"/>
                    <a:pt x="712" y="245"/>
                    <a:pt x="632" y="245"/>
                  </a:cubicBezTo>
                  <a:cubicBezTo>
                    <a:pt x="631" y="245"/>
                    <a:pt x="630" y="245"/>
                    <a:pt x="628" y="245"/>
                  </a:cubicBezTo>
                  <a:lnTo>
                    <a:pt x="534" y="245"/>
                  </a:lnTo>
                  <a:lnTo>
                    <a:pt x="534" y="153"/>
                  </a:lnTo>
                  <a:cubicBezTo>
                    <a:pt x="538" y="69"/>
                    <a:pt x="471" y="0"/>
                    <a:pt x="390"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43"/>
            <p:cNvSpPr/>
            <p:nvPr/>
          </p:nvSpPr>
          <p:spPr>
            <a:xfrm>
              <a:off x="7024775" y="1736500"/>
              <a:ext cx="20400" cy="19475"/>
            </a:xfrm>
            <a:custGeom>
              <a:rect b="b" l="l" r="r" t="t"/>
              <a:pathLst>
                <a:path extrusionOk="0" h="779" w="816">
                  <a:moveTo>
                    <a:pt x="433" y="0"/>
                  </a:moveTo>
                  <a:cubicBezTo>
                    <a:pt x="351" y="0"/>
                    <a:pt x="285" y="69"/>
                    <a:pt x="289" y="151"/>
                  </a:cubicBezTo>
                  <a:lnTo>
                    <a:pt x="289" y="245"/>
                  </a:lnTo>
                  <a:lnTo>
                    <a:pt x="194" y="245"/>
                  </a:lnTo>
                  <a:cubicBezTo>
                    <a:pt x="1" y="245"/>
                    <a:pt x="1" y="536"/>
                    <a:pt x="194" y="536"/>
                  </a:cubicBezTo>
                  <a:lnTo>
                    <a:pt x="289" y="536"/>
                  </a:lnTo>
                  <a:lnTo>
                    <a:pt x="289" y="628"/>
                  </a:lnTo>
                  <a:cubicBezTo>
                    <a:pt x="285" y="710"/>
                    <a:pt x="351" y="779"/>
                    <a:pt x="433" y="779"/>
                  </a:cubicBezTo>
                  <a:cubicBezTo>
                    <a:pt x="515" y="779"/>
                    <a:pt x="581" y="710"/>
                    <a:pt x="577" y="628"/>
                  </a:cubicBezTo>
                  <a:lnTo>
                    <a:pt x="577" y="536"/>
                  </a:lnTo>
                  <a:lnTo>
                    <a:pt x="672" y="536"/>
                  </a:lnTo>
                  <a:cubicBezTo>
                    <a:pt x="751" y="533"/>
                    <a:pt x="816" y="469"/>
                    <a:pt x="816" y="389"/>
                  </a:cubicBezTo>
                  <a:cubicBezTo>
                    <a:pt x="816" y="310"/>
                    <a:pt x="751" y="245"/>
                    <a:pt x="672" y="245"/>
                  </a:cubicBezTo>
                  <a:lnTo>
                    <a:pt x="577" y="245"/>
                  </a:lnTo>
                  <a:lnTo>
                    <a:pt x="577" y="151"/>
                  </a:lnTo>
                  <a:cubicBezTo>
                    <a:pt x="581" y="69"/>
                    <a:pt x="515" y="0"/>
                    <a:pt x="433"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43"/>
            <p:cNvSpPr/>
            <p:nvPr/>
          </p:nvSpPr>
          <p:spPr>
            <a:xfrm>
              <a:off x="7348100" y="1755950"/>
              <a:ext cx="20025" cy="19475"/>
            </a:xfrm>
            <a:custGeom>
              <a:rect b="b" l="l" r="r" t="t"/>
              <a:pathLst>
                <a:path extrusionOk="0" h="779" w="801">
                  <a:moveTo>
                    <a:pt x="424" y="1"/>
                  </a:moveTo>
                  <a:cubicBezTo>
                    <a:pt x="343" y="1"/>
                    <a:pt x="276" y="69"/>
                    <a:pt x="280" y="151"/>
                  </a:cubicBezTo>
                  <a:lnTo>
                    <a:pt x="280" y="246"/>
                  </a:lnTo>
                  <a:lnTo>
                    <a:pt x="186" y="246"/>
                  </a:lnTo>
                  <a:cubicBezTo>
                    <a:pt x="1" y="252"/>
                    <a:pt x="1" y="525"/>
                    <a:pt x="186" y="534"/>
                  </a:cubicBezTo>
                  <a:lnTo>
                    <a:pt x="280" y="534"/>
                  </a:lnTo>
                  <a:lnTo>
                    <a:pt x="280" y="628"/>
                  </a:lnTo>
                  <a:cubicBezTo>
                    <a:pt x="276" y="710"/>
                    <a:pt x="343" y="779"/>
                    <a:pt x="424" y="779"/>
                  </a:cubicBezTo>
                  <a:cubicBezTo>
                    <a:pt x="506" y="779"/>
                    <a:pt x="573" y="710"/>
                    <a:pt x="568" y="628"/>
                  </a:cubicBezTo>
                  <a:lnTo>
                    <a:pt x="568" y="534"/>
                  </a:lnTo>
                  <a:lnTo>
                    <a:pt x="663" y="534"/>
                  </a:lnTo>
                  <a:cubicBezTo>
                    <a:pt x="740" y="530"/>
                    <a:pt x="801" y="467"/>
                    <a:pt x="801" y="390"/>
                  </a:cubicBezTo>
                  <a:cubicBezTo>
                    <a:pt x="801" y="312"/>
                    <a:pt x="740" y="248"/>
                    <a:pt x="663" y="246"/>
                  </a:cubicBezTo>
                  <a:lnTo>
                    <a:pt x="568" y="246"/>
                  </a:lnTo>
                  <a:lnTo>
                    <a:pt x="568" y="151"/>
                  </a:lnTo>
                  <a:cubicBezTo>
                    <a:pt x="573" y="69"/>
                    <a:pt x="506" y="1"/>
                    <a:pt x="424"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43"/>
            <p:cNvSpPr/>
            <p:nvPr/>
          </p:nvSpPr>
          <p:spPr>
            <a:xfrm>
              <a:off x="7040050" y="1582800"/>
              <a:ext cx="310775" cy="215475"/>
            </a:xfrm>
            <a:custGeom>
              <a:rect b="b" l="l" r="r" t="t"/>
              <a:pathLst>
                <a:path extrusionOk="0" h="8619" w="12431">
                  <a:moveTo>
                    <a:pt x="8917" y="438"/>
                  </a:moveTo>
                  <a:lnTo>
                    <a:pt x="8917" y="1078"/>
                  </a:lnTo>
                  <a:lnTo>
                    <a:pt x="7909" y="1078"/>
                  </a:lnTo>
                  <a:lnTo>
                    <a:pt x="7909" y="438"/>
                  </a:lnTo>
                  <a:close/>
                  <a:moveTo>
                    <a:pt x="4539" y="1885"/>
                  </a:moveTo>
                  <a:lnTo>
                    <a:pt x="4539" y="2530"/>
                  </a:lnTo>
                  <a:lnTo>
                    <a:pt x="3531" y="2530"/>
                  </a:lnTo>
                  <a:lnTo>
                    <a:pt x="3531" y="1885"/>
                  </a:lnTo>
                  <a:close/>
                  <a:moveTo>
                    <a:pt x="11418" y="4127"/>
                  </a:moveTo>
                  <a:cubicBezTo>
                    <a:pt x="11486" y="4127"/>
                    <a:pt x="11542" y="4185"/>
                    <a:pt x="11542" y="4254"/>
                  </a:cubicBezTo>
                  <a:lnTo>
                    <a:pt x="11542" y="4716"/>
                  </a:lnTo>
                  <a:lnTo>
                    <a:pt x="11200" y="5056"/>
                  </a:lnTo>
                  <a:cubicBezTo>
                    <a:pt x="11187" y="5069"/>
                    <a:pt x="11172" y="5080"/>
                    <a:pt x="11155" y="5086"/>
                  </a:cubicBezTo>
                  <a:cubicBezTo>
                    <a:pt x="11138" y="5095"/>
                    <a:pt x="11119" y="5099"/>
                    <a:pt x="11099" y="5099"/>
                  </a:cubicBezTo>
                  <a:lnTo>
                    <a:pt x="9994" y="5099"/>
                  </a:lnTo>
                  <a:cubicBezTo>
                    <a:pt x="9878" y="5099"/>
                    <a:pt x="9768" y="5144"/>
                    <a:pt x="9687" y="5226"/>
                  </a:cubicBezTo>
                  <a:lnTo>
                    <a:pt x="9304" y="5611"/>
                  </a:lnTo>
                  <a:cubicBezTo>
                    <a:pt x="9276" y="5637"/>
                    <a:pt x="9239" y="5652"/>
                    <a:pt x="9201" y="5652"/>
                  </a:cubicBezTo>
                  <a:lnTo>
                    <a:pt x="8837" y="5652"/>
                  </a:lnTo>
                  <a:lnTo>
                    <a:pt x="8837" y="4254"/>
                  </a:lnTo>
                  <a:cubicBezTo>
                    <a:pt x="8837" y="4183"/>
                    <a:pt x="8893" y="4127"/>
                    <a:pt x="8962" y="4127"/>
                  </a:cubicBezTo>
                  <a:close/>
                  <a:moveTo>
                    <a:pt x="7915" y="2168"/>
                  </a:moveTo>
                  <a:cubicBezTo>
                    <a:pt x="7961" y="2168"/>
                    <a:pt x="8006" y="2190"/>
                    <a:pt x="8035" y="2233"/>
                  </a:cubicBezTo>
                  <a:lnTo>
                    <a:pt x="9119" y="3839"/>
                  </a:lnTo>
                  <a:lnTo>
                    <a:pt x="8962" y="3839"/>
                  </a:lnTo>
                  <a:cubicBezTo>
                    <a:pt x="8732" y="3839"/>
                    <a:pt x="8547" y="4024"/>
                    <a:pt x="8547" y="4252"/>
                  </a:cubicBezTo>
                  <a:lnTo>
                    <a:pt x="8547" y="6247"/>
                  </a:lnTo>
                  <a:lnTo>
                    <a:pt x="8547" y="6249"/>
                  </a:lnTo>
                  <a:cubicBezTo>
                    <a:pt x="8547" y="6477"/>
                    <a:pt x="8732" y="6662"/>
                    <a:pt x="8962" y="6662"/>
                  </a:cubicBezTo>
                  <a:lnTo>
                    <a:pt x="9919" y="6662"/>
                  </a:lnTo>
                  <a:cubicBezTo>
                    <a:pt x="9921" y="6662"/>
                    <a:pt x="9924" y="6662"/>
                    <a:pt x="9926" y="6662"/>
                  </a:cubicBezTo>
                  <a:cubicBezTo>
                    <a:pt x="10005" y="6662"/>
                    <a:pt x="10069" y="6597"/>
                    <a:pt x="10069" y="6518"/>
                  </a:cubicBezTo>
                  <a:cubicBezTo>
                    <a:pt x="10069" y="6439"/>
                    <a:pt x="10005" y="6374"/>
                    <a:pt x="9926" y="6374"/>
                  </a:cubicBezTo>
                  <a:cubicBezTo>
                    <a:pt x="9924" y="6374"/>
                    <a:pt x="9921" y="6374"/>
                    <a:pt x="9919" y="6374"/>
                  </a:cubicBezTo>
                  <a:lnTo>
                    <a:pt x="8962" y="6374"/>
                  </a:lnTo>
                  <a:cubicBezTo>
                    <a:pt x="8893" y="6374"/>
                    <a:pt x="8837" y="6318"/>
                    <a:pt x="8837" y="6249"/>
                  </a:cubicBezTo>
                  <a:lnTo>
                    <a:pt x="8837" y="5942"/>
                  </a:lnTo>
                  <a:lnTo>
                    <a:pt x="9201" y="5942"/>
                  </a:lnTo>
                  <a:cubicBezTo>
                    <a:pt x="9315" y="5940"/>
                    <a:pt x="9427" y="5895"/>
                    <a:pt x="9508" y="5815"/>
                  </a:cubicBezTo>
                  <a:lnTo>
                    <a:pt x="9891" y="5430"/>
                  </a:lnTo>
                  <a:cubicBezTo>
                    <a:pt x="9919" y="5402"/>
                    <a:pt x="9955" y="5387"/>
                    <a:pt x="9994" y="5387"/>
                  </a:cubicBezTo>
                  <a:lnTo>
                    <a:pt x="11097" y="5387"/>
                  </a:lnTo>
                  <a:cubicBezTo>
                    <a:pt x="11213" y="5387"/>
                    <a:pt x="11323" y="5342"/>
                    <a:pt x="11405" y="5260"/>
                  </a:cubicBezTo>
                  <a:lnTo>
                    <a:pt x="11540" y="5125"/>
                  </a:lnTo>
                  <a:lnTo>
                    <a:pt x="11540" y="6249"/>
                  </a:lnTo>
                  <a:cubicBezTo>
                    <a:pt x="11540" y="6318"/>
                    <a:pt x="11484" y="6374"/>
                    <a:pt x="11415" y="6374"/>
                  </a:cubicBezTo>
                  <a:lnTo>
                    <a:pt x="10732" y="6374"/>
                  </a:lnTo>
                  <a:cubicBezTo>
                    <a:pt x="10729" y="6374"/>
                    <a:pt x="10727" y="6374"/>
                    <a:pt x="10724" y="6374"/>
                  </a:cubicBezTo>
                  <a:cubicBezTo>
                    <a:pt x="10644" y="6374"/>
                    <a:pt x="10579" y="6439"/>
                    <a:pt x="10579" y="6518"/>
                  </a:cubicBezTo>
                  <a:cubicBezTo>
                    <a:pt x="10579" y="6597"/>
                    <a:pt x="10644" y="6662"/>
                    <a:pt x="10724" y="6662"/>
                  </a:cubicBezTo>
                  <a:cubicBezTo>
                    <a:pt x="10727" y="6662"/>
                    <a:pt x="10729" y="6662"/>
                    <a:pt x="10732" y="6662"/>
                  </a:cubicBezTo>
                  <a:lnTo>
                    <a:pt x="11022" y="6662"/>
                  </a:lnTo>
                  <a:lnTo>
                    <a:pt x="11996" y="8107"/>
                  </a:lnTo>
                  <a:cubicBezTo>
                    <a:pt x="12060" y="8204"/>
                    <a:pt x="11992" y="8333"/>
                    <a:pt x="11876" y="8333"/>
                  </a:cubicBezTo>
                  <a:lnTo>
                    <a:pt x="6928" y="8333"/>
                  </a:lnTo>
                  <a:cubicBezTo>
                    <a:pt x="6973" y="8204"/>
                    <a:pt x="6956" y="8060"/>
                    <a:pt x="6879" y="7946"/>
                  </a:cubicBezTo>
                  <a:lnTo>
                    <a:pt x="5412" y="5770"/>
                  </a:lnTo>
                  <a:lnTo>
                    <a:pt x="7797" y="2233"/>
                  </a:lnTo>
                  <a:cubicBezTo>
                    <a:pt x="7825" y="2190"/>
                    <a:pt x="7870" y="2168"/>
                    <a:pt x="7915" y="2168"/>
                  </a:cubicBezTo>
                  <a:close/>
                  <a:moveTo>
                    <a:pt x="7916" y="0"/>
                  </a:moveTo>
                  <a:cubicBezTo>
                    <a:pt x="7846" y="0"/>
                    <a:pt x="7776" y="46"/>
                    <a:pt x="7773" y="139"/>
                  </a:cubicBezTo>
                  <a:lnTo>
                    <a:pt x="7773" y="173"/>
                  </a:lnTo>
                  <a:cubicBezTo>
                    <a:pt x="7681" y="218"/>
                    <a:pt x="7620" y="313"/>
                    <a:pt x="7620" y="416"/>
                  </a:cubicBezTo>
                  <a:lnTo>
                    <a:pt x="7620" y="1096"/>
                  </a:lnTo>
                  <a:cubicBezTo>
                    <a:pt x="7620" y="1199"/>
                    <a:pt x="7681" y="1293"/>
                    <a:pt x="7773" y="1338"/>
                  </a:cubicBezTo>
                  <a:lnTo>
                    <a:pt x="7773" y="1902"/>
                  </a:lnTo>
                  <a:cubicBezTo>
                    <a:pt x="7685" y="1934"/>
                    <a:pt x="7610" y="1992"/>
                    <a:pt x="7558" y="2070"/>
                  </a:cubicBezTo>
                  <a:lnTo>
                    <a:pt x="5238" y="5510"/>
                  </a:lnTo>
                  <a:lnTo>
                    <a:pt x="4808" y="4871"/>
                  </a:lnTo>
                  <a:cubicBezTo>
                    <a:pt x="4777" y="4829"/>
                    <a:pt x="4736" y="4811"/>
                    <a:pt x="4695" y="4811"/>
                  </a:cubicBezTo>
                  <a:cubicBezTo>
                    <a:pt x="4595" y="4811"/>
                    <a:pt x="4500" y="4920"/>
                    <a:pt x="4569" y="5032"/>
                  </a:cubicBezTo>
                  <a:lnTo>
                    <a:pt x="6640" y="8105"/>
                  </a:lnTo>
                  <a:cubicBezTo>
                    <a:pt x="6704" y="8202"/>
                    <a:pt x="6636" y="8331"/>
                    <a:pt x="6520" y="8331"/>
                  </a:cubicBezTo>
                  <a:lnTo>
                    <a:pt x="553" y="8331"/>
                  </a:lnTo>
                  <a:cubicBezTo>
                    <a:pt x="437" y="8331"/>
                    <a:pt x="368" y="8202"/>
                    <a:pt x="435" y="8105"/>
                  </a:cubicBezTo>
                  <a:lnTo>
                    <a:pt x="3417" y="3680"/>
                  </a:lnTo>
                  <a:cubicBezTo>
                    <a:pt x="3446" y="3638"/>
                    <a:pt x="3492" y="3617"/>
                    <a:pt x="3537" y="3617"/>
                  </a:cubicBezTo>
                  <a:cubicBezTo>
                    <a:pt x="3583" y="3617"/>
                    <a:pt x="3629" y="3638"/>
                    <a:pt x="3658" y="3680"/>
                  </a:cubicBezTo>
                  <a:lnTo>
                    <a:pt x="4114" y="4359"/>
                  </a:lnTo>
                  <a:cubicBezTo>
                    <a:pt x="4145" y="4403"/>
                    <a:pt x="4187" y="4421"/>
                    <a:pt x="4227" y="4421"/>
                  </a:cubicBezTo>
                  <a:cubicBezTo>
                    <a:pt x="4327" y="4421"/>
                    <a:pt x="4422" y="4311"/>
                    <a:pt x="4354" y="4198"/>
                  </a:cubicBezTo>
                  <a:lnTo>
                    <a:pt x="3896" y="3519"/>
                  </a:lnTo>
                  <a:cubicBezTo>
                    <a:pt x="3845" y="3441"/>
                    <a:pt x="3770" y="3383"/>
                    <a:pt x="3681" y="3353"/>
                  </a:cubicBezTo>
                  <a:lnTo>
                    <a:pt x="3681" y="2816"/>
                  </a:lnTo>
                  <a:lnTo>
                    <a:pt x="4557" y="2816"/>
                  </a:lnTo>
                  <a:cubicBezTo>
                    <a:pt x="4707" y="2816"/>
                    <a:pt x="4827" y="2695"/>
                    <a:pt x="4827" y="2545"/>
                  </a:cubicBezTo>
                  <a:lnTo>
                    <a:pt x="4827" y="1867"/>
                  </a:lnTo>
                  <a:cubicBezTo>
                    <a:pt x="4827" y="1717"/>
                    <a:pt x="4707" y="1596"/>
                    <a:pt x="4557" y="1596"/>
                  </a:cubicBezTo>
                  <a:lnTo>
                    <a:pt x="3681" y="1596"/>
                  </a:lnTo>
                  <a:lnTo>
                    <a:pt x="3681" y="1588"/>
                  </a:lnTo>
                  <a:cubicBezTo>
                    <a:pt x="3681" y="1492"/>
                    <a:pt x="3609" y="1444"/>
                    <a:pt x="3537" y="1444"/>
                  </a:cubicBezTo>
                  <a:cubicBezTo>
                    <a:pt x="3465" y="1444"/>
                    <a:pt x="3393" y="1492"/>
                    <a:pt x="3393" y="1588"/>
                  </a:cubicBezTo>
                  <a:lnTo>
                    <a:pt x="3393" y="1624"/>
                  </a:lnTo>
                  <a:cubicBezTo>
                    <a:pt x="3301" y="1670"/>
                    <a:pt x="3241" y="1762"/>
                    <a:pt x="3241" y="1865"/>
                  </a:cubicBezTo>
                  <a:lnTo>
                    <a:pt x="3241" y="2547"/>
                  </a:lnTo>
                  <a:cubicBezTo>
                    <a:pt x="3241" y="2650"/>
                    <a:pt x="3301" y="2742"/>
                    <a:pt x="3393" y="2788"/>
                  </a:cubicBezTo>
                  <a:lnTo>
                    <a:pt x="3393" y="3353"/>
                  </a:lnTo>
                  <a:cubicBezTo>
                    <a:pt x="3305" y="3383"/>
                    <a:pt x="3230" y="3441"/>
                    <a:pt x="3178" y="3519"/>
                  </a:cubicBezTo>
                  <a:lnTo>
                    <a:pt x="194" y="7944"/>
                  </a:lnTo>
                  <a:cubicBezTo>
                    <a:pt x="0" y="8232"/>
                    <a:pt x="207" y="8619"/>
                    <a:pt x="553" y="8619"/>
                  </a:cubicBezTo>
                  <a:lnTo>
                    <a:pt x="11876" y="8619"/>
                  </a:lnTo>
                  <a:cubicBezTo>
                    <a:pt x="12224" y="8619"/>
                    <a:pt x="12430" y="8232"/>
                    <a:pt x="12235" y="7944"/>
                  </a:cubicBezTo>
                  <a:lnTo>
                    <a:pt x="12235" y="7944"/>
                  </a:lnTo>
                  <a:lnTo>
                    <a:pt x="12237" y="7946"/>
                  </a:lnTo>
                  <a:lnTo>
                    <a:pt x="11372" y="6662"/>
                  </a:lnTo>
                  <a:lnTo>
                    <a:pt x="11418" y="6662"/>
                  </a:lnTo>
                  <a:cubicBezTo>
                    <a:pt x="11645" y="6662"/>
                    <a:pt x="11830" y="6477"/>
                    <a:pt x="11830" y="6249"/>
                  </a:cubicBezTo>
                  <a:lnTo>
                    <a:pt x="11830" y="4254"/>
                  </a:lnTo>
                  <a:cubicBezTo>
                    <a:pt x="11830" y="4024"/>
                    <a:pt x="11645" y="3839"/>
                    <a:pt x="11418" y="3839"/>
                  </a:cubicBezTo>
                  <a:lnTo>
                    <a:pt x="9467" y="3839"/>
                  </a:lnTo>
                  <a:lnTo>
                    <a:pt x="8276" y="2072"/>
                  </a:lnTo>
                  <a:cubicBezTo>
                    <a:pt x="8225" y="1994"/>
                    <a:pt x="8149" y="1936"/>
                    <a:pt x="8061" y="1904"/>
                  </a:cubicBezTo>
                  <a:lnTo>
                    <a:pt x="8061" y="1366"/>
                  </a:lnTo>
                  <a:lnTo>
                    <a:pt x="8936" y="1366"/>
                  </a:lnTo>
                  <a:cubicBezTo>
                    <a:pt x="9087" y="1366"/>
                    <a:pt x="9207" y="1246"/>
                    <a:pt x="9207" y="1096"/>
                  </a:cubicBezTo>
                  <a:lnTo>
                    <a:pt x="9207" y="416"/>
                  </a:lnTo>
                  <a:cubicBezTo>
                    <a:pt x="9207" y="268"/>
                    <a:pt x="9087" y="145"/>
                    <a:pt x="8936" y="145"/>
                  </a:cubicBezTo>
                  <a:lnTo>
                    <a:pt x="8061" y="145"/>
                  </a:lnTo>
                  <a:lnTo>
                    <a:pt x="8061" y="139"/>
                  </a:lnTo>
                  <a:cubicBezTo>
                    <a:pt x="8057" y="46"/>
                    <a:pt x="7987" y="0"/>
                    <a:pt x="7916"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3"/>
            <p:cNvSpPr/>
            <p:nvPr/>
          </p:nvSpPr>
          <p:spPr>
            <a:xfrm>
              <a:off x="7087300" y="1740000"/>
              <a:ext cx="202625" cy="40650"/>
            </a:xfrm>
            <a:custGeom>
              <a:rect b="b" l="l" r="r" t="t"/>
              <a:pathLst>
                <a:path extrusionOk="0" h="1626" w="8105">
                  <a:moveTo>
                    <a:pt x="5406" y="0"/>
                  </a:moveTo>
                  <a:cubicBezTo>
                    <a:pt x="5292" y="0"/>
                    <a:pt x="5180" y="45"/>
                    <a:pt x="5100" y="127"/>
                  </a:cubicBezTo>
                  <a:lnTo>
                    <a:pt x="4728" y="499"/>
                  </a:lnTo>
                  <a:cubicBezTo>
                    <a:pt x="4701" y="525"/>
                    <a:pt x="4664" y="540"/>
                    <a:pt x="4625" y="542"/>
                  </a:cubicBezTo>
                  <a:lnTo>
                    <a:pt x="1766" y="542"/>
                  </a:lnTo>
                  <a:cubicBezTo>
                    <a:pt x="1763" y="542"/>
                    <a:pt x="1761" y="542"/>
                    <a:pt x="1758" y="542"/>
                  </a:cubicBezTo>
                  <a:cubicBezTo>
                    <a:pt x="1645" y="542"/>
                    <a:pt x="1538" y="589"/>
                    <a:pt x="1458" y="669"/>
                  </a:cubicBezTo>
                  <a:lnTo>
                    <a:pt x="832" y="1292"/>
                  </a:lnTo>
                  <a:cubicBezTo>
                    <a:pt x="807" y="1320"/>
                    <a:pt x="770" y="1335"/>
                    <a:pt x="731" y="1335"/>
                  </a:cubicBezTo>
                  <a:lnTo>
                    <a:pt x="194" y="1335"/>
                  </a:lnTo>
                  <a:cubicBezTo>
                    <a:pt x="0" y="1335"/>
                    <a:pt x="0" y="1623"/>
                    <a:pt x="194" y="1625"/>
                  </a:cubicBezTo>
                  <a:lnTo>
                    <a:pt x="731" y="1625"/>
                  </a:lnTo>
                  <a:lnTo>
                    <a:pt x="731" y="1623"/>
                  </a:lnTo>
                  <a:cubicBezTo>
                    <a:pt x="845" y="1623"/>
                    <a:pt x="957" y="1578"/>
                    <a:pt x="1039" y="1496"/>
                  </a:cubicBezTo>
                  <a:lnTo>
                    <a:pt x="1662" y="871"/>
                  </a:lnTo>
                  <a:cubicBezTo>
                    <a:pt x="1690" y="843"/>
                    <a:pt x="1727" y="828"/>
                    <a:pt x="1766" y="828"/>
                  </a:cubicBezTo>
                  <a:lnTo>
                    <a:pt x="4625" y="828"/>
                  </a:lnTo>
                  <a:cubicBezTo>
                    <a:pt x="4628" y="828"/>
                    <a:pt x="4630" y="828"/>
                    <a:pt x="4633" y="828"/>
                  </a:cubicBezTo>
                  <a:cubicBezTo>
                    <a:pt x="4746" y="828"/>
                    <a:pt x="4853" y="781"/>
                    <a:pt x="4933" y="701"/>
                  </a:cubicBezTo>
                  <a:lnTo>
                    <a:pt x="5305" y="331"/>
                  </a:lnTo>
                  <a:cubicBezTo>
                    <a:pt x="5331" y="303"/>
                    <a:pt x="5367" y="288"/>
                    <a:pt x="5406" y="288"/>
                  </a:cubicBezTo>
                  <a:lnTo>
                    <a:pt x="5806" y="288"/>
                  </a:lnTo>
                  <a:cubicBezTo>
                    <a:pt x="5844" y="288"/>
                    <a:pt x="5881" y="303"/>
                    <a:pt x="5909" y="331"/>
                  </a:cubicBezTo>
                  <a:lnTo>
                    <a:pt x="6902" y="1324"/>
                  </a:lnTo>
                  <a:cubicBezTo>
                    <a:pt x="6982" y="1406"/>
                    <a:pt x="7094" y="1451"/>
                    <a:pt x="7208" y="1451"/>
                  </a:cubicBezTo>
                  <a:lnTo>
                    <a:pt x="7960" y="1451"/>
                  </a:lnTo>
                  <a:cubicBezTo>
                    <a:pt x="8040" y="1451"/>
                    <a:pt x="8104" y="1387"/>
                    <a:pt x="8104" y="1307"/>
                  </a:cubicBezTo>
                  <a:cubicBezTo>
                    <a:pt x="8104" y="1226"/>
                    <a:pt x="8040" y="1161"/>
                    <a:pt x="7960" y="1161"/>
                  </a:cubicBezTo>
                  <a:lnTo>
                    <a:pt x="7208" y="1161"/>
                  </a:lnTo>
                  <a:cubicBezTo>
                    <a:pt x="7169" y="1161"/>
                    <a:pt x="7132" y="1146"/>
                    <a:pt x="7107" y="1120"/>
                  </a:cubicBezTo>
                  <a:lnTo>
                    <a:pt x="6113" y="127"/>
                  </a:lnTo>
                  <a:cubicBezTo>
                    <a:pt x="6031" y="45"/>
                    <a:pt x="5922" y="0"/>
                    <a:pt x="5806"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43"/>
            <p:cNvSpPr/>
            <p:nvPr/>
          </p:nvSpPr>
          <p:spPr>
            <a:xfrm>
              <a:off x="7087350" y="1724125"/>
              <a:ext cx="166450" cy="36650"/>
            </a:xfrm>
            <a:custGeom>
              <a:rect b="b" l="l" r="r" t="t"/>
              <a:pathLst>
                <a:path extrusionOk="0" h="1466" w="6658">
                  <a:moveTo>
                    <a:pt x="4822" y="1"/>
                  </a:moveTo>
                  <a:cubicBezTo>
                    <a:pt x="4709" y="1"/>
                    <a:pt x="4602" y="48"/>
                    <a:pt x="4522" y="128"/>
                  </a:cubicBezTo>
                  <a:lnTo>
                    <a:pt x="4069" y="581"/>
                  </a:lnTo>
                  <a:cubicBezTo>
                    <a:pt x="4043" y="607"/>
                    <a:pt x="4004" y="622"/>
                    <a:pt x="3968" y="622"/>
                  </a:cubicBezTo>
                  <a:lnTo>
                    <a:pt x="2862" y="622"/>
                  </a:lnTo>
                  <a:cubicBezTo>
                    <a:pt x="2746" y="622"/>
                    <a:pt x="2637" y="667"/>
                    <a:pt x="2555" y="749"/>
                  </a:cubicBezTo>
                  <a:lnTo>
                    <a:pt x="2172" y="1134"/>
                  </a:lnTo>
                  <a:cubicBezTo>
                    <a:pt x="2144" y="1160"/>
                    <a:pt x="2108" y="1177"/>
                    <a:pt x="2069" y="1177"/>
                  </a:cubicBezTo>
                  <a:lnTo>
                    <a:pt x="151" y="1177"/>
                  </a:lnTo>
                  <a:cubicBezTo>
                    <a:pt x="148" y="1177"/>
                    <a:pt x="146" y="1177"/>
                    <a:pt x="143" y="1177"/>
                  </a:cubicBezTo>
                  <a:cubicBezTo>
                    <a:pt x="65" y="1177"/>
                    <a:pt x="1" y="1240"/>
                    <a:pt x="1" y="1321"/>
                  </a:cubicBezTo>
                  <a:cubicBezTo>
                    <a:pt x="1" y="1400"/>
                    <a:pt x="65" y="1465"/>
                    <a:pt x="144" y="1465"/>
                  </a:cubicBezTo>
                  <a:cubicBezTo>
                    <a:pt x="146" y="1465"/>
                    <a:pt x="149" y="1465"/>
                    <a:pt x="151" y="1465"/>
                  </a:cubicBezTo>
                  <a:lnTo>
                    <a:pt x="2069" y="1465"/>
                  </a:lnTo>
                  <a:cubicBezTo>
                    <a:pt x="2185" y="1465"/>
                    <a:pt x="2295" y="1420"/>
                    <a:pt x="2376" y="1338"/>
                  </a:cubicBezTo>
                  <a:lnTo>
                    <a:pt x="2759" y="953"/>
                  </a:lnTo>
                  <a:cubicBezTo>
                    <a:pt x="2787" y="927"/>
                    <a:pt x="2824" y="912"/>
                    <a:pt x="2862" y="912"/>
                  </a:cubicBezTo>
                  <a:lnTo>
                    <a:pt x="3968" y="912"/>
                  </a:lnTo>
                  <a:cubicBezTo>
                    <a:pt x="4081" y="912"/>
                    <a:pt x="4191" y="867"/>
                    <a:pt x="4273" y="786"/>
                  </a:cubicBezTo>
                  <a:lnTo>
                    <a:pt x="4726" y="332"/>
                  </a:lnTo>
                  <a:cubicBezTo>
                    <a:pt x="4754" y="304"/>
                    <a:pt x="4791" y="289"/>
                    <a:pt x="4830" y="289"/>
                  </a:cubicBezTo>
                  <a:lnTo>
                    <a:pt x="6657" y="289"/>
                  </a:lnTo>
                  <a:lnTo>
                    <a:pt x="6657" y="1"/>
                  </a:lnTo>
                  <a:lnTo>
                    <a:pt x="4830" y="1"/>
                  </a:lnTo>
                  <a:cubicBezTo>
                    <a:pt x="4827" y="1"/>
                    <a:pt x="4825" y="1"/>
                    <a:pt x="4822"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3"/>
            <p:cNvSpPr/>
            <p:nvPr/>
          </p:nvSpPr>
          <p:spPr>
            <a:xfrm>
              <a:off x="7065000" y="1702675"/>
              <a:ext cx="24900" cy="7250"/>
            </a:xfrm>
            <a:custGeom>
              <a:rect b="b" l="l" r="r" t="t"/>
              <a:pathLst>
                <a:path extrusionOk="0" h="290" w="996">
                  <a:moveTo>
                    <a:pt x="143" y="1"/>
                  </a:moveTo>
                  <a:cubicBezTo>
                    <a:pt x="65" y="1"/>
                    <a:pt x="0" y="66"/>
                    <a:pt x="0" y="145"/>
                  </a:cubicBezTo>
                  <a:cubicBezTo>
                    <a:pt x="0" y="226"/>
                    <a:pt x="65" y="289"/>
                    <a:pt x="143" y="289"/>
                  </a:cubicBezTo>
                  <a:cubicBezTo>
                    <a:pt x="145" y="289"/>
                    <a:pt x="148" y="289"/>
                    <a:pt x="151" y="289"/>
                  </a:cubicBezTo>
                  <a:lnTo>
                    <a:pt x="858" y="289"/>
                  </a:lnTo>
                  <a:cubicBezTo>
                    <a:pt x="933" y="287"/>
                    <a:pt x="996" y="222"/>
                    <a:pt x="996" y="145"/>
                  </a:cubicBezTo>
                  <a:cubicBezTo>
                    <a:pt x="996" y="67"/>
                    <a:pt x="933" y="5"/>
                    <a:pt x="858" y="1"/>
                  </a:cubicBezTo>
                  <a:lnTo>
                    <a:pt x="151" y="1"/>
                  </a:lnTo>
                  <a:cubicBezTo>
                    <a:pt x="148" y="1"/>
                    <a:pt x="146" y="1"/>
                    <a:pt x="143" y="1"/>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3"/>
            <p:cNvSpPr/>
            <p:nvPr/>
          </p:nvSpPr>
          <p:spPr>
            <a:xfrm>
              <a:off x="7065000" y="1715475"/>
              <a:ext cx="59900" cy="7225"/>
            </a:xfrm>
            <a:custGeom>
              <a:rect b="b" l="l" r="r" t="t"/>
              <a:pathLst>
                <a:path extrusionOk="0" h="289" w="2396">
                  <a:moveTo>
                    <a:pt x="143" y="0"/>
                  </a:moveTo>
                  <a:cubicBezTo>
                    <a:pt x="65" y="0"/>
                    <a:pt x="0" y="65"/>
                    <a:pt x="0" y="145"/>
                  </a:cubicBezTo>
                  <a:cubicBezTo>
                    <a:pt x="0" y="224"/>
                    <a:pt x="65" y="289"/>
                    <a:pt x="143" y="289"/>
                  </a:cubicBezTo>
                  <a:cubicBezTo>
                    <a:pt x="146" y="289"/>
                    <a:pt x="148" y="289"/>
                    <a:pt x="151" y="289"/>
                  </a:cubicBezTo>
                  <a:lnTo>
                    <a:pt x="2245" y="289"/>
                  </a:lnTo>
                  <a:cubicBezTo>
                    <a:pt x="2247" y="289"/>
                    <a:pt x="2250" y="289"/>
                    <a:pt x="2252" y="289"/>
                  </a:cubicBezTo>
                  <a:cubicBezTo>
                    <a:pt x="2331" y="289"/>
                    <a:pt x="2395" y="224"/>
                    <a:pt x="2395" y="145"/>
                  </a:cubicBezTo>
                  <a:cubicBezTo>
                    <a:pt x="2395" y="65"/>
                    <a:pt x="2331" y="0"/>
                    <a:pt x="2252" y="0"/>
                  </a:cubicBezTo>
                  <a:cubicBezTo>
                    <a:pt x="2250" y="0"/>
                    <a:pt x="2247" y="0"/>
                    <a:pt x="2245" y="1"/>
                  </a:cubicBezTo>
                  <a:lnTo>
                    <a:pt x="151" y="1"/>
                  </a:lnTo>
                  <a:cubicBezTo>
                    <a:pt x="148" y="0"/>
                    <a:pt x="146" y="0"/>
                    <a:pt x="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43"/>
            <p:cNvSpPr/>
            <p:nvPr/>
          </p:nvSpPr>
          <p:spPr>
            <a:xfrm>
              <a:off x="7063925" y="1728225"/>
              <a:ext cx="60800" cy="7225"/>
            </a:xfrm>
            <a:custGeom>
              <a:rect b="b" l="l" r="r" t="t"/>
              <a:pathLst>
                <a:path extrusionOk="0" h="289" w="2432">
                  <a:moveTo>
                    <a:pt x="194" y="0"/>
                  </a:moveTo>
                  <a:cubicBezTo>
                    <a:pt x="0" y="0"/>
                    <a:pt x="0" y="288"/>
                    <a:pt x="194" y="288"/>
                  </a:cubicBezTo>
                  <a:lnTo>
                    <a:pt x="2288" y="288"/>
                  </a:lnTo>
                  <a:cubicBezTo>
                    <a:pt x="2367" y="288"/>
                    <a:pt x="2432" y="224"/>
                    <a:pt x="2432" y="144"/>
                  </a:cubicBezTo>
                  <a:cubicBezTo>
                    <a:pt x="2432" y="65"/>
                    <a:pt x="2367" y="0"/>
                    <a:pt x="22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1" name="Shape 1671"/>
        <p:cNvGrpSpPr/>
        <p:nvPr/>
      </p:nvGrpSpPr>
      <p:grpSpPr>
        <a:xfrm>
          <a:off x="0" y="0"/>
          <a:ext cx="0" cy="0"/>
          <a:chOff x="0" y="0"/>
          <a:chExt cx="0" cy="0"/>
        </a:xfrm>
      </p:grpSpPr>
      <p:sp>
        <p:nvSpPr>
          <p:cNvPr id="1672" name="Google Shape;1672;p44"/>
          <p:cNvSpPr/>
          <p:nvPr/>
        </p:nvSpPr>
        <p:spPr>
          <a:xfrm>
            <a:off x="6829650" y="2674050"/>
            <a:ext cx="3706800" cy="3706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4"/>
          <p:cNvSpPr/>
          <p:nvPr/>
        </p:nvSpPr>
        <p:spPr>
          <a:xfrm>
            <a:off x="-3062825" y="351975"/>
            <a:ext cx="4308900" cy="430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4"/>
          <p:cNvSpPr txBox="1"/>
          <p:nvPr>
            <p:ph idx="3" type="subTitle"/>
          </p:nvPr>
        </p:nvSpPr>
        <p:spPr>
          <a:xfrm flipH="1">
            <a:off x="1099400" y="1778000"/>
            <a:ext cx="7162500" cy="896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Having this project hosted online means the ability of both technicians and administrator to track and respond to the demands of students at any time beyond the boundaries and walls of college which add one more advantage of replacing the paper-based style.</a:t>
            </a:r>
            <a:endParaRPr/>
          </a:p>
        </p:txBody>
      </p:sp>
      <p:grpSp>
        <p:nvGrpSpPr>
          <p:cNvPr id="1675" name="Google Shape;1675;p44"/>
          <p:cNvGrpSpPr/>
          <p:nvPr/>
        </p:nvGrpSpPr>
        <p:grpSpPr>
          <a:xfrm>
            <a:off x="-514259" y="4010315"/>
            <a:ext cx="1606231" cy="1606231"/>
            <a:chOff x="238125" y="2189800"/>
            <a:chExt cx="1119325" cy="1119325"/>
          </a:xfrm>
        </p:grpSpPr>
        <p:sp>
          <p:nvSpPr>
            <p:cNvPr id="1676" name="Google Shape;1676;p44"/>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44"/>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44"/>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44"/>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44"/>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4"/>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4"/>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4"/>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4"/>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4"/>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4"/>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4"/>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44"/>
          <p:cNvGrpSpPr/>
          <p:nvPr/>
        </p:nvGrpSpPr>
        <p:grpSpPr>
          <a:xfrm flipH="1">
            <a:off x="8488025" y="2517525"/>
            <a:ext cx="1320350" cy="1313405"/>
            <a:chOff x="3966050" y="1420800"/>
            <a:chExt cx="1320350" cy="1313405"/>
          </a:xfrm>
        </p:grpSpPr>
        <p:sp>
          <p:nvSpPr>
            <p:cNvPr id="1689" name="Google Shape;1689;p44"/>
            <p:cNvSpPr/>
            <p:nvPr/>
          </p:nvSpPr>
          <p:spPr>
            <a:xfrm>
              <a:off x="3966050" y="1420800"/>
              <a:ext cx="1195644" cy="1188699"/>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44"/>
            <p:cNvSpPr/>
            <p:nvPr/>
          </p:nvSpPr>
          <p:spPr>
            <a:xfrm>
              <a:off x="4028382" y="1483174"/>
              <a:ext cx="1195644" cy="1188656"/>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44"/>
            <p:cNvSpPr/>
            <p:nvPr/>
          </p:nvSpPr>
          <p:spPr>
            <a:xfrm>
              <a:off x="4090713" y="1545506"/>
              <a:ext cx="1195687" cy="1188699"/>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2" name="Google Shape;1692;p44"/>
          <p:cNvSpPr/>
          <p:nvPr/>
        </p:nvSpPr>
        <p:spPr>
          <a:xfrm>
            <a:off x="-317786" y="275894"/>
            <a:ext cx="872433" cy="872410"/>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3" name="Google Shape;1693;p44"/>
          <p:cNvGrpSpPr/>
          <p:nvPr/>
        </p:nvGrpSpPr>
        <p:grpSpPr>
          <a:xfrm>
            <a:off x="6910275" y="3290995"/>
            <a:ext cx="2214811" cy="1761891"/>
            <a:chOff x="7003325" y="1544375"/>
            <a:chExt cx="385775" cy="292775"/>
          </a:xfrm>
        </p:grpSpPr>
        <p:sp>
          <p:nvSpPr>
            <p:cNvPr id="1694" name="Google Shape;1694;p44"/>
            <p:cNvSpPr/>
            <p:nvPr/>
          </p:nvSpPr>
          <p:spPr>
            <a:xfrm>
              <a:off x="7003325" y="1544375"/>
              <a:ext cx="385775" cy="292775"/>
            </a:xfrm>
            <a:custGeom>
              <a:rect b="b" l="l" r="r" t="t"/>
              <a:pathLst>
                <a:path extrusionOk="0" h="11711" w="15431">
                  <a:moveTo>
                    <a:pt x="14792" y="2630"/>
                  </a:moveTo>
                  <a:cubicBezTo>
                    <a:pt x="14147" y="986"/>
                    <a:pt x="12153" y="1"/>
                    <a:pt x="10468" y="652"/>
                  </a:cubicBezTo>
                  <a:cubicBezTo>
                    <a:pt x="8545" y="1396"/>
                    <a:pt x="9182" y="4458"/>
                    <a:pt x="7434" y="5077"/>
                  </a:cubicBezTo>
                  <a:cubicBezTo>
                    <a:pt x="6490" y="5410"/>
                    <a:pt x="5095" y="4163"/>
                    <a:pt x="4140" y="3970"/>
                  </a:cubicBezTo>
                  <a:cubicBezTo>
                    <a:pt x="2383" y="3617"/>
                    <a:pt x="792" y="4858"/>
                    <a:pt x="401" y="6576"/>
                  </a:cubicBezTo>
                  <a:cubicBezTo>
                    <a:pt x="1" y="8328"/>
                    <a:pt x="642" y="10667"/>
                    <a:pt x="2566" y="11145"/>
                  </a:cubicBezTo>
                  <a:cubicBezTo>
                    <a:pt x="4860" y="11710"/>
                    <a:pt x="6053" y="9650"/>
                    <a:pt x="7978" y="9057"/>
                  </a:cubicBezTo>
                  <a:cubicBezTo>
                    <a:pt x="9952" y="8451"/>
                    <a:pt x="12147" y="9885"/>
                    <a:pt x="13781" y="8139"/>
                  </a:cubicBezTo>
                  <a:cubicBezTo>
                    <a:pt x="14989" y="6849"/>
                    <a:pt x="15430" y="4258"/>
                    <a:pt x="14792" y="2630"/>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44"/>
            <p:cNvSpPr/>
            <p:nvPr/>
          </p:nvSpPr>
          <p:spPr>
            <a:xfrm>
              <a:off x="7022950" y="1603075"/>
              <a:ext cx="301575" cy="204675"/>
            </a:xfrm>
            <a:custGeom>
              <a:rect b="b" l="l" r="r" t="t"/>
              <a:pathLst>
                <a:path extrusionOk="0" h="8187" w="12063">
                  <a:moveTo>
                    <a:pt x="7535" y="1"/>
                  </a:moveTo>
                  <a:cubicBezTo>
                    <a:pt x="7466" y="1"/>
                    <a:pt x="7408" y="57"/>
                    <a:pt x="7408" y="125"/>
                  </a:cubicBezTo>
                  <a:lnTo>
                    <a:pt x="7408" y="809"/>
                  </a:lnTo>
                  <a:cubicBezTo>
                    <a:pt x="7408" y="878"/>
                    <a:pt x="7466" y="934"/>
                    <a:pt x="7535" y="934"/>
                  </a:cubicBezTo>
                  <a:lnTo>
                    <a:pt x="7588" y="934"/>
                  </a:lnTo>
                  <a:lnTo>
                    <a:pt x="7588" y="1772"/>
                  </a:lnTo>
                  <a:cubicBezTo>
                    <a:pt x="7550" y="1794"/>
                    <a:pt x="7518" y="1824"/>
                    <a:pt x="7494" y="1861"/>
                  </a:cubicBezTo>
                  <a:lnTo>
                    <a:pt x="5056" y="5479"/>
                  </a:lnTo>
                  <a:lnTo>
                    <a:pt x="3594" y="3312"/>
                  </a:lnTo>
                  <a:cubicBezTo>
                    <a:pt x="3570" y="3275"/>
                    <a:pt x="3538" y="3245"/>
                    <a:pt x="3499" y="3222"/>
                  </a:cubicBezTo>
                  <a:lnTo>
                    <a:pt x="3499" y="2383"/>
                  </a:lnTo>
                  <a:lnTo>
                    <a:pt x="4200" y="2383"/>
                  </a:lnTo>
                  <a:cubicBezTo>
                    <a:pt x="4271" y="2383"/>
                    <a:pt x="4327" y="2327"/>
                    <a:pt x="4327" y="2256"/>
                  </a:cubicBezTo>
                  <a:lnTo>
                    <a:pt x="4327" y="1577"/>
                  </a:lnTo>
                  <a:cubicBezTo>
                    <a:pt x="4327" y="1506"/>
                    <a:pt x="4271" y="1450"/>
                    <a:pt x="4200" y="1450"/>
                  </a:cubicBezTo>
                  <a:lnTo>
                    <a:pt x="3155" y="1450"/>
                  </a:lnTo>
                  <a:cubicBezTo>
                    <a:pt x="3086" y="1450"/>
                    <a:pt x="3028" y="1506"/>
                    <a:pt x="3028" y="1577"/>
                  </a:cubicBezTo>
                  <a:lnTo>
                    <a:pt x="3028" y="2256"/>
                  </a:lnTo>
                  <a:cubicBezTo>
                    <a:pt x="3028" y="2327"/>
                    <a:pt x="3086" y="2383"/>
                    <a:pt x="3155" y="2383"/>
                  </a:cubicBezTo>
                  <a:lnTo>
                    <a:pt x="3209" y="2383"/>
                  </a:lnTo>
                  <a:lnTo>
                    <a:pt x="3209" y="3224"/>
                  </a:lnTo>
                  <a:cubicBezTo>
                    <a:pt x="3172" y="3245"/>
                    <a:pt x="3138" y="3275"/>
                    <a:pt x="3114" y="3312"/>
                  </a:cubicBezTo>
                  <a:lnTo>
                    <a:pt x="130" y="7737"/>
                  </a:lnTo>
                  <a:cubicBezTo>
                    <a:pt x="1" y="7928"/>
                    <a:pt x="138" y="8186"/>
                    <a:pt x="371" y="8186"/>
                  </a:cubicBezTo>
                  <a:lnTo>
                    <a:pt x="11693" y="8186"/>
                  </a:lnTo>
                  <a:cubicBezTo>
                    <a:pt x="11923" y="8186"/>
                    <a:pt x="12063" y="7928"/>
                    <a:pt x="11932" y="7737"/>
                  </a:cubicBezTo>
                  <a:lnTo>
                    <a:pt x="11934" y="7737"/>
                  </a:lnTo>
                  <a:lnTo>
                    <a:pt x="7973" y="1861"/>
                  </a:lnTo>
                  <a:cubicBezTo>
                    <a:pt x="7950" y="1824"/>
                    <a:pt x="7915" y="1794"/>
                    <a:pt x="7879" y="1772"/>
                  </a:cubicBezTo>
                  <a:lnTo>
                    <a:pt x="7879" y="934"/>
                  </a:lnTo>
                  <a:lnTo>
                    <a:pt x="8580" y="934"/>
                  </a:lnTo>
                  <a:cubicBezTo>
                    <a:pt x="8651" y="934"/>
                    <a:pt x="8707" y="876"/>
                    <a:pt x="8707" y="807"/>
                  </a:cubicBezTo>
                  <a:lnTo>
                    <a:pt x="8707" y="125"/>
                  </a:lnTo>
                  <a:cubicBezTo>
                    <a:pt x="8707" y="57"/>
                    <a:pt x="8651" y="1"/>
                    <a:pt x="8580"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44"/>
            <p:cNvSpPr/>
            <p:nvPr/>
          </p:nvSpPr>
          <p:spPr>
            <a:xfrm>
              <a:off x="7129700" y="1633375"/>
              <a:ext cx="216550" cy="161350"/>
            </a:xfrm>
            <a:custGeom>
              <a:rect b="b" l="l" r="r" t="t"/>
              <a:pathLst>
                <a:path extrusionOk="0" h="6454" w="8662">
                  <a:moveTo>
                    <a:pt x="4331" y="1"/>
                  </a:moveTo>
                  <a:cubicBezTo>
                    <a:pt x="4240" y="1"/>
                    <a:pt x="4148" y="43"/>
                    <a:pt x="4090" y="128"/>
                  </a:cubicBezTo>
                  <a:lnTo>
                    <a:pt x="132" y="6004"/>
                  </a:lnTo>
                  <a:cubicBezTo>
                    <a:pt x="1" y="6196"/>
                    <a:pt x="138" y="6454"/>
                    <a:pt x="371" y="6454"/>
                  </a:cubicBezTo>
                  <a:lnTo>
                    <a:pt x="8292" y="6454"/>
                  </a:lnTo>
                  <a:cubicBezTo>
                    <a:pt x="8524" y="6454"/>
                    <a:pt x="8661" y="6196"/>
                    <a:pt x="8532" y="6004"/>
                  </a:cubicBezTo>
                  <a:lnTo>
                    <a:pt x="7857" y="5002"/>
                  </a:lnTo>
                  <a:lnTo>
                    <a:pt x="7285" y="4153"/>
                  </a:lnTo>
                  <a:lnTo>
                    <a:pt x="4570" y="128"/>
                  </a:lnTo>
                  <a:cubicBezTo>
                    <a:pt x="4513" y="43"/>
                    <a:pt x="4422" y="1"/>
                    <a:pt x="4331" y="1"/>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44"/>
            <p:cNvSpPr/>
            <p:nvPr/>
          </p:nvSpPr>
          <p:spPr>
            <a:xfrm>
              <a:off x="7257375" y="1737200"/>
              <a:ext cx="68775" cy="21250"/>
            </a:xfrm>
            <a:custGeom>
              <a:rect b="b" l="l" r="r" t="t"/>
              <a:pathLst>
                <a:path extrusionOk="0" h="850" w="2751">
                  <a:moveTo>
                    <a:pt x="0" y="0"/>
                  </a:moveTo>
                  <a:lnTo>
                    <a:pt x="0" y="581"/>
                  </a:lnTo>
                  <a:cubicBezTo>
                    <a:pt x="0" y="729"/>
                    <a:pt x="121" y="849"/>
                    <a:pt x="269" y="849"/>
                  </a:cubicBezTo>
                  <a:lnTo>
                    <a:pt x="2750" y="849"/>
                  </a:lnTo>
                  <a:lnTo>
                    <a:pt x="2178" y="0"/>
                  </a:ln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44"/>
            <p:cNvSpPr/>
            <p:nvPr/>
          </p:nvSpPr>
          <p:spPr>
            <a:xfrm>
              <a:off x="7217225" y="1633375"/>
              <a:ext cx="41450" cy="36375"/>
            </a:xfrm>
            <a:custGeom>
              <a:rect b="b" l="l" r="r" t="t"/>
              <a:pathLst>
                <a:path extrusionOk="0" h="1455" w="1658">
                  <a:moveTo>
                    <a:pt x="830" y="1"/>
                  </a:moveTo>
                  <a:cubicBezTo>
                    <a:pt x="739" y="1"/>
                    <a:pt x="647" y="43"/>
                    <a:pt x="589" y="128"/>
                  </a:cubicBezTo>
                  <a:lnTo>
                    <a:pt x="0" y="1003"/>
                  </a:lnTo>
                  <a:cubicBezTo>
                    <a:pt x="195" y="1304"/>
                    <a:pt x="512" y="1455"/>
                    <a:pt x="829" y="1455"/>
                  </a:cubicBezTo>
                  <a:cubicBezTo>
                    <a:pt x="1146" y="1455"/>
                    <a:pt x="1463" y="1304"/>
                    <a:pt x="1658" y="1003"/>
                  </a:cubicBezTo>
                  <a:lnTo>
                    <a:pt x="1069" y="128"/>
                  </a:lnTo>
                  <a:cubicBezTo>
                    <a:pt x="1012" y="43"/>
                    <a:pt x="921" y="1"/>
                    <a:pt x="830" y="1"/>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4"/>
            <p:cNvSpPr/>
            <p:nvPr/>
          </p:nvSpPr>
          <p:spPr>
            <a:xfrm>
              <a:off x="7234150" y="1590075"/>
              <a:ext cx="32500" cy="23350"/>
            </a:xfrm>
            <a:custGeom>
              <a:rect b="b" l="l" r="r" t="t"/>
              <a:pathLst>
                <a:path extrusionOk="0" h="934" w="1300">
                  <a:moveTo>
                    <a:pt x="127" y="0"/>
                  </a:moveTo>
                  <a:cubicBezTo>
                    <a:pt x="59" y="0"/>
                    <a:pt x="1" y="56"/>
                    <a:pt x="1" y="125"/>
                  </a:cubicBezTo>
                  <a:lnTo>
                    <a:pt x="1" y="807"/>
                  </a:lnTo>
                  <a:cubicBezTo>
                    <a:pt x="1" y="875"/>
                    <a:pt x="59" y="934"/>
                    <a:pt x="127" y="934"/>
                  </a:cubicBezTo>
                  <a:lnTo>
                    <a:pt x="1172" y="934"/>
                  </a:lnTo>
                  <a:cubicBezTo>
                    <a:pt x="1241" y="934"/>
                    <a:pt x="1299" y="875"/>
                    <a:pt x="1299" y="807"/>
                  </a:cubicBezTo>
                  <a:lnTo>
                    <a:pt x="1299" y="125"/>
                  </a:lnTo>
                  <a:cubicBezTo>
                    <a:pt x="1299" y="56"/>
                    <a:pt x="1241" y="0"/>
                    <a:pt x="1172"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44"/>
            <p:cNvSpPr/>
            <p:nvPr/>
          </p:nvSpPr>
          <p:spPr>
            <a:xfrm>
              <a:off x="7255550" y="1590075"/>
              <a:ext cx="11100" cy="23350"/>
            </a:xfrm>
            <a:custGeom>
              <a:rect b="b" l="l" r="r" t="t"/>
              <a:pathLst>
                <a:path extrusionOk="0" h="934" w="444">
                  <a:moveTo>
                    <a:pt x="0" y="0"/>
                  </a:moveTo>
                  <a:cubicBezTo>
                    <a:pt x="69" y="0"/>
                    <a:pt x="127" y="56"/>
                    <a:pt x="127" y="125"/>
                  </a:cubicBezTo>
                  <a:lnTo>
                    <a:pt x="127" y="807"/>
                  </a:lnTo>
                  <a:cubicBezTo>
                    <a:pt x="127" y="875"/>
                    <a:pt x="69" y="934"/>
                    <a:pt x="0" y="934"/>
                  </a:cubicBezTo>
                  <a:lnTo>
                    <a:pt x="316" y="934"/>
                  </a:lnTo>
                  <a:cubicBezTo>
                    <a:pt x="385" y="934"/>
                    <a:pt x="443" y="875"/>
                    <a:pt x="443" y="807"/>
                  </a:cubicBezTo>
                  <a:lnTo>
                    <a:pt x="443" y="125"/>
                  </a:lnTo>
                  <a:cubicBezTo>
                    <a:pt x="443" y="56"/>
                    <a:pt x="387" y="0"/>
                    <a:pt x="316"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44"/>
            <p:cNvSpPr/>
            <p:nvPr/>
          </p:nvSpPr>
          <p:spPr>
            <a:xfrm>
              <a:off x="7044675" y="1669675"/>
              <a:ext cx="167625" cy="125050"/>
            </a:xfrm>
            <a:custGeom>
              <a:rect b="b" l="l" r="r" t="t"/>
              <a:pathLst>
                <a:path extrusionOk="0" h="5002" w="6705">
                  <a:moveTo>
                    <a:pt x="3352" y="0"/>
                  </a:moveTo>
                  <a:cubicBezTo>
                    <a:pt x="3261" y="0"/>
                    <a:pt x="3170" y="43"/>
                    <a:pt x="3112" y="128"/>
                  </a:cubicBezTo>
                  <a:lnTo>
                    <a:pt x="129" y="4552"/>
                  </a:lnTo>
                  <a:cubicBezTo>
                    <a:pt x="0" y="4744"/>
                    <a:pt x="138" y="5002"/>
                    <a:pt x="368" y="5002"/>
                  </a:cubicBezTo>
                  <a:lnTo>
                    <a:pt x="6335" y="5002"/>
                  </a:lnTo>
                  <a:cubicBezTo>
                    <a:pt x="6567" y="5002"/>
                    <a:pt x="6704" y="4744"/>
                    <a:pt x="6575" y="4552"/>
                  </a:cubicBezTo>
                  <a:lnTo>
                    <a:pt x="3591" y="128"/>
                  </a:lnTo>
                  <a:cubicBezTo>
                    <a:pt x="3534" y="43"/>
                    <a:pt x="3443" y="0"/>
                    <a:pt x="3352"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4"/>
            <p:cNvSpPr/>
            <p:nvPr/>
          </p:nvSpPr>
          <p:spPr>
            <a:xfrm>
              <a:off x="7107725" y="1669675"/>
              <a:ext cx="41525" cy="36325"/>
            </a:xfrm>
            <a:custGeom>
              <a:rect b="b" l="l" r="r" t="t"/>
              <a:pathLst>
                <a:path extrusionOk="0" h="1453" w="1661">
                  <a:moveTo>
                    <a:pt x="831" y="0"/>
                  </a:moveTo>
                  <a:cubicBezTo>
                    <a:pt x="740" y="0"/>
                    <a:pt x="649" y="43"/>
                    <a:pt x="592" y="128"/>
                  </a:cubicBezTo>
                  <a:lnTo>
                    <a:pt x="0" y="1003"/>
                  </a:lnTo>
                  <a:cubicBezTo>
                    <a:pt x="195" y="1303"/>
                    <a:pt x="513" y="1453"/>
                    <a:pt x="830" y="1453"/>
                  </a:cubicBezTo>
                  <a:cubicBezTo>
                    <a:pt x="1148" y="1453"/>
                    <a:pt x="1466" y="1303"/>
                    <a:pt x="1660" y="1003"/>
                  </a:cubicBezTo>
                  <a:lnTo>
                    <a:pt x="1071" y="128"/>
                  </a:lnTo>
                  <a:cubicBezTo>
                    <a:pt x="1013" y="43"/>
                    <a:pt x="922" y="0"/>
                    <a:pt x="831" y="0"/>
                  </a:cubicBezTo>
                  <a:close/>
                </a:path>
              </a:pathLst>
            </a:cu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4"/>
            <p:cNvSpPr/>
            <p:nvPr/>
          </p:nvSpPr>
          <p:spPr>
            <a:xfrm>
              <a:off x="7124700" y="1626300"/>
              <a:ext cx="32500" cy="23350"/>
            </a:xfrm>
            <a:custGeom>
              <a:rect b="b" l="l" r="r" t="t"/>
              <a:pathLst>
                <a:path extrusionOk="0" h="934" w="1300">
                  <a:moveTo>
                    <a:pt x="128" y="1"/>
                  </a:moveTo>
                  <a:cubicBezTo>
                    <a:pt x="59" y="1"/>
                    <a:pt x="1" y="56"/>
                    <a:pt x="1" y="127"/>
                  </a:cubicBezTo>
                  <a:lnTo>
                    <a:pt x="1" y="807"/>
                  </a:lnTo>
                  <a:cubicBezTo>
                    <a:pt x="1" y="878"/>
                    <a:pt x="59" y="934"/>
                    <a:pt x="128" y="934"/>
                  </a:cubicBezTo>
                  <a:lnTo>
                    <a:pt x="1171" y="934"/>
                  </a:lnTo>
                  <a:cubicBezTo>
                    <a:pt x="1241" y="934"/>
                    <a:pt x="1300" y="878"/>
                    <a:pt x="1300" y="807"/>
                  </a:cubicBezTo>
                  <a:lnTo>
                    <a:pt x="1300" y="127"/>
                  </a:lnTo>
                  <a:cubicBezTo>
                    <a:pt x="1300" y="56"/>
                    <a:pt x="1241" y="1"/>
                    <a:pt x="1173"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4"/>
            <p:cNvSpPr/>
            <p:nvPr/>
          </p:nvSpPr>
          <p:spPr>
            <a:xfrm>
              <a:off x="7146050" y="1626300"/>
              <a:ext cx="11100" cy="23350"/>
            </a:xfrm>
            <a:custGeom>
              <a:rect b="b" l="l" r="r" t="t"/>
              <a:pathLst>
                <a:path extrusionOk="0" h="934" w="444">
                  <a:moveTo>
                    <a:pt x="0" y="1"/>
                  </a:moveTo>
                  <a:cubicBezTo>
                    <a:pt x="69" y="1"/>
                    <a:pt x="125" y="56"/>
                    <a:pt x="125" y="127"/>
                  </a:cubicBezTo>
                  <a:lnTo>
                    <a:pt x="125" y="807"/>
                  </a:lnTo>
                  <a:cubicBezTo>
                    <a:pt x="125" y="878"/>
                    <a:pt x="69" y="934"/>
                    <a:pt x="0" y="934"/>
                  </a:cubicBezTo>
                  <a:lnTo>
                    <a:pt x="317" y="934"/>
                  </a:lnTo>
                  <a:cubicBezTo>
                    <a:pt x="387" y="934"/>
                    <a:pt x="443" y="878"/>
                    <a:pt x="443" y="807"/>
                  </a:cubicBezTo>
                  <a:lnTo>
                    <a:pt x="443" y="127"/>
                  </a:lnTo>
                  <a:cubicBezTo>
                    <a:pt x="443" y="56"/>
                    <a:pt x="387" y="1"/>
                    <a:pt x="317" y="1"/>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4"/>
            <p:cNvSpPr/>
            <p:nvPr/>
          </p:nvSpPr>
          <p:spPr>
            <a:xfrm>
              <a:off x="7257425" y="1682425"/>
              <a:ext cx="74800" cy="63350"/>
            </a:xfrm>
            <a:custGeom>
              <a:rect b="b" l="l" r="r" t="t"/>
              <a:pathLst>
                <a:path extrusionOk="0" h="2534" w="2992">
                  <a:moveTo>
                    <a:pt x="269" y="0"/>
                  </a:moveTo>
                  <a:cubicBezTo>
                    <a:pt x="121" y="0"/>
                    <a:pt x="1" y="119"/>
                    <a:pt x="1" y="269"/>
                  </a:cubicBezTo>
                  <a:lnTo>
                    <a:pt x="1" y="2264"/>
                  </a:lnTo>
                  <a:cubicBezTo>
                    <a:pt x="1" y="2413"/>
                    <a:pt x="121" y="2533"/>
                    <a:pt x="269" y="2533"/>
                  </a:cubicBezTo>
                  <a:lnTo>
                    <a:pt x="2723" y="2533"/>
                  </a:lnTo>
                  <a:cubicBezTo>
                    <a:pt x="2871" y="2533"/>
                    <a:pt x="2991" y="2413"/>
                    <a:pt x="2991" y="2264"/>
                  </a:cubicBezTo>
                  <a:lnTo>
                    <a:pt x="2991" y="269"/>
                  </a:lnTo>
                  <a:cubicBezTo>
                    <a:pt x="2991" y="119"/>
                    <a:pt x="2871" y="0"/>
                    <a:pt x="2723"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4"/>
            <p:cNvSpPr/>
            <p:nvPr/>
          </p:nvSpPr>
          <p:spPr>
            <a:xfrm>
              <a:off x="7271250" y="1696325"/>
              <a:ext cx="19675" cy="7250"/>
            </a:xfrm>
            <a:custGeom>
              <a:rect b="b" l="l" r="r" t="t"/>
              <a:pathLst>
                <a:path extrusionOk="0" h="290" w="787">
                  <a:moveTo>
                    <a:pt x="145" y="1"/>
                  </a:moveTo>
                  <a:cubicBezTo>
                    <a:pt x="65" y="1"/>
                    <a:pt x="0" y="66"/>
                    <a:pt x="0" y="145"/>
                  </a:cubicBezTo>
                  <a:cubicBezTo>
                    <a:pt x="0" y="224"/>
                    <a:pt x="65" y="289"/>
                    <a:pt x="145" y="289"/>
                  </a:cubicBezTo>
                  <a:cubicBezTo>
                    <a:pt x="148" y="289"/>
                    <a:pt x="150" y="289"/>
                    <a:pt x="153" y="289"/>
                  </a:cubicBezTo>
                  <a:lnTo>
                    <a:pt x="637" y="289"/>
                  </a:lnTo>
                  <a:cubicBezTo>
                    <a:pt x="639" y="289"/>
                    <a:pt x="642" y="289"/>
                    <a:pt x="644" y="289"/>
                  </a:cubicBezTo>
                  <a:cubicBezTo>
                    <a:pt x="722" y="289"/>
                    <a:pt x="787" y="224"/>
                    <a:pt x="787" y="145"/>
                  </a:cubicBezTo>
                  <a:cubicBezTo>
                    <a:pt x="787" y="66"/>
                    <a:pt x="722" y="1"/>
                    <a:pt x="644" y="1"/>
                  </a:cubicBezTo>
                  <a:cubicBezTo>
                    <a:pt x="642" y="1"/>
                    <a:pt x="639" y="1"/>
                    <a:pt x="637" y="1"/>
                  </a:cubicBezTo>
                  <a:lnTo>
                    <a:pt x="153" y="1"/>
                  </a:lnTo>
                  <a:cubicBezTo>
                    <a:pt x="150" y="1"/>
                    <a:pt x="148"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4"/>
            <p:cNvSpPr/>
            <p:nvPr/>
          </p:nvSpPr>
          <p:spPr>
            <a:xfrm>
              <a:off x="7313650" y="1682425"/>
              <a:ext cx="18575" cy="63350"/>
            </a:xfrm>
            <a:custGeom>
              <a:rect b="b" l="l" r="r" t="t"/>
              <a:pathLst>
                <a:path extrusionOk="0" h="2534" w="743">
                  <a:moveTo>
                    <a:pt x="475" y="0"/>
                  </a:moveTo>
                  <a:cubicBezTo>
                    <a:pt x="474" y="0"/>
                    <a:pt x="473" y="0"/>
                    <a:pt x="471" y="0"/>
                  </a:cubicBezTo>
                  <a:lnTo>
                    <a:pt x="1" y="0"/>
                  </a:lnTo>
                  <a:cubicBezTo>
                    <a:pt x="149" y="0"/>
                    <a:pt x="269" y="119"/>
                    <a:pt x="269" y="269"/>
                  </a:cubicBezTo>
                  <a:lnTo>
                    <a:pt x="269" y="2264"/>
                  </a:lnTo>
                  <a:cubicBezTo>
                    <a:pt x="269" y="2413"/>
                    <a:pt x="149" y="2533"/>
                    <a:pt x="1" y="2533"/>
                  </a:cubicBezTo>
                  <a:lnTo>
                    <a:pt x="474" y="2533"/>
                  </a:lnTo>
                  <a:cubicBezTo>
                    <a:pt x="622" y="2533"/>
                    <a:pt x="742" y="2413"/>
                    <a:pt x="742" y="2264"/>
                  </a:cubicBezTo>
                  <a:lnTo>
                    <a:pt x="742" y="269"/>
                  </a:lnTo>
                  <a:cubicBezTo>
                    <a:pt x="742" y="120"/>
                    <a:pt x="622" y="0"/>
                    <a:pt x="475" y="0"/>
                  </a:cubicBezTo>
                  <a:close/>
                </a:path>
              </a:pathLst>
            </a:cu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4"/>
            <p:cNvSpPr/>
            <p:nvPr/>
          </p:nvSpPr>
          <p:spPr>
            <a:xfrm>
              <a:off x="7257425" y="1702200"/>
              <a:ext cx="74800" cy="43575"/>
            </a:xfrm>
            <a:custGeom>
              <a:rect b="b" l="l" r="r" t="t"/>
              <a:pathLst>
                <a:path extrusionOk="0" h="1743" w="2992">
                  <a:moveTo>
                    <a:pt x="2991" y="0"/>
                  </a:moveTo>
                  <a:lnTo>
                    <a:pt x="2611" y="383"/>
                  </a:lnTo>
                  <a:cubicBezTo>
                    <a:pt x="2585" y="409"/>
                    <a:pt x="2553" y="431"/>
                    <a:pt x="2518" y="443"/>
                  </a:cubicBezTo>
                  <a:cubicBezTo>
                    <a:pt x="2484" y="458"/>
                    <a:pt x="2445" y="467"/>
                    <a:pt x="2406" y="467"/>
                  </a:cubicBezTo>
                  <a:lnTo>
                    <a:pt x="1301" y="467"/>
                  </a:lnTo>
                  <a:cubicBezTo>
                    <a:pt x="1224" y="467"/>
                    <a:pt x="1151" y="497"/>
                    <a:pt x="1097" y="551"/>
                  </a:cubicBezTo>
                  <a:lnTo>
                    <a:pt x="712" y="936"/>
                  </a:lnTo>
                  <a:cubicBezTo>
                    <a:pt x="658" y="990"/>
                    <a:pt x="585" y="1020"/>
                    <a:pt x="508" y="1020"/>
                  </a:cubicBezTo>
                  <a:lnTo>
                    <a:pt x="1" y="1020"/>
                  </a:lnTo>
                  <a:lnTo>
                    <a:pt x="1" y="1473"/>
                  </a:lnTo>
                  <a:cubicBezTo>
                    <a:pt x="1" y="1622"/>
                    <a:pt x="121" y="1742"/>
                    <a:pt x="269" y="1742"/>
                  </a:cubicBezTo>
                  <a:lnTo>
                    <a:pt x="2723" y="1742"/>
                  </a:lnTo>
                  <a:cubicBezTo>
                    <a:pt x="2871" y="1742"/>
                    <a:pt x="2991" y="1622"/>
                    <a:pt x="2991" y="1473"/>
                  </a:cubicBezTo>
                  <a:lnTo>
                    <a:pt x="2991" y="0"/>
                  </a:ln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44"/>
            <p:cNvSpPr/>
            <p:nvPr/>
          </p:nvSpPr>
          <p:spPr>
            <a:xfrm>
              <a:off x="7313650" y="1702200"/>
              <a:ext cx="18575" cy="43575"/>
            </a:xfrm>
            <a:custGeom>
              <a:rect b="b" l="l" r="r" t="t"/>
              <a:pathLst>
                <a:path extrusionOk="0" h="1743" w="743">
                  <a:moveTo>
                    <a:pt x="742" y="0"/>
                  </a:moveTo>
                  <a:lnTo>
                    <a:pt x="360" y="383"/>
                  </a:lnTo>
                  <a:cubicBezTo>
                    <a:pt x="334" y="409"/>
                    <a:pt x="302" y="431"/>
                    <a:pt x="269" y="446"/>
                  </a:cubicBezTo>
                  <a:lnTo>
                    <a:pt x="269" y="1473"/>
                  </a:lnTo>
                  <a:cubicBezTo>
                    <a:pt x="269" y="1622"/>
                    <a:pt x="149" y="1742"/>
                    <a:pt x="1" y="1742"/>
                  </a:cubicBezTo>
                  <a:lnTo>
                    <a:pt x="474" y="1742"/>
                  </a:lnTo>
                  <a:cubicBezTo>
                    <a:pt x="622" y="1742"/>
                    <a:pt x="742" y="1622"/>
                    <a:pt x="742" y="1473"/>
                  </a:cubicBezTo>
                  <a:lnTo>
                    <a:pt x="742" y="0"/>
                  </a:lnTo>
                  <a:close/>
                </a:path>
              </a:pathLst>
            </a:custGeom>
            <a:solidFill>
              <a:srgbClr val="9BA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44"/>
            <p:cNvSpPr/>
            <p:nvPr/>
          </p:nvSpPr>
          <p:spPr>
            <a:xfrm>
              <a:off x="7277525" y="1644625"/>
              <a:ext cx="22875" cy="21100"/>
            </a:xfrm>
            <a:custGeom>
              <a:rect b="b" l="l" r="r" t="t"/>
              <a:pathLst>
                <a:path extrusionOk="0" h="844" w="915">
                  <a:moveTo>
                    <a:pt x="452" y="289"/>
                  </a:moveTo>
                  <a:cubicBezTo>
                    <a:pt x="489" y="289"/>
                    <a:pt x="521" y="302"/>
                    <a:pt x="547" y="328"/>
                  </a:cubicBezTo>
                  <a:cubicBezTo>
                    <a:pt x="598" y="379"/>
                    <a:pt x="598" y="463"/>
                    <a:pt x="547" y="515"/>
                  </a:cubicBezTo>
                  <a:cubicBezTo>
                    <a:pt x="520" y="542"/>
                    <a:pt x="487" y="555"/>
                    <a:pt x="453" y="555"/>
                  </a:cubicBezTo>
                  <a:cubicBezTo>
                    <a:pt x="402" y="555"/>
                    <a:pt x="352" y="525"/>
                    <a:pt x="330" y="472"/>
                  </a:cubicBezTo>
                  <a:cubicBezTo>
                    <a:pt x="293" y="386"/>
                    <a:pt x="358" y="289"/>
                    <a:pt x="452" y="289"/>
                  </a:cubicBezTo>
                  <a:close/>
                  <a:moveTo>
                    <a:pt x="453" y="0"/>
                  </a:moveTo>
                  <a:cubicBezTo>
                    <a:pt x="399" y="0"/>
                    <a:pt x="344" y="11"/>
                    <a:pt x="291" y="33"/>
                  </a:cubicBezTo>
                  <a:cubicBezTo>
                    <a:pt x="106" y="108"/>
                    <a:pt x="1" y="306"/>
                    <a:pt x="39" y="504"/>
                  </a:cubicBezTo>
                  <a:cubicBezTo>
                    <a:pt x="78" y="702"/>
                    <a:pt x="252" y="844"/>
                    <a:pt x="452" y="844"/>
                  </a:cubicBezTo>
                  <a:cubicBezTo>
                    <a:pt x="564" y="844"/>
                    <a:pt x="671" y="798"/>
                    <a:pt x="751" y="721"/>
                  </a:cubicBezTo>
                  <a:cubicBezTo>
                    <a:pt x="893" y="577"/>
                    <a:pt x="914" y="356"/>
                    <a:pt x="803" y="188"/>
                  </a:cubicBezTo>
                  <a:cubicBezTo>
                    <a:pt x="723" y="68"/>
                    <a:pt x="591" y="0"/>
                    <a:pt x="453"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44"/>
            <p:cNvSpPr/>
            <p:nvPr/>
          </p:nvSpPr>
          <p:spPr>
            <a:xfrm>
              <a:off x="7296875" y="1605225"/>
              <a:ext cx="22925" cy="21100"/>
            </a:xfrm>
            <a:custGeom>
              <a:rect b="b" l="l" r="r" t="t"/>
              <a:pathLst>
                <a:path extrusionOk="0" h="844" w="917">
                  <a:moveTo>
                    <a:pt x="454" y="289"/>
                  </a:moveTo>
                  <a:cubicBezTo>
                    <a:pt x="489" y="289"/>
                    <a:pt x="523" y="304"/>
                    <a:pt x="547" y="328"/>
                  </a:cubicBezTo>
                  <a:cubicBezTo>
                    <a:pt x="638" y="417"/>
                    <a:pt x="565" y="558"/>
                    <a:pt x="454" y="558"/>
                  </a:cubicBezTo>
                  <a:cubicBezTo>
                    <a:pt x="437" y="558"/>
                    <a:pt x="419" y="554"/>
                    <a:pt x="401" y="547"/>
                  </a:cubicBezTo>
                  <a:cubicBezTo>
                    <a:pt x="265" y="491"/>
                    <a:pt x="306" y="289"/>
                    <a:pt x="454" y="289"/>
                  </a:cubicBezTo>
                  <a:close/>
                  <a:moveTo>
                    <a:pt x="454" y="0"/>
                  </a:moveTo>
                  <a:cubicBezTo>
                    <a:pt x="399" y="0"/>
                    <a:pt x="344" y="11"/>
                    <a:pt x="291" y="33"/>
                  </a:cubicBezTo>
                  <a:cubicBezTo>
                    <a:pt x="106" y="108"/>
                    <a:pt x="1" y="306"/>
                    <a:pt x="39" y="504"/>
                  </a:cubicBezTo>
                  <a:cubicBezTo>
                    <a:pt x="78" y="702"/>
                    <a:pt x="252" y="844"/>
                    <a:pt x="454" y="844"/>
                  </a:cubicBezTo>
                  <a:cubicBezTo>
                    <a:pt x="566" y="844"/>
                    <a:pt x="674" y="801"/>
                    <a:pt x="751" y="721"/>
                  </a:cubicBezTo>
                  <a:cubicBezTo>
                    <a:pt x="893" y="577"/>
                    <a:pt x="917" y="355"/>
                    <a:pt x="805" y="188"/>
                  </a:cubicBezTo>
                  <a:cubicBezTo>
                    <a:pt x="725" y="68"/>
                    <a:pt x="592" y="0"/>
                    <a:pt x="454" y="0"/>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44"/>
            <p:cNvSpPr/>
            <p:nvPr/>
          </p:nvSpPr>
          <p:spPr>
            <a:xfrm>
              <a:off x="7187975" y="1611800"/>
              <a:ext cx="19475" cy="19475"/>
            </a:xfrm>
            <a:custGeom>
              <a:rect b="b" l="l" r="r" t="t"/>
              <a:pathLst>
                <a:path extrusionOk="0" h="779" w="779">
                  <a:moveTo>
                    <a:pt x="390" y="0"/>
                  </a:moveTo>
                  <a:cubicBezTo>
                    <a:pt x="308" y="0"/>
                    <a:pt x="241" y="69"/>
                    <a:pt x="246" y="153"/>
                  </a:cubicBezTo>
                  <a:lnTo>
                    <a:pt x="246" y="245"/>
                  </a:lnTo>
                  <a:lnTo>
                    <a:pt x="151" y="245"/>
                  </a:lnTo>
                  <a:cubicBezTo>
                    <a:pt x="150" y="245"/>
                    <a:pt x="148" y="245"/>
                    <a:pt x="147" y="245"/>
                  </a:cubicBezTo>
                  <a:cubicBezTo>
                    <a:pt x="67" y="245"/>
                    <a:pt x="1" y="309"/>
                    <a:pt x="1" y="389"/>
                  </a:cubicBezTo>
                  <a:cubicBezTo>
                    <a:pt x="1" y="472"/>
                    <a:pt x="67" y="535"/>
                    <a:pt x="147" y="535"/>
                  </a:cubicBezTo>
                  <a:cubicBezTo>
                    <a:pt x="148" y="535"/>
                    <a:pt x="150" y="535"/>
                    <a:pt x="151" y="535"/>
                  </a:cubicBezTo>
                  <a:lnTo>
                    <a:pt x="246" y="535"/>
                  </a:lnTo>
                  <a:lnTo>
                    <a:pt x="246" y="628"/>
                  </a:lnTo>
                  <a:cubicBezTo>
                    <a:pt x="241" y="710"/>
                    <a:pt x="308" y="778"/>
                    <a:pt x="390" y="778"/>
                  </a:cubicBezTo>
                  <a:cubicBezTo>
                    <a:pt x="471" y="778"/>
                    <a:pt x="538" y="710"/>
                    <a:pt x="534" y="628"/>
                  </a:cubicBezTo>
                  <a:lnTo>
                    <a:pt x="534" y="535"/>
                  </a:lnTo>
                  <a:lnTo>
                    <a:pt x="628" y="535"/>
                  </a:lnTo>
                  <a:cubicBezTo>
                    <a:pt x="630" y="535"/>
                    <a:pt x="631" y="535"/>
                    <a:pt x="632" y="535"/>
                  </a:cubicBezTo>
                  <a:cubicBezTo>
                    <a:pt x="712" y="535"/>
                    <a:pt x="779" y="472"/>
                    <a:pt x="779" y="389"/>
                  </a:cubicBezTo>
                  <a:cubicBezTo>
                    <a:pt x="779" y="309"/>
                    <a:pt x="712" y="245"/>
                    <a:pt x="632" y="245"/>
                  </a:cubicBezTo>
                  <a:cubicBezTo>
                    <a:pt x="631" y="245"/>
                    <a:pt x="630" y="245"/>
                    <a:pt x="628" y="245"/>
                  </a:cubicBezTo>
                  <a:lnTo>
                    <a:pt x="534" y="245"/>
                  </a:lnTo>
                  <a:lnTo>
                    <a:pt x="534" y="153"/>
                  </a:lnTo>
                  <a:cubicBezTo>
                    <a:pt x="538" y="69"/>
                    <a:pt x="471" y="0"/>
                    <a:pt x="390"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44"/>
            <p:cNvSpPr/>
            <p:nvPr/>
          </p:nvSpPr>
          <p:spPr>
            <a:xfrm>
              <a:off x="7024775" y="1736500"/>
              <a:ext cx="20400" cy="19475"/>
            </a:xfrm>
            <a:custGeom>
              <a:rect b="b" l="l" r="r" t="t"/>
              <a:pathLst>
                <a:path extrusionOk="0" h="779" w="816">
                  <a:moveTo>
                    <a:pt x="433" y="0"/>
                  </a:moveTo>
                  <a:cubicBezTo>
                    <a:pt x="351" y="0"/>
                    <a:pt x="285" y="69"/>
                    <a:pt x="289" y="151"/>
                  </a:cubicBezTo>
                  <a:lnTo>
                    <a:pt x="289" y="245"/>
                  </a:lnTo>
                  <a:lnTo>
                    <a:pt x="194" y="245"/>
                  </a:lnTo>
                  <a:cubicBezTo>
                    <a:pt x="1" y="245"/>
                    <a:pt x="1" y="536"/>
                    <a:pt x="194" y="536"/>
                  </a:cubicBezTo>
                  <a:lnTo>
                    <a:pt x="289" y="536"/>
                  </a:lnTo>
                  <a:lnTo>
                    <a:pt x="289" y="628"/>
                  </a:lnTo>
                  <a:cubicBezTo>
                    <a:pt x="285" y="710"/>
                    <a:pt x="351" y="779"/>
                    <a:pt x="433" y="779"/>
                  </a:cubicBezTo>
                  <a:cubicBezTo>
                    <a:pt x="515" y="779"/>
                    <a:pt x="581" y="710"/>
                    <a:pt x="577" y="628"/>
                  </a:cubicBezTo>
                  <a:lnTo>
                    <a:pt x="577" y="536"/>
                  </a:lnTo>
                  <a:lnTo>
                    <a:pt x="672" y="536"/>
                  </a:lnTo>
                  <a:cubicBezTo>
                    <a:pt x="751" y="533"/>
                    <a:pt x="816" y="469"/>
                    <a:pt x="816" y="389"/>
                  </a:cubicBezTo>
                  <a:cubicBezTo>
                    <a:pt x="816" y="310"/>
                    <a:pt x="751" y="245"/>
                    <a:pt x="672" y="245"/>
                  </a:cubicBezTo>
                  <a:lnTo>
                    <a:pt x="577" y="245"/>
                  </a:lnTo>
                  <a:lnTo>
                    <a:pt x="577" y="151"/>
                  </a:lnTo>
                  <a:cubicBezTo>
                    <a:pt x="581" y="69"/>
                    <a:pt x="515" y="0"/>
                    <a:pt x="433"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44"/>
            <p:cNvSpPr/>
            <p:nvPr/>
          </p:nvSpPr>
          <p:spPr>
            <a:xfrm>
              <a:off x="7348100" y="1755950"/>
              <a:ext cx="20025" cy="19475"/>
            </a:xfrm>
            <a:custGeom>
              <a:rect b="b" l="l" r="r" t="t"/>
              <a:pathLst>
                <a:path extrusionOk="0" h="779" w="801">
                  <a:moveTo>
                    <a:pt x="424" y="1"/>
                  </a:moveTo>
                  <a:cubicBezTo>
                    <a:pt x="343" y="1"/>
                    <a:pt x="276" y="69"/>
                    <a:pt x="280" y="151"/>
                  </a:cubicBezTo>
                  <a:lnTo>
                    <a:pt x="280" y="246"/>
                  </a:lnTo>
                  <a:lnTo>
                    <a:pt x="186" y="246"/>
                  </a:lnTo>
                  <a:cubicBezTo>
                    <a:pt x="1" y="252"/>
                    <a:pt x="1" y="525"/>
                    <a:pt x="186" y="534"/>
                  </a:cubicBezTo>
                  <a:lnTo>
                    <a:pt x="280" y="534"/>
                  </a:lnTo>
                  <a:lnTo>
                    <a:pt x="280" y="628"/>
                  </a:lnTo>
                  <a:cubicBezTo>
                    <a:pt x="276" y="710"/>
                    <a:pt x="343" y="779"/>
                    <a:pt x="424" y="779"/>
                  </a:cubicBezTo>
                  <a:cubicBezTo>
                    <a:pt x="506" y="779"/>
                    <a:pt x="573" y="710"/>
                    <a:pt x="568" y="628"/>
                  </a:cubicBezTo>
                  <a:lnTo>
                    <a:pt x="568" y="534"/>
                  </a:lnTo>
                  <a:lnTo>
                    <a:pt x="663" y="534"/>
                  </a:lnTo>
                  <a:cubicBezTo>
                    <a:pt x="740" y="530"/>
                    <a:pt x="801" y="467"/>
                    <a:pt x="801" y="390"/>
                  </a:cubicBezTo>
                  <a:cubicBezTo>
                    <a:pt x="801" y="312"/>
                    <a:pt x="740" y="248"/>
                    <a:pt x="663" y="246"/>
                  </a:cubicBezTo>
                  <a:lnTo>
                    <a:pt x="568" y="246"/>
                  </a:lnTo>
                  <a:lnTo>
                    <a:pt x="568" y="151"/>
                  </a:lnTo>
                  <a:cubicBezTo>
                    <a:pt x="573" y="69"/>
                    <a:pt x="506" y="1"/>
                    <a:pt x="424"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4"/>
            <p:cNvSpPr/>
            <p:nvPr/>
          </p:nvSpPr>
          <p:spPr>
            <a:xfrm>
              <a:off x="7040050" y="1582800"/>
              <a:ext cx="310775" cy="215475"/>
            </a:xfrm>
            <a:custGeom>
              <a:rect b="b" l="l" r="r" t="t"/>
              <a:pathLst>
                <a:path extrusionOk="0" h="8619" w="12431">
                  <a:moveTo>
                    <a:pt x="8917" y="438"/>
                  </a:moveTo>
                  <a:lnTo>
                    <a:pt x="8917" y="1078"/>
                  </a:lnTo>
                  <a:lnTo>
                    <a:pt x="7909" y="1078"/>
                  </a:lnTo>
                  <a:lnTo>
                    <a:pt x="7909" y="438"/>
                  </a:lnTo>
                  <a:close/>
                  <a:moveTo>
                    <a:pt x="4539" y="1885"/>
                  </a:moveTo>
                  <a:lnTo>
                    <a:pt x="4539" y="2530"/>
                  </a:lnTo>
                  <a:lnTo>
                    <a:pt x="3531" y="2530"/>
                  </a:lnTo>
                  <a:lnTo>
                    <a:pt x="3531" y="1885"/>
                  </a:lnTo>
                  <a:close/>
                  <a:moveTo>
                    <a:pt x="11418" y="4127"/>
                  </a:moveTo>
                  <a:cubicBezTo>
                    <a:pt x="11486" y="4127"/>
                    <a:pt x="11542" y="4185"/>
                    <a:pt x="11542" y="4254"/>
                  </a:cubicBezTo>
                  <a:lnTo>
                    <a:pt x="11542" y="4716"/>
                  </a:lnTo>
                  <a:lnTo>
                    <a:pt x="11200" y="5056"/>
                  </a:lnTo>
                  <a:cubicBezTo>
                    <a:pt x="11187" y="5069"/>
                    <a:pt x="11172" y="5080"/>
                    <a:pt x="11155" y="5086"/>
                  </a:cubicBezTo>
                  <a:cubicBezTo>
                    <a:pt x="11138" y="5095"/>
                    <a:pt x="11119" y="5099"/>
                    <a:pt x="11099" y="5099"/>
                  </a:cubicBezTo>
                  <a:lnTo>
                    <a:pt x="9994" y="5099"/>
                  </a:lnTo>
                  <a:cubicBezTo>
                    <a:pt x="9878" y="5099"/>
                    <a:pt x="9768" y="5144"/>
                    <a:pt x="9687" y="5226"/>
                  </a:cubicBezTo>
                  <a:lnTo>
                    <a:pt x="9304" y="5611"/>
                  </a:lnTo>
                  <a:cubicBezTo>
                    <a:pt x="9276" y="5637"/>
                    <a:pt x="9239" y="5652"/>
                    <a:pt x="9201" y="5652"/>
                  </a:cubicBezTo>
                  <a:lnTo>
                    <a:pt x="8837" y="5652"/>
                  </a:lnTo>
                  <a:lnTo>
                    <a:pt x="8837" y="4254"/>
                  </a:lnTo>
                  <a:cubicBezTo>
                    <a:pt x="8837" y="4183"/>
                    <a:pt x="8893" y="4127"/>
                    <a:pt x="8962" y="4127"/>
                  </a:cubicBezTo>
                  <a:close/>
                  <a:moveTo>
                    <a:pt x="7915" y="2168"/>
                  </a:moveTo>
                  <a:cubicBezTo>
                    <a:pt x="7961" y="2168"/>
                    <a:pt x="8006" y="2190"/>
                    <a:pt x="8035" y="2233"/>
                  </a:cubicBezTo>
                  <a:lnTo>
                    <a:pt x="9119" y="3839"/>
                  </a:lnTo>
                  <a:lnTo>
                    <a:pt x="8962" y="3839"/>
                  </a:lnTo>
                  <a:cubicBezTo>
                    <a:pt x="8732" y="3839"/>
                    <a:pt x="8547" y="4024"/>
                    <a:pt x="8547" y="4252"/>
                  </a:cubicBezTo>
                  <a:lnTo>
                    <a:pt x="8547" y="6247"/>
                  </a:lnTo>
                  <a:lnTo>
                    <a:pt x="8547" y="6249"/>
                  </a:lnTo>
                  <a:cubicBezTo>
                    <a:pt x="8547" y="6477"/>
                    <a:pt x="8732" y="6662"/>
                    <a:pt x="8962" y="6662"/>
                  </a:cubicBezTo>
                  <a:lnTo>
                    <a:pt x="9919" y="6662"/>
                  </a:lnTo>
                  <a:cubicBezTo>
                    <a:pt x="9921" y="6662"/>
                    <a:pt x="9924" y="6662"/>
                    <a:pt x="9926" y="6662"/>
                  </a:cubicBezTo>
                  <a:cubicBezTo>
                    <a:pt x="10005" y="6662"/>
                    <a:pt x="10069" y="6597"/>
                    <a:pt x="10069" y="6518"/>
                  </a:cubicBezTo>
                  <a:cubicBezTo>
                    <a:pt x="10069" y="6439"/>
                    <a:pt x="10005" y="6374"/>
                    <a:pt x="9926" y="6374"/>
                  </a:cubicBezTo>
                  <a:cubicBezTo>
                    <a:pt x="9924" y="6374"/>
                    <a:pt x="9921" y="6374"/>
                    <a:pt x="9919" y="6374"/>
                  </a:cubicBezTo>
                  <a:lnTo>
                    <a:pt x="8962" y="6374"/>
                  </a:lnTo>
                  <a:cubicBezTo>
                    <a:pt x="8893" y="6374"/>
                    <a:pt x="8837" y="6318"/>
                    <a:pt x="8837" y="6249"/>
                  </a:cubicBezTo>
                  <a:lnTo>
                    <a:pt x="8837" y="5942"/>
                  </a:lnTo>
                  <a:lnTo>
                    <a:pt x="9201" y="5942"/>
                  </a:lnTo>
                  <a:cubicBezTo>
                    <a:pt x="9315" y="5940"/>
                    <a:pt x="9427" y="5895"/>
                    <a:pt x="9508" y="5815"/>
                  </a:cubicBezTo>
                  <a:lnTo>
                    <a:pt x="9891" y="5430"/>
                  </a:lnTo>
                  <a:cubicBezTo>
                    <a:pt x="9919" y="5402"/>
                    <a:pt x="9955" y="5387"/>
                    <a:pt x="9994" y="5387"/>
                  </a:cubicBezTo>
                  <a:lnTo>
                    <a:pt x="11097" y="5387"/>
                  </a:lnTo>
                  <a:cubicBezTo>
                    <a:pt x="11213" y="5387"/>
                    <a:pt x="11323" y="5342"/>
                    <a:pt x="11405" y="5260"/>
                  </a:cubicBezTo>
                  <a:lnTo>
                    <a:pt x="11540" y="5125"/>
                  </a:lnTo>
                  <a:lnTo>
                    <a:pt x="11540" y="6249"/>
                  </a:lnTo>
                  <a:cubicBezTo>
                    <a:pt x="11540" y="6318"/>
                    <a:pt x="11484" y="6374"/>
                    <a:pt x="11415" y="6374"/>
                  </a:cubicBezTo>
                  <a:lnTo>
                    <a:pt x="10732" y="6374"/>
                  </a:lnTo>
                  <a:cubicBezTo>
                    <a:pt x="10729" y="6374"/>
                    <a:pt x="10727" y="6374"/>
                    <a:pt x="10724" y="6374"/>
                  </a:cubicBezTo>
                  <a:cubicBezTo>
                    <a:pt x="10644" y="6374"/>
                    <a:pt x="10579" y="6439"/>
                    <a:pt x="10579" y="6518"/>
                  </a:cubicBezTo>
                  <a:cubicBezTo>
                    <a:pt x="10579" y="6597"/>
                    <a:pt x="10644" y="6662"/>
                    <a:pt x="10724" y="6662"/>
                  </a:cubicBezTo>
                  <a:cubicBezTo>
                    <a:pt x="10727" y="6662"/>
                    <a:pt x="10729" y="6662"/>
                    <a:pt x="10732" y="6662"/>
                  </a:cubicBezTo>
                  <a:lnTo>
                    <a:pt x="11022" y="6662"/>
                  </a:lnTo>
                  <a:lnTo>
                    <a:pt x="11996" y="8107"/>
                  </a:lnTo>
                  <a:cubicBezTo>
                    <a:pt x="12060" y="8204"/>
                    <a:pt x="11992" y="8333"/>
                    <a:pt x="11876" y="8333"/>
                  </a:cubicBezTo>
                  <a:lnTo>
                    <a:pt x="6928" y="8333"/>
                  </a:lnTo>
                  <a:cubicBezTo>
                    <a:pt x="6973" y="8204"/>
                    <a:pt x="6956" y="8060"/>
                    <a:pt x="6879" y="7946"/>
                  </a:cubicBezTo>
                  <a:lnTo>
                    <a:pt x="5412" y="5770"/>
                  </a:lnTo>
                  <a:lnTo>
                    <a:pt x="7797" y="2233"/>
                  </a:lnTo>
                  <a:cubicBezTo>
                    <a:pt x="7825" y="2190"/>
                    <a:pt x="7870" y="2168"/>
                    <a:pt x="7915" y="2168"/>
                  </a:cubicBezTo>
                  <a:close/>
                  <a:moveTo>
                    <a:pt x="7916" y="0"/>
                  </a:moveTo>
                  <a:cubicBezTo>
                    <a:pt x="7846" y="0"/>
                    <a:pt x="7776" y="46"/>
                    <a:pt x="7773" y="139"/>
                  </a:cubicBezTo>
                  <a:lnTo>
                    <a:pt x="7773" y="173"/>
                  </a:lnTo>
                  <a:cubicBezTo>
                    <a:pt x="7681" y="218"/>
                    <a:pt x="7620" y="313"/>
                    <a:pt x="7620" y="416"/>
                  </a:cubicBezTo>
                  <a:lnTo>
                    <a:pt x="7620" y="1096"/>
                  </a:lnTo>
                  <a:cubicBezTo>
                    <a:pt x="7620" y="1199"/>
                    <a:pt x="7681" y="1293"/>
                    <a:pt x="7773" y="1338"/>
                  </a:cubicBezTo>
                  <a:lnTo>
                    <a:pt x="7773" y="1902"/>
                  </a:lnTo>
                  <a:cubicBezTo>
                    <a:pt x="7685" y="1934"/>
                    <a:pt x="7610" y="1992"/>
                    <a:pt x="7558" y="2070"/>
                  </a:cubicBezTo>
                  <a:lnTo>
                    <a:pt x="5238" y="5510"/>
                  </a:lnTo>
                  <a:lnTo>
                    <a:pt x="4808" y="4871"/>
                  </a:lnTo>
                  <a:cubicBezTo>
                    <a:pt x="4777" y="4829"/>
                    <a:pt x="4736" y="4811"/>
                    <a:pt x="4695" y="4811"/>
                  </a:cubicBezTo>
                  <a:cubicBezTo>
                    <a:pt x="4595" y="4811"/>
                    <a:pt x="4500" y="4920"/>
                    <a:pt x="4569" y="5032"/>
                  </a:cubicBezTo>
                  <a:lnTo>
                    <a:pt x="6640" y="8105"/>
                  </a:lnTo>
                  <a:cubicBezTo>
                    <a:pt x="6704" y="8202"/>
                    <a:pt x="6636" y="8331"/>
                    <a:pt x="6520" y="8331"/>
                  </a:cubicBezTo>
                  <a:lnTo>
                    <a:pt x="553" y="8331"/>
                  </a:lnTo>
                  <a:cubicBezTo>
                    <a:pt x="437" y="8331"/>
                    <a:pt x="368" y="8202"/>
                    <a:pt x="435" y="8105"/>
                  </a:cubicBezTo>
                  <a:lnTo>
                    <a:pt x="3417" y="3680"/>
                  </a:lnTo>
                  <a:cubicBezTo>
                    <a:pt x="3446" y="3638"/>
                    <a:pt x="3492" y="3617"/>
                    <a:pt x="3537" y="3617"/>
                  </a:cubicBezTo>
                  <a:cubicBezTo>
                    <a:pt x="3583" y="3617"/>
                    <a:pt x="3629" y="3638"/>
                    <a:pt x="3658" y="3680"/>
                  </a:cubicBezTo>
                  <a:lnTo>
                    <a:pt x="4114" y="4359"/>
                  </a:lnTo>
                  <a:cubicBezTo>
                    <a:pt x="4145" y="4403"/>
                    <a:pt x="4187" y="4421"/>
                    <a:pt x="4227" y="4421"/>
                  </a:cubicBezTo>
                  <a:cubicBezTo>
                    <a:pt x="4327" y="4421"/>
                    <a:pt x="4422" y="4311"/>
                    <a:pt x="4354" y="4198"/>
                  </a:cubicBezTo>
                  <a:lnTo>
                    <a:pt x="3896" y="3519"/>
                  </a:lnTo>
                  <a:cubicBezTo>
                    <a:pt x="3845" y="3441"/>
                    <a:pt x="3770" y="3383"/>
                    <a:pt x="3681" y="3353"/>
                  </a:cubicBezTo>
                  <a:lnTo>
                    <a:pt x="3681" y="2816"/>
                  </a:lnTo>
                  <a:lnTo>
                    <a:pt x="4557" y="2816"/>
                  </a:lnTo>
                  <a:cubicBezTo>
                    <a:pt x="4707" y="2816"/>
                    <a:pt x="4827" y="2695"/>
                    <a:pt x="4827" y="2545"/>
                  </a:cubicBezTo>
                  <a:lnTo>
                    <a:pt x="4827" y="1867"/>
                  </a:lnTo>
                  <a:cubicBezTo>
                    <a:pt x="4827" y="1717"/>
                    <a:pt x="4707" y="1596"/>
                    <a:pt x="4557" y="1596"/>
                  </a:cubicBezTo>
                  <a:lnTo>
                    <a:pt x="3681" y="1596"/>
                  </a:lnTo>
                  <a:lnTo>
                    <a:pt x="3681" y="1588"/>
                  </a:lnTo>
                  <a:cubicBezTo>
                    <a:pt x="3681" y="1492"/>
                    <a:pt x="3609" y="1444"/>
                    <a:pt x="3537" y="1444"/>
                  </a:cubicBezTo>
                  <a:cubicBezTo>
                    <a:pt x="3465" y="1444"/>
                    <a:pt x="3393" y="1492"/>
                    <a:pt x="3393" y="1588"/>
                  </a:cubicBezTo>
                  <a:lnTo>
                    <a:pt x="3393" y="1624"/>
                  </a:lnTo>
                  <a:cubicBezTo>
                    <a:pt x="3301" y="1670"/>
                    <a:pt x="3241" y="1762"/>
                    <a:pt x="3241" y="1865"/>
                  </a:cubicBezTo>
                  <a:lnTo>
                    <a:pt x="3241" y="2547"/>
                  </a:lnTo>
                  <a:cubicBezTo>
                    <a:pt x="3241" y="2650"/>
                    <a:pt x="3301" y="2742"/>
                    <a:pt x="3393" y="2788"/>
                  </a:cubicBezTo>
                  <a:lnTo>
                    <a:pt x="3393" y="3353"/>
                  </a:lnTo>
                  <a:cubicBezTo>
                    <a:pt x="3305" y="3383"/>
                    <a:pt x="3230" y="3441"/>
                    <a:pt x="3178" y="3519"/>
                  </a:cubicBezTo>
                  <a:lnTo>
                    <a:pt x="194" y="7944"/>
                  </a:lnTo>
                  <a:cubicBezTo>
                    <a:pt x="0" y="8232"/>
                    <a:pt x="207" y="8619"/>
                    <a:pt x="553" y="8619"/>
                  </a:cubicBezTo>
                  <a:lnTo>
                    <a:pt x="11876" y="8619"/>
                  </a:lnTo>
                  <a:cubicBezTo>
                    <a:pt x="12224" y="8619"/>
                    <a:pt x="12430" y="8232"/>
                    <a:pt x="12235" y="7944"/>
                  </a:cubicBezTo>
                  <a:lnTo>
                    <a:pt x="12235" y="7944"/>
                  </a:lnTo>
                  <a:lnTo>
                    <a:pt x="12237" y="7946"/>
                  </a:lnTo>
                  <a:lnTo>
                    <a:pt x="11372" y="6662"/>
                  </a:lnTo>
                  <a:lnTo>
                    <a:pt x="11418" y="6662"/>
                  </a:lnTo>
                  <a:cubicBezTo>
                    <a:pt x="11645" y="6662"/>
                    <a:pt x="11830" y="6477"/>
                    <a:pt x="11830" y="6249"/>
                  </a:cubicBezTo>
                  <a:lnTo>
                    <a:pt x="11830" y="4254"/>
                  </a:lnTo>
                  <a:cubicBezTo>
                    <a:pt x="11830" y="4024"/>
                    <a:pt x="11645" y="3839"/>
                    <a:pt x="11418" y="3839"/>
                  </a:cubicBezTo>
                  <a:lnTo>
                    <a:pt x="9467" y="3839"/>
                  </a:lnTo>
                  <a:lnTo>
                    <a:pt x="8276" y="2072"/>
                  </a:lnTo>
                  <a:cubicBezTo>
                    <a:pt x="8225" y="1994"/>
                    <a:pt x="8149" y="1936"/>
                    <a:pt x="8061" y="1904"/>
                  </a:cubicBezTo>
                  <a:lnTo>
                    <a:pt x="8061" y="1366"/>
                  </a:lnTo>
                  <a:lnTo>
                    <a:pt x="8936" y="1366"/>
                  </a:lnTo>
                  <a:cubicBezTo>
                    <a:pt x="9087" y="1366"/>
                    <a:pt x="9207" y="1246"/>
                    <a:pt x="9207" y="1096"/>
                  </a:cubicBezTo>
                  <a:lnTo>
                    <a:pt x="9207" y="416"/>
                  </a:lnTo>
                  <a:cubicBezTo>
                    <a:pt x="9207" y="268"/>
                    <a:pt x="9087" y="145"/>
                    <a:pt x="8936" y="145"/>
                  </a:cubicBezTo>
                  <a:lnTo>
                    <a:pt x="8061" y="145"/>
                  </a:lnTo>
                  <a:lnTo>
                    <a:pt x="8061" y="139"/>
                  </a:lnTo>
                  <a:cubicBezTo>
                    <a:pt x="8057" y="46"/>
                    <a:pt x="7987" y="0"/>
                    <a:pt x="7916"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4"/>
            <p:cNvSpPr/>
            <p:nvPr/>
          </p:nvSpPr>
          <p:spPr>
            <a:xfrm>
              <a:off x="7087300" y="1740000"/>
              <a:ext cx="202625" cy="40650"/>
            </a:xfrm>
            <a:custGeom>
              <a:rect b="b" l="l" r="r" t="t"/>
              <a:pathLst>
                <a:path extrusionOk="0" h="1626" w="8105">
                  <a:moveTo>
                    <a:pt x="5406" y="0"/>
                  </a:moveTo>
                  <a:cubicBezTo>
                    <a:pt x="5292" y="0"/>
                    <a:pt x="5180" y="45"/>
                    <a:pt x="5100" y="127"/>
                  </a:cubicBezTo>
                  <a:lnTo>
                    <a:pt x="4728" y="499"/>
                  </a:lnTo>
                  <a:cubicBezTo>
                    <a:pt x="4701" y="525"/>
                    <a:pt x="4664" y="540"/>
                    <a:pt x="4625" y="542"/>
                  </a:cubicBezTo>
                  <a:lnTo>
                    <a:pt x="1766" y="542"/>
                  </a:lnTo>
                  <a:cubicBezTo>
                    <a:pt x="1763" y="542"/>
                    <a:pt x="1761" y="542"/>
                    <a:pt x="1758" y="542"/>
                  </a:cubicBezTo>
                  <a:cubicBezTo>
                    <a:pt x="1645" y="542"/>
                    <a:pt x="1538" y="589"/>
                    <a:pt x="1458" y="669"/>
                  </a:cubicBezTo>
                  <a:lnTo>
                    <a:pt x="832" y="1292"/>
                  </a:lnTo>
                  <a:cubicBezTo>
                    <a:pt x="807" y="1320"/>
                    <a:pt x="770" y="1335"/>
                    <a:pt x="731" y="1335"/>
                  </a:cubicBezTo>
                  <a:lnTo>
                    <a:pt x="194" y="1335"/>
                  </a:lnTo>
                  <a:cubicBezTo>
                    <a:pt x="0" y="1335"/>
                    <a:pt x="0" y="1623"/>
                    <a:pt x="194" y="1625"/>
                  </a:cubicBezTo>
                  <a:lnTo>
                    <a:pt x="731" y="1625"/>
                  </a:lnTo>
                  <a:lnTo>
                    <a:pt x="731" y="1623"/>
                  </a:lnTo>
                  <a:cubicBezTo>
                    <a:pt x="845" y="1623"/>
                    <a:pt x="957" y="1578"/>
                    <a:pt x="1039" y="1496"/>
                  </a:cubicBezTo>
                  <a:lnTo>
                    <a:pt x="1662" y="871"/>
                  </a:lnTo>
                  <a:cubicBezTo>
                    <a:pt x="1690" y="843"/>
                    <a:pt x="1727" y="828"/>
                    <a:pt x="1766" y="828"/>
                  </a:cubicBezTo>
                  <a:lnTo>
                    <a:pt x="4625" y="828"/>
                  </a:lnTo>
                  <a:cubicBezTo>
                    <a:pt x="4628" y="828"/>
                    <a:pt x="4630" y="828"/>
                    <a:pt x="4633" y="828"/>
                  </a:cubicBezTo>
                  <a:cubicBezTo>
                    <a:pt x="4746" y="828"/>
                    <a:pt x="4853" y="781"/>
                    <a:pt x="4933" y="701"/>
                  </a:cubicBezTo>
                  <a:lnTo>
                    <a:pt x="5305" y="331"/>
                  </a:lnTo>
                  <a:cubicBezTo>
                    <a:pt x="5331" y="303"/>
                    <a:pt x="5367" y="288"/>
                    <a:pt x="5406" y="288"/>
                  </a:cubicBezTo>
                  <a:lnTo>
                    <a:pt x="5806" y="288"/>
                  </a:lnTo>
                  <a:cubicBezTo>
                    <a:pt x="5844" y="288"/>
                    <a:pt x="5881" y="303"/>
                    <a:pt x="5909" y="331"/>
                  </a:cubicBezTo>
                  <a:lnTo>
                    <a:pt x="6902" y="1324"/>
                  </a:lnTo>
                  <a:cubicBezTo>
                    <a:pt x="6982" y="1406"/>
                    <a:pt x="7094" y="1451"/>
                    <a:pt x="7208" y="1451"/>
                  </a:cubicBezTo>
                  <a:lnTo>
                    <a:pt x="7960" y="1451"/>
                  </a:lnTo>
                  <a:cubicBezTo>
                    <a:pt x="8040" y="1451"/>
                    <a:pt x="8104" y="1387"/>
                    <a:pt x="8104" y="1307"/>
                  </a:cubicBezTo>
                  <a:cubicBezTo>
                    <a:pt x="8104" y="1226"/>
                    <a:pt x="8040" y="1161"/>
                    <a:pt x="7960" y="1161"/>
                  </a:cubicBezTo>
                  <a:lnTo>
                    <a:pt x="7208" y="1161"/>
                  </a:lnTo>
                  <a:cubicBezTo>
                    <a:pt x="7169" y="1161"/>
                    <a:pt x="7132" y="1146"/>
                    <a:pt x="7107" y="1120"/>
                  </a:cubicBezTo>
                  <a:lnTo>
                    <a:pt x="6113" y="127"/>
                  </a:lnTo>
                  <a:cubicBezTo>
                    <a:pt x="6031" y="45"/>
                    <a:pt x="5922" y="0"/>
                    <a:pt x="5806"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4"/>
            <p:cNvSpPr/>
            <p:nvPr/>
          </p:nvSpPr>
          <p:spPr>
            <a:xfrm>
              <a:off x="7087350" y="1724125"/>
              <a:ext cx="166450" cy="36650"/>
            </a:xfrm>
            <a:custGeom>
              <a:rect b="b" l="l" r="r" t="t"/>
              <a:pathLst>
                <a:path extrusionOk="0" h="1466" w="6658">
                  <a:moveTo>
                    <a:pt x="4822" y="1"/>
                  </a:moveTo>
                  <a:cubicBezTo>
                    <a:pt x="4709" y="1"/>
                    <a:pt x="4602" y="48"/>
                    <a:pt x="4522" y="128"/>
                  </a:cubicBezTo>
                  <a:lnTo>
                    <a:pt x="4069" y="581"/>
                  </a:lnTo>
                  <a:cubicBezTo>
                    <a:pt x="4043" y="607"/>
                    <a:pt x="4004" y="622"/>
                    <a:pt x="3968" y="622"/>
                  </a:cubicBezTo>
                  <a:lnTo>
                    <a:pt x="2862" y="622"/>
                  </a:lnTo>
                  <a:cubicBezTo>
                    <a:pt x="2746" y="622"/>
                    <a:pt x="2637" y="667"/>
                    <a:pt x="2555" y="749"/>
                  </a:cubicBezTo>
                  <a:lnTo>
                    <a:pt x="2172" y="1134"/>
                  </a:lnTo>
                  <a:cubicBezTo>
                    <a:pt x="2144" y="1160"/>
                    <a:pt x="2108" y="1177"/>
                    <a:pt x="2069" y="1177"/>
                  </a:cubicBezTo>
                  <a:lnTo>
                    <a:pt x="151" y="1177"/>
                  </a:lnTo>
                  <a:cubicBezTo>
                    <a:pt x="148" y="1177"/>
                    <a:pt x="146" y="1177"/>
                    <a:pt x="143" y="1177"/>
                  </a:cubicBezTo>
                  <a:cubicBezTo>
                    <a:pt x="65" y="1177"/>
                    <a:pt x="1" y="1240"/>
                    <a:pt x="1" y="1321"/>
                  </a:cubicBezTo>
                  <a:cubicBezTo>
                    <a:pt x="1" y="1400"/>
                    <a:pt x="65" y="1465"/>
                    <a:pt x="144" y="1465"/>
                  </a:cubicBezTo>
                  <a:cubicBezTo>
                    <a:pt x="146" y="1465"/>
                    <a:pt x="149" y="1465"/>
                    <a:pt x="151" y="1465"/>
                  </a:cubicBezTo>
                  <a:lnTo>
                    <a:pt x="2069" y="1465"/>
                  </a:lnTo>
                  <a:cubicBezTo>
                    <a:pt x="2185" y="1465"/>
                    <a:pt x="2295" y="1420"/>
                    <a:pt x="2376" y="1338"/>
                  </a:cubicBezTo>
                  <a:lnTo>
                    <a:pt x="2759" y="953"/>
                  </a:lnTo>
                  <a:cubicBezTo>
                    <a:pt x="2787" y="927"/>
                    <a:pt x="2824" y="912"/>
                    <a:pt x="2862" y="912"/>
                  </a:cubicBezTo>
                  <a:lnTo>
                    <a:pt x="3968" y="912"/>
                  </a:lnTo>
                  <a:cubicBezTo>
                    <a:pt x="4081" y="912"/>
                    <a:pt x="4191" y="867"/>
                    <a:pt x="4273" y="786"/>
                  </a:cubicBezTo>
                  <a:lnTo>
                    <a:pt x="4726" y="332"/>
                  </a:lnTo>
                  <a:cubicBezTo>
                    <a:pt x="4754" y="304"/>
                    <a:pt x="4791" y="289"/>
                    <a:pt x="4830" y="289"/>
                  </a:cubicBezTo>
                  <a:lnTo>
                    <a:pt x="6657" y="289"/>
                  </a:lnTo>
                  <a:lnTo>
                    <a:pt x="6657" y="1"/>
                  </a:lnTo>
                  <a:lnTo>
                    <a:pt x="4830" y="1"/>
                  </a:lnTo>
                  <a:cubicBezTo>
                    <a:pt x="4827" y="1"/>
                    <a:pt x="4825" y="1"/>
                    <a:pt x="4822"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4"/>
            <p:cNvSpPr/>
            <p:nvPr/>
          </p:nvSpPr>
          <p:spPr>
            <a:xfrm>
              <a:off x="7065000" y="1702675"/>
              <a:ext cx="24900" cy="7250"/>
            </a:xfrm>
            <a:custGeom>
              <a:rect b="b" l="l" r="r" t="t"/>
              <a:pathLst>
                <a:path extrusionOk="0" h="290" w="996">
                  <a:moveTo>
                    <a:pt x="143" y="1"/>
                  </a:moveTo>
                  <a:cubicBezTo>
                    <a:pt x="65" y="1"/>
                    <a:pt x="0" y="66"/>
                    <a:pt x="0" y="145"/>
                  </a:cubicBezTo>
                  <a:cubicBezTo>
                    <a:pt x="0" y="226"/>
                    <a:pt x="65" y="289"/>
                    <a:pt x="143" y="289"/>
                  </a:cubicBezTo>
                  <a:cubicBezTo>
                    <a:pt x="145" y="289"/>
                    <a:pt x="148" y="289"/>
                    <a:pt x="151" y="289"/>
                  </a:cubicBezTo>
                  <a:lnTo>
                    <a:pt x="858" y="289"/>
                  </a:lnTo>
                  <a:cubicBezTo>
                    <a:pt x="933" y="287"/>
                    <a:pt x="996" y="222"/>
                    <a:pt x="996" y="145"/>
                  </a:cubicBezTo>
                  <a:cubicBezTo>
                    <a:pt x="996" y="67"/>
                    <a:pt x="933" y="5"/>
                    <a:pt x="858" y="1"/>
                  </a:cubicBezTo>
                  <a:lnTo>
                    <a:pt x="151" y="1"/>
                  </a:lnTo>
                  <a:cubicBezTo>
                    <a:pt x="148" y="1"/>
                    <a:pt x="146" y="1"/>
                    <a:pt x="143" y="1"/>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4"/>
            <p:cNvSpPr/>
            <p:nvPr/>
          </p:nvSpPr>
          <p:spPr>
            <a:xfrm>
              <a:off x="7065000" y="1715475"/>
              <a:ext cx="59900" cy="7225"/>
            </a:xfrm>
            <a:custGeom>
              <a:rect b="b" l="l" r="r" t="t"/>
              <a:pathLst>
                <a:path extrusionOk="0" h="289" w="2396">
                  <a:moveTo>
                    <a:pt x="143" y="0"/>
                  </a:moveTo>
                  <a:cubicBezTo>
                    <a:pt x="65" y="0"/>
                    <a:pt x="0" y="65"/>
                    <a:pt x="0" y="145"/>
                  </a:cubicBezTo>
                  <a:cubicBezTo>
                    <a:pt x="0" y="224"/>
                    <a:pt x="65" y="289"/>
                    <a:pt x="143" y="289"/>
                  </a:cubicBezTo>
                  <a:cubicBezTo>
                    <a:pt x="146" y="289"/>
                    <a:pt x="148" y="289"/>
                    <a:pt x="151" y="289"/>
                  </a:cubicBezTo>
                  <a:lnTo>
                    <a:pt x="2245" y="289"/>
                  </a:lnTo>
                  <a:cubicBezTo>
                    <a:pt x="2247" y="289"/>
                    <a:pt x="2250" y="289"/>
                    <a:pt x="2252" y="289"/>
                  </a:cubicBezTo>
                  <a:cubicBezTo>
                    <a:pt x="2331" y="289"/>
                    <a:pt x="2395" y="224"/>
                    <a:pt x="2395" y="145"/>
                  </a:cubicBezTo>
                  <a:cubicBezTo>
                    <a:pt x="2395" y="65"/>
                    <a:pt x="2331" y="0"/>
                    <a:pt x="2252" y="0"/>
                  </a:cubicBezTo>
                  <a:cubicBezTo>
                    <a:pt x="2250" y="0"/>
                    <a:pt x="2247" y="0"/>
                    <a:pt x="2245" y="1"/>
                  </a:cubicBezTo>
                  <a:lnTo>
                    <a:pt x="151" y="1"/>
                  </a:lnTo>
                  <a:cubicBezTo>
                    <a:pt x="148" y="0"/>
                    <a:pt x="146" y="0"/>
                    <a:pt x="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4"/>
            <p:cNvSpPr/>
            <p:nvPr/>
          </p:nvSpPr>
          <p:spPr>
            <a:xfrm>
              <a:off x="7063925" y="1728225"/>
              <a:ext cx="60800" cy="7225"/>
            </a:xfrm>
            <a:custGeom>
              <a:rect b="b" l="l" r="r" t="t"/>
              <a:pathLst>
                <a:path extrusionOk="0" h="289" w="2432">
                  <a:moveTo>
                    <a:pt x="194" y="0"/>
                  </a:moveTo>
                  <a:cubicBezTo>
                    <a:pt x="0" y="0"/>
                    <a:pt x="0" y="288"/>
                    <a:pt x="194" y="288"/>
                  </a:cubicBezTo>
                  <a:lnTo>
                    <a:pt x="2288" y="288"/>
                  </a:lnTo>
                  <a:cubicBezTo>
                    <a:pt x="2367" y="288"/>
                    <a:pt x="2432" y="224"/>
                    <a:pt x="2432" y="144"/>
                  </a:cubicBezTo>
                  <a:cubicBezTo>
                    <a:pt x="2432" y="65"/>
                    <a:pt x="2367" y="0"/>
                    <a:pt x="22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4" name="Shape 1724"/>
        <p:cNvGrpSpPr/>
        <p:nvPr/>
      </p:nvGrpSpPr>
      <p:grpSpPr>
        <a:xfrm>
          <a:off x="0" y="0"/>
          <a:ext cx="0" cy="0"/>
          <a:chOff x="0" y="0"/>
          <a:chExt cx="0" cy="0"/>
        </a:xfrm>
      </p:grpSpPr>
      <p:sp>
        <p:nvSpPr>
          <p:cNvPr id="1725" name="Google Shape;1725;p45"/>
          <p:cNvSpPr/>
          <p:nvPr/>
        </p:nvSpPr>
        <p:spPr>
          <a:xfrm>
            <a:off x="6829650" y="2674050"/>
            <a:ext cx="3706800" cy="3706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45"/>
          <p:cNvSpPr/>
          <p:nvPr/>
        </p:nvSpPr>
        <p:spPr>
          <a:xfrm>
            <a:off x="-3062825" y="351975"/>
            <a:ext cx="4308900" cy="430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45"/>
          <p:cNvSpPr txBox="1"/>
          <p:nvPr>
            <p:ph idx="1" type="subTitle"/>
          </p:nvPr>
        </p:nvSpPr>
        <p:spPr>
          <a:xfrm flipH="1">
            <a:off x="1300225" y="1710800"/>
            <a:ext cx="6392100" cy="896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It not only helps reducing the time of recording and tracking enquires and problems traditionally, but improves quality and accuracy of data produced by the system which can lead to more facilitation of decision making process in time.</a:t>
            </a:r>
            <a:endParaRPr/>
          </a:p>
        </p:txBody>
      </p:sp>
      <p:grpSp>
        <p:nvGrpSpPr>
          <p:cNvPr id="1728" name="Google Shape;1728;p45"/>
          <p:cNvGrpSpPr/>
          <p:nvPr/>
        </p:nvGrpSpPr>
        <p:grpSpPr>
          <a:xfrm>
            <a:off x="-514259" y="4010315"/>
            <a:ext cx="1606231" cy="1606231"/>
            <a:chOff x="238125" y="2189800"/>
            <a:chExt cx="1119325" cy="1119325"/>
          </a:xfrm>
        </p:grpSpPr>
        <p:sp>
          <p:nvSpPr>
            <p:cNvPr id="1729" name="Google Shape;1729;p45"/>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45"/>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45"/>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45"/>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45"/>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45"/>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45"/>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45"/>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45"/>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45"/>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45"/>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45"/>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1" name="Google Shape;1741;p45"/>
          <p:cNvGrpSpPr/>
          <p:nvPr/>
        </p:nvGrpSpPr>
        <p:grpSpPr>
          <a:xfrm flipH="1">
            <a:off x="8488025" y="2517525"/>
            <a:ext cx="1320350" cy="1313405"/>
            <a:chOff x="3966050" y="1420800"/>
            <a:chExt cx="1320350" cy="1313405"/>
          </a:xfrm>
        </p:grpSpPr>
        <p:sp>
          <p:nvSpPr>
            <p:cNvPr id="1742" name="Google Shape;1742;p45"/>
            <p:cNvSpPr/>
            <p:nvPr/>
          </p:nvSpPr>
          <p:spPr>
            <a:xfrm>
              <a:off x="3966050" y="1420800"/>
              <a:ext cx="1195644" cy="1188699"/>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45"/>
            <p:cNvSpPr/>
            <p:nvPr/>
          </p:nvSpPr>
          <p:spPr>
            <a:xfrm>
              <a:off x="4028382" y="1483174"/>
              <a:ext cx="1195644" cy="1188656"/>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45"/>
            <p:cNvSpPr/>
            <p:nvPr/>
          </p:nvSpPr>
          <p:spPr>
            <a:xfrm>
              <a:off x="4090713" y="1545506"/>
              <a:ext cx="1195687" cy="1188699"/>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5" name="Google Shape;1745;p45"/>
          <p:cNvSpPr/>
          <p:nvPr/>
        </p:nvSpPr>
        <p:spPr>
          <a:xfrm>
            <a:off x="-317786" y="275894"/>
            <a:ext cx="872433" cy="872410"/>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6" name="Google Shape;1746;p45"/>
          <p:cNvGrpSpPr/>
          <p:nvPr/>
        </p:nvGrpSpPr>
        <p:grpSpPr>
          <a:xfrm>
            <a:off x="6910275" y="3290995"/>
            <a:ext cx="2214811" cy="1761891"/>
            <a:chOff x="7003325" y="1544375"/>
            <a:chExt cx="385775" cy="292775"/>
          </a:xfrm>
        </p:grpSpPr>
        <p:sp>
          <p:nvSpPr>
            <p:cNvPr id="1747" name="Google Shape;1747;p45"/>
            <p:cNvSpPr/>
            <p:nvPr/>
          </p:nvSpPr>
          <p:spPr>
            <a:xfrm>
              <a:off x="7003325" y="1544375"/>
              <a:ext cx="385775" cy="292775"/>
            </a:xfrm>
            <a:custGeom>
              <a:rect b="b" l="l" r="r" t="t"/>
              <a:pathLst>
                <a:path extrusionOk="0" h="11711" w="15431">
                  <a:moveTo>
                    <a:pt x="14792" y="2630"/>
                  </a:moveTo>
                  <a:cubicBezTo>
                    <a:pt x="14147" y="986"/>
                    <a:pt x="12153" y="1"/>
                    <a:pt x="10468" y="652"/>
                  </a:cubicBezTo>
                  <a:cubicBezTo>
                    <a:pt x="8545" y="1396"/>
                    <a:pt x="9182" y="4458"/>
                    <a:pt x="7434" y="5077"/>
                  </a:cubicBezTo>
                  <a:cubicBezTo>
                    <a:pt x="6490" y="5410"/>
                    <a:pt x="5095" y="4163"/>
                    <a:pt x="4140" y="3970"/>
                  </a:cubicBezTo>
                  <a:cubicBezTo>
                    <a:pt x="2383" y="3617"/>
                    <a:pt x="792" y="4858"/>
                    <a:pt x="401" y="6576"/>
                  </a:cubicBezTo>
                  <a:cubicBezTo>
                    <a:pt x="1" y="8328"/>
                    <a:pt x="642" y="10667"/>
                    <a:pt x="2566" y="11145"/>
                  </a:cubicBezTo>
                  <a:cubicBezTo>
                    <a:pt x="4860" y="11710"/>
                    <a:pt x="6053" y="9650"/>
                    <a:pt x="7978" y="9057"/>
                  </a:cubicBezTo>
                  <a:cubicBezTo>
                    <a:pt x="9952" y="8451"/>
                    <a:pt x="12147" y="9885"/>
                    <a:pt x="13781" y="8139"/>
                  </a:cubicBezTo>
                  <a:cubicBezTo>
                    <a:pt x="14989" y="6849"/>
                    <a:pt x="15430" y="4258"/>
                    <a:pt x="14792" y="2630"/>
                  </a:cubicBezTo>
                  <a:close/>
                </a:path>
              </a:pathLst>
            </a:custGeom>
            <a:gradFill>
              <a:gsLst>
                <a:gs pos="0">
                  <a:srgbClr val="FFFFFF">
                    <a:alpha val="0"/>
                  </a:srgbClr>
                </a:gs>
                <a:gs pos="100000">
                  <a:srgbClr val="589BBE"/>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45"/>
            <p:cNvSpPr/>
            <p:nvPr/>
          </p:nvSpPr>
          <p:spPr>
            <a:xfrm>
              <a:off x="7022950" y="1603075"/>
              <a:ext cx="301575" cy="204675"/>
            </a:xfrm>
            <a:custGeom>
              <a:rect b="b" l="l" r="r" t="t"/>
              <a:pathLst>
                <a:path extrusionOk="0" h="8187" w="12063">
                  <a:moveTo>
                    <a:pt x="7535" y="1"/>
                  </a:moveTo>
                  <a:cubicBezTo>
                    <a:pt x="7466" y="1"/>
                    <a:pt x="7408" y="57"/>
                    <a:pt x="7408" y="125"/>
                  </a:cubicBezTo>
                  <a:lnTo>
                    <a:pt x="7408" y="809"/>
                  </a:lnTo>
                  <a:cubicBezTo>
                    <a:pt x="7408" y="878"/>
                    <a:pt x="7466" y="934"/>
                    <a:pt x="7535" y="934"/>
                  </a:cubicBezTo>
                  <a:lnTo>
                    <a:pt x="7588" y="934"/>
                  </a:lnTo>
                  <a:lnTo>
                    <a:pt x="7588" y="1772"/>
                  </a:lnTo>
                  <a:cubicBezTo>
                    <a:pt x="7550" y="1794"/>
                    <a:pt x="7518" y="1824"/>
                    <a:pt x="7494" y="1861"/>
                  </a:cubicBezTo>
                  <a:lnTo>
                    <a:pt x="5056" y="5479"/>
                  </a:lnTo>
                  <a:lnTo>
                    <a:pt x="3594" y="3312"/>
                  </a:lnTo>
                  <a:cubicBezTo>
                    <a:pt x="3570" y="3275"/>
                    <a:pt x="3538" y="3245"/>
                    <a:pt x="3499" y="3222"/>
                  </a:cubicBezTo>
                  <a:lnTo>
                    <a:pt x="3499" y="2383"/>
                  </a:lnTo>
                  <a:lnTo>
                    <a:pt x="4200" y="2383"/>
                  </a:lnTo>
                  <a:cubicBezTo>
                    <a:pt x="4271" y="2383"/>
                    <a:pt x="4327" y="2327"/>
                    <a:pt x="4327" y="2256"/>
                  </a:cubicBezTo>
                  <a:lnTo>
                    <a:pt x="4327" y="1577"/>
                  </a:lnTo>
                  <a:cubicBezTo>
                    <a:pt x="4327" y="1506"/>
                    <a:pt x="4271" y="1450"/>
                    <a:pt x="4200" y="1450"/>
                  </a:cubicBezTo>
                  <a:lnTo>
                    <a:pt x="3155" y="1450"/>
                  </a:lnTo>
                  <a:cubicBezTo>
                    <a:pt x="3086" y="1450"/>
                    <a:pt x="3028" y="1506"/>
                    <a:pt x="3028" y="1577"/>
                  </a:cubicBezTo>
                  <a:lnTo>
                    <a:pt x="3028" y="2256"/>
                  </a:lnTo>
                  <a:cubicBezTo>
                    <a:pt x="3028" y="2327"/>
                    <a:pt x="3086" y="2383"/>
                    <a:pt x="3155" y="2383"/>
                  </a:cubicBezTo>
                  <a:lnTo>
                    <a:pt x="3209" y="2383"/>
                  </a:lnTo>
                  <a:lnTo>
                    <a:pt x="3209" y="3224"/>
                  </a:lnTo>
                  <a:cubicBezTo>
                    <a:pt x="3172" y="3245"/>
                    <a:pt x="3138" y="3275"/>
                    <a:pt x="3114" y="3312"/>
                  </a:cubicBezTo>
                  <a:lnTo>
                    <a:pt x="130" y="7737"/>
                  </a:lnTo>
                  <a:cubicBezTo>
                    <a:pt x="1" y="7928"/>
                    <a:pt x="138" y="8186"/>
                    <a:pt x="371" y="8186"/>
                  </a:cubicBezTo>
                  <a:lnTo>
                    <a:pt x="11693" y="8186"/>
                  </a:lnTo>
                  <a:cubicBezTo>
                    <a:pt x="11923" y="8186"/>
                    <a:pt x="12063" y="7928"/>
                    <a:pt x="11932" y="7737"/>
                  </a:cubicBezTo>
                  <a:lnTo>
                    <a:pt x="11934" y="7737"/>
                  </a:lnTo>
                  <a:lnTo>
                    <a:pt x="7973" y="1861"/>
                  </a:lnTo>
                  <a:cubicBezTo>
                    <a:pt x="7950" y="1824"/>
                    <a:pt x="7915" y="1794"/>
                    <a:pt x="7879" y="1772"/>
                  </a:cubicBezTo>
                  <a:lnTo>
                    <a:pt x="7879" y="934"/>
                  </a:lnTo>
                  <a:lnTo>
                    <a:pt x="8580" y="934"/>
                  </a:lnTo>
                  <a:cubicBezTo>
                    <a:pt x="8651" y="934"/>
                    <a:pt x="8707" y="876"/>
                    <a:pt x="8707" y="807"/>
                  </a:cubicBezTo>
                  <a:lnTo>
                    <a:pt x="8707" y="125"/>
                  </a:lnTo>
                  <a:cubicBezTo>
                    <a:pt x="8707" y="57"/>
                    <a:pt x="8651" y="1"/>
                    <a:pt x="8580" y="1"/>
                  </a:cubicBezTo>
                  <a:close/>
                </a:path>
              </a:pathLst>
            </a:custGeom>
            <a:solidFill>
              <a:srgbClr val="9BA5C9">
                <a:alpha val="4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45"/>
            <p:cNvSpPr/>
            <p:nvPr/>
          </p:nvSpPr>
          <p:spPr>
            <a:xfrm>
              <a:off x="7129700" y="1633375"/>
              <a:ext cx="216550" cy="161350"/>
            </a:xfrm>
            <a:custGeom>
              <a:rect b="b" l="l" r="r" t="t"/>
              <a:pathLst>
                <a:path extrusionOk="0" h="6454" w="8662">
                  <a:moveTo>
                    <a:pt x="4331" y="1"/>
                  </a:moveTo>
                  <a:cubicBezTo>
                    <a:pt x="4240" y="1"/>
                    <a:pt x="4148" y="43"/>
                    <a:pt x="4090" y="128"/>
                  </a:cubicBezTo>
                  <a:lnTo>
                    <a:pt x="132" y="6004"/>
                  </a:lnTo>
                  <a:cubicBezTo>
                    <a:pt x="1" y="6196"/>
                    <a:pt x="138" y="6454"/>
                    <a:pt x="371" y="6454"/>
                  </a:cubicBezTo>
                  <a:lnTo>
                    <a:pt x="8292" y="6454"/>
                  </a:lnTo>
                  <a:cubicBezTo>
                    <a:pt x="8524" y="6454"/>
                    <a:pt x="8661" y="6196"/>
                    <a:pt x="8532" y="6004"/>
                  </a:cubicBezTo>
                  <a:lnTo>
                    <a:pt x="7857" y="5002"/>
                  </a:lnTo>
                  <a:lnTo>
                    <a:pt x="7285" y="4153"/>
                  </a:lnTo>
                  <a:lnTo>
                    <a:pt x="4570" y="128"/>
                  </a:lnTo>
                  <a:cubicBezTo>
                    <a:pt x="4513" y="43"/>
                    <a:pt x="4422" y="1"/>
                    <a:pt x="4331" y="1"/>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45"/>
            <p:cNvSpPr/>
            <p:nvPr/>
          </p:nvSpPr>
          <p:spPr>
            <a:xfrm>
              <a:off x="7257375" y="1737200"/>
              <a:ext cx="68775" cy="21250"/>
            </a:xfrm>
            <a:custGeom>
              <a:rect b="b" l="l" r="r" t="t"/>
              <a:pathLst>
                <a:path extrusionOk="0" h="850" w="2751">
                  <a:moveTo>
                    <a:pt x="0" y="0"/>
                  </a:moveTo>
                  <a:lnTo>
                    <a:pt x="0" y="581"/>
                  </a:lnTo>
                  <a:cubicBezTo>
                    <a:pt x="0" y="729"/>
                    <a:pt x="121" y="849"/>
                    <a:pt x="269" y="849"/>
                  </a:cubicBezTo>
                  <a:lnTo>
                    <a:pt x="2750" y="849"/>
                  </a:lnTo>
                  <a:lnTo>
                    <a:pt x="2178" y="0"/>
                  </a:ln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45"/>
            <p:cNvSpPr/>
            <p:nvPr/>
          </p:nvSpPr>
          <p:spPr>
            <a:xfrm>
              <a:off x="7217225" y="1633375"/>
              <a:ext cx="41450" cy="36375"/>
            </a:xfrm>
            <a:custGeom>
              <a:rect b="b" l="l" r="r" t="t"/>
              <a:pathLst>
                <a:path extrusionOk="0" h="1455" w="1658">
                  <a:moveTo>
                    <a:pt x="830" y="1"/>
                  </a:moveTo>
                  <a:cubicBezTo>
                    <a:pt x="739" y="1"/>
                    <a:pt x="647" y="43"/>
                    <a:pt x="589" y="128"/>
                  </a:cubicBezTo>
                  <a:lnTo>
                    <a:pt x="0" y="1003"/>
                  </a:lnTo>
                  <a:cubicBezTo>
                    <a:pt x="195" y="1304"/>
                    <a:pt x="512" y="1455"/>
                    <a:pt x="829" y="1455"/>
                  </a:cubicBezTo>
                  <a:cubicBezTo>
                    <a:pt x="1146" y="1455"/>
                    <a:pt x="1463" y="1304"/>
                    <a:pt x="1658" y="1003"/>
                  </a:cubicBezTo>
                  <a:lnTo>
                    <a:pt x="1069" y="128"/>
                  </a:lnTo>
                  <a:cubicBezTo>
                    <a:pt x="1012" y="43"/>
                    <a:pt x="921" y="1"/>
                    <a:pt x="830" y="1"/>
                  </a:cubicBezTo>
                  <a:close/>
                </a:path>
              </a:pathLst>
            </a:custGeom>
            <a:solidFill>
              <a:srgbClr val="F8BC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45"/>
            <p:cNvSpPr/>
            <p:nvPr/>
          </p:nvSpPr>
          <p:spPr>
            <a:xfrm>
              <a:off x="7234150" y="1590075"/>
              <a:ext cx="32500" cy="23350"/>
            </a:xfrm>
            <a:custGeom>
              <a:rect b="b" l="l" r="r" t="t"/>
              <a:pathLst>
                <a:path extrusionOk="0" h="934" w="1300">
                  <a:moveTo>
                    <a:pt x="127" y="0"/>
                  </a:moveTo>
                  <a:cubicBezTo>
                    <a:pt x="59" y="0"/>
                    <a:pt x="1" y="56"/>
                    <a:pt x="1" y="125"/>
                  </a:cubicBezTo>
                  <a:lnTo>
                    <a:pt x="1" y="807"/>
                  </a:lnTo>
                  <a:cubicBezTo>
                    <a:pt x="1" y="875"/>
                    <a:pt x="59" y="934"/>
                    <a:pt x="127" y="934"/>
                  </a:cubicBezTo>
                  <a:lnTo>
                    <a:pt x="1172" y="934"/>
                  </a:lnTo>
                  <a:cubicBezTo>
                    <a:pt x="1241" y="934"/>
                    <a:pt x="1299" y="875"/>
                    <a:pt x="1299" y="807"/>
                  </a:cubicBezTo>
                  <a:lnTo>
                    <a:pt x="1299" y="125"/>
                  </a:lnTo>
                  <a:cubicBezTo>
                    <a:pt x="1299" y="56"/>
                    <a:pt x="1241" y="0"/>
                    <a:pt x="1172"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45"/>
            <p:cNvSpPr/>
            <p:nvPr/>
          </p:nvSpPr>
          <p:spPr>
            <a:xfrm>
              <a:off x="7255550" y="1590075"/>
              <a:ext cx="11100" cy="23350"/>
            </a:xfrm>
            <a:custGeom>
              <a:rect b="b" l="l" r="r" t="t"/>
              <a:pathLst>
                <a:path extrusionOk="0" h="934" w="444">
                  <a:moveTo>
                    <a:pt x="0" y="0"/>
                  </a:moveTo>
                  <a:cubicBezTo>
                    <a:pt x="69" y="0"/>
                    <a:pt x="127" y="56"/>
                    <a:pt x="127" y="125"/>
                  </a:cubicBezTo>
                  <a:lnTo>
                    <a:pt x="127" y="807"/>
                  </a:lnTo>
                  <a:cubicBezTo>
                    <a:pt x="127" y="875"/>
                    <a:pt x="69" y="934"/>
                    <a:pt x="0" y="934"/>
                  </a:cubicBezTo>
                  <a:lnTo>
                    <a:pt x="316" y="934"/>
                  </a:lnTo>
                  <a:cubicBezTo>
                    <a:pt x="385" y="934"/>
                    <a:pt x="443" y="875"/>
                    <a:pt x="443" y="807"/>
                  </a:cubicBezTo>
                  <a:lnTo>
                    <a:pt x="443" y="125"/>
                  </a:lnTo>
                  <a:cubicBezTo>
                    <a:pt x="443" y="56"/>
                    <a:pt x="387" y="0"/>
                    <a:pt x="316" y="0"/>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45"/>
            <p:cNvSpPr/>
            <p:nvPr/>
          </p:nvSpPr>
          <p:spPr>
            <a:xfrm>
              <a:off x="7044675" y="1669675"/>
              <a:ext cx="167625" cy="125050"/>
            </a:xfrm>
            <a:custGeom>
              <a:rect b="b" l="l" r="r" t="t"/>
              <a:pathLst>
                <a:path extrusionOk="0" h="5002" w="6705">
                  <a:moveTo>
                    <a:pt x="3352" y="0"/>
                  </a:moveTo>
                  <a:cubicBezTo>
                    <a:pt x="3261" y="0"/>
                    <a:pt x="3170" y="43"/>
                    <a:pt x="3112" y="128"/>
                  </a:cubicBezTo>
                  <a:lnTo>
                    <a:pt x="129" y="4552"/>
                  </a:lnTo>
                  <a:cubicBezTo>
                    <a:pt x="0" y="4744"/>
                    <a:pt x="138" y="5002"/>
                    <a:pt x="368" y="5002"/>
                  </a:cubicBezTo>
                  <a:lnTo>
                    <a:pt x="6335" y="5002"/>
                  </a:lnTo>
                  <a:cubicBezTo>
                    <a:pt x="6567" y="5002"/>
                    <a:pt x="6704" y="4744"/>
                    <a:pt x="6575" y="4552"/>
                  </a:cubicBezTo>
                  <a:lnTo>
                    <a:pt x="3591" y="128"/>
                  </a:lnTo>
                  <a:cubicBezTo>
                    <a:pt x="3534" y="43"/>
                    <a:pt x="3443" y="0"/>
                    <a:pt x="3352"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45"/>
            <p:cNvSpPr/>
            <p:nvPr/>
          </p:nvSpPr>
          <p:spPr>
            <a:xfrm>
              <a:off x="7107725" y="1669675"/>
              <a:ext cx="41525" cy="36325"/>
            </a:xfrm>
            <a:custGeom>
              <a:rect b="b" l="l" r="r" t="t"/>
              <a:pathLst>
                <a:path extrusionOk="0" h="1453" w="1661">
                  <a:moveTo>
                    <a:pt x="831" y="0"/>
                  </a:moveTo>
                  <a:cubicBezTo>
                    <a:pt x="740" y="0"/>
                    <a:pt x="649" y="43"/>
                    <a:pt x="592" y="128"/>
                  </a:cubicBezTo>
                  <a:lnTo>
                    <a:pt x="0" y="1003"/>
                  </a:lnTo>
                  <a:cubicBezTo>
                    <a:pt x="195" y="1303"/>
                    <a:pt x="513" y="1453"/>
                    <a:pt x="830" y="1453"/>
                  </a:cubicBezTo>
                  <a:cubicBezTo>
                    <a:pt x="1148" y="1453"/>
                    <a:pt x="1466" y="1303"/>
                    <a:pt x="1660" y="1003"/>
                  </a:cubicBezTo>
                  <a:lnTo>
                    <a:pt x="1071" y="128"/>
                  </a:lnTo>
                  <a:cubicBezTo>
                    <a:pt x="1013" y="43"/>
                    <a:pt x="922" y="0"/>
                    <a:pt x="831" y="0"/>
                  </a:cubicBezTo>
                  <a:close/>
                </a:path>
              </a:pathLst>
            </a:cu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45"/>
            <p:cNvSpPr/>
            <p:nvPr/>
          </p:nvSpPr>
          <p:spPr>
            <a:xfrm>
              <a:off x="7124700" y="1626300"/>
              <a:ext cx="32500" cy="23350"/>
            </a:xfrm>
            <a:custGeom>
              <a:rect b="b" l="l" r="r" t="t"/>
              <a:pathLst>
                <a:path extrusionOk="0" h="934" w="1300">
                  <a:moveTo>
                    <a:pt x="128" y="1"/>
                  </a:moveTo>
                  <a:cubicBezTo>
                    <a:pt x="59" y="1"/>
                    <a:pt x="1" y="56"/>
                    <a:pt x="1" y="127"/>
                  </a:cubicBezTo>
                  <a:lnTo>
                    <a:pt x="1" y="807"/>
                  </a:lnTo>
                  <a:cubicBezTo>
                    <a:pt x="1" y="878"/>
                    <a:pt x="59" y="934"/>
                    <a:pt x="128" y="934"/>
                  </a:cubicBezTo>
                  <a:lnTo>
                    <a:pt x="1171" y="934"/>
                  </a:lnTo>
                  <a:cubicBezTo>
                    <a:pt x="1241" y="934"/>
                    <a:pt x="1300" y="878"/>
                    <a:pt x="1300" y="807"/>
                  </a:cubicBezTo>
                  <a:lnTo>
                    <a:pt x="1300" y="127"/>
                  </a:lnTo>
                  <a:cubicBezTo>
                    <a:pt x="1300" y="56"/>
                    <a:pt x="1241" y="1"/>
                    <a:pt x="1173" y="1"/>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45"/>
            <p:cNvSpPr/>
            <p:nvPr/>
          </p:nvSpPr>
          <p:spPr>
            <a:xfrm>
              <a:off x="7146050" y="1626300"/>
              <a:ext cx="11100" cy="23350"/>
            </a:xfrm>
            <a:custGeom>
              <a:rect b="b" l="l" r="r" t="t"/>
              <a:pathLst>
                <a:path extrusionOk="0" h="934" w="444">
                  <a:moveTo>
                    <a:pt x="0" y="1"/>
                  </a:moveTo>
                  <a:cubicBezTo>
                    <a:pt x="69" y="1"/>
                    <a:pt x="125" y="56"/>
                    <a:pt x="125" y="127"/>
                  </a:cubicBezTo>
                  <a:lnTo>
                    <a:pt x="125" y="807"/>
                  </a:lnTo>
                  <a:cubicBezTo>
                    <a:pt x="125" y="878"/>
                    <a:pt x="69" y="934"/>
                    <a:pt x="0" y="934"/>
                  </a:cubicBezTo>
                  <a:lnTo>
                    <a:pt x="317" y="934"/>
                  </a:lnTo>
                  <a:cubicBezTo>
                    <a:pt x="387" y="934"/>
                    <a:pt x="443" y="878"/>
                    <a:pt x="443" y="807"/>
                  </a:cubicBezTo>
                  <a:lnTo>
                    <a:pt x="443" y="127"/>
                  </a:lnTo>
                  <a:cubicBezTo>
                    <a:pt x="443" y="56"/>
                    <a:pt x="387" y="1"/>
                    <a:pt x="317" y="1"/>
                  </a:cubicBezTo>
                  <a:close/>
                </a:path>
              </a:pathLst>
            </a:custGeom>
            <a:solidFill>
              <a:srgbClr val="EE5C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45"/>
            <p:cNvSpPr/>
            <p:nvPr/>
          </p:nvSpPr>
          <p:spPr>
            <a:xfrm>
              <a:off x="7257425" y="1682425"/>
              <a:ext cx="74800" cy="63350"/>
            </a:xfrm>
            <a:custGeom>
              <a:rect b="b" l="l" r="r" t="t"/>
              <a:pathLst>
                <a:path extrusionOk="0" h="2534" w="2992">
                  <a:moveTo>
                    <a:pt x="269" y="0"/>
                  </a:moveTo>
                  <a:cubicBezTo>
                    <a:pt x="121" y="0"/>
                    <a:pt x="1" y="119"/>
                    <a:pt x="1" y="269"/>
                  </a:cubicBezTo>
                  <a:lnTo>
                    <a:pt x="1" y="2264"/>
                  </a:lnTo>
                  <a:cubicBezTo>
                    <a:pt x="1" y="2413"/>
                    <a:pt x="121" y="2533"/>
                    <a:pt x="269" y="2533"/>
                  </a:cubicBezTo>
                  <a:lnTo>
                    <a:pt x="2723" y="2533"/>
                  </a:lnTo>
                  <a:cubicBezTo>
                    <a:pt x="2871" y="2533"/>
                    <a:pt x="2991" y="2413"/>
                    <a:pt x="2991" y="2264"/>
                  </a:cubicBezTo>
                  <a:lnTo>
                    <a:pt x="2991" y="269"/>
                  </a:lnTo>
                  <a:cubicBezTo>
                    <a:pt x="2991" y="119"/>
                    <a:pt x="2871" y="0"/>
                    <a:pt x="2723" y="0"/>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45"/>
            <p:cNvSpPr/>
            <p:nvPr/>
          </p:nvSpPr>
          <p:spPr>
            <a:xfrm>
              <a:off x="7271250" y="1696325"/>
              <a:ext cx="19675" cy="7250"/>
            </a:xfrm>
            <a:custGeom>
              <a:rect b="b" l="l" r="r" t="t"/>
              <a:pathLst>
                <a:path extrusionOk="0" h="290" w="787">
                  <a:moveTo>
                    <a:pt x="145" y="1"/>
                  </a:moveTo>
                  <a:cubicBezTo>
                    <a:pt x="65" y="1"/>
                    <a:pt x="0" y="66"/>
                    <a:pt x="0" y="145"/>
                  </a:cubicBezTo>
                  <a:cubicBezTo>
                    <a:pt x="0" y="224"/>
                    <a:pt x="65" y="289"/>
                    <a:pt x="145" y="289"/>
                  </a:cubicBezTo>
                  <a:cubicBezTo>
                    <a:pt x="148" y="289"/>
                    <a:pt x="150" y="289"/>
                    <a:pt x="153" y="289"/>
                  </a:cubicBezTo>
                  <a:lnTo>
                    <a:pt x="637" y="289"/>
                  </a:lnTo>
                  <a:cubicBezTo>
                    <a:pt x="639" y="289"/>
                    <a:pt x="642" y="289"/>
                    <a:pt x="644" y="289"/>
                  </a:cubicBezTo>
                  <a:cubicBezTo>
                    <a:pt x="722" y="289"/>
                    <a:pt x="787" y="224"/>
                    <a:pt x="787" y="145"/>
                  </a:cubicBezTo>
                  <a:cubicBezTo>
                    <a:pt x="787" y="66"/>
                    <a:pt x="722" y="1"/>
                    <a:pt x="644" y="1"/>
                  </a:cubicBezTo>
                  <a:cubicBezTo>
                    <a:pt x="642" y="1"/>
                    <a:pt x="639" y="1"/>
                    <a:pt x="637" y="1"/>
                  </a:cubicBezTo>
                  <a:lnTo>
                    <a:pt x="153" y="1"/>
                  </a:lnTo>
                  <a:cubicBezTo>
                    <a:pt x="150" y="1"/>
                    <a:pt x="148" y="1"/>
                    <a:pt x="14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45"/>
            <p:cNvSpPr/>
            <p:nvPr/>
          </p:nvSpPr>
          <p:spPr>
            <a:xfrm>
              <a:off x="7313650" y="1682425"/>
              <a:ext cx="18575" cy="63350"/>
            </a:xfrm>
            <a:custGeom>
              <a:rect b="b" l="l" r="r" t="t"/>
              <a:pathLst>
                <a:path extrusionOk="0" h="2534" w="743">
                  <a:moveTo>
                    <a:pt x="475" y="0"/>
                  </a:moveTo>
                  <a:cubicBezTo>
                    <a:pt x="474" y="0"/>
                    <a:pt x="473" y="0"/>
                    <a:pt x="471" y="0"/>
                  </a:cubicBezTo>
                  <a:lnTo>
                    <a:pt x="1" y="0"/>
                  </a:lnTo>
                  <a:cubicBezTo>
                    <a:pt x="149" y="0"/>
                    <a:pt x="269" y="119"/>
                    <a:pt x="269" y="269"/>
                  </a:cubicBezTo>
                  <a:lnTo>
                    <a:pt x="269" y="2264"/>
                  </a:lnTo>
                  <a:cubicBezTo>
                    <a:pt x="269" y="2413"/>
                    <a:pt x="149" y="2533"/>
                    <a:pt x="1" y="2533"/>
                  </a:cubicBezTo>
                  <a:lnTo>
                    <a:pt x="474" y="2533"/>
                  </a:lnTo>
                  <a:cubicBezTo>
                    <a:pt x="622" y="2533"/>
                    <a:pt x="742" y="2413"/>
                    <a:pt x="742" y="2264"/>
                  </a:cubicBezTo>
                  <a:lnTo>
                    <a:pt x="742" y="269"/>
                  </a:lnTo>
                  <a:cubicBezTo>
                    <a:pt x="742" y="120"/>
                    <a:pt x="622" y="0"/>
                    <a:pt x="475" y="0"/>
                  </a:cubicBezTo>
                  <a:close/>
                </a:path>
              </a:pathLst>
            </a:custGeom>
            <a:solidFill>
              <a:srgbClr val="F8FB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45"/>
            <p:cNvSpPr/>
            <p:nvPr/>
          </p:nvSpPr>
          <p:spPr>
            <a:xfrm>
              <a:off x="7257425" y="1702200"/>
              <a:ext cx="74800" cy="43575"/>
            </a:xfrm>
            <a:custGeom>
              <a:rect b="b" l="l" r="r" t="t"/>
              <a:pathLst>
                <a:path extrusionOk="0" h="1743" w="2992">
                  <a:moveTo>
                    <a:pt x="2991" y="0"/>
                  </a:moveTo>
                  <a:lnTo>
                    <a:pt x="2611" y="383"/>
                  </a:lnTo>
                  <a:cubicBezTo>
                    <a:pt x="2585" y="409"/>
                    <a:pt x="2553" y="431"/>
                    <a:pt x="2518" y="443"/>
                  </a:cubicBezTo>
                  <a:cubicBezTo>
                    <a:pt x="2484" y="458"/>
                    <a:pt x="2445" y="467"/>
                    <a:pt x="2406" y="467"/>
                  </a:cubicBezTo>
                  <a:lnTo>
                    <a:pt x="1301" y="467"/>
                  </a:lnTo>
                  <a:cubicBezTo>
                    <a:pt x="1224" y="467"/>
                    <a:pt x="1151" y="497"/>
                    <a:pt x="1097" y="551"/>
                  </a:cubicBezTo>
                  <a:lnTo>
                    <a:pt x="712" y="936"/>
                  </a:lnTo>
                  <a:cubicBezTo>
                    <a:pt x="658" y="990"/>
                    <a:pt x="585" y="1020"/>
                    <a:pt x="508" y="1020"/>
                  </a:cubicBezTo>
                  <a:lnTo>
                    <a:pt x="1" y="1020"/>
                  </a:lnTo>
                  <a:lnTo>
                    <a:pt x="1" y="1473"/>
                  </a:lnTo>
                  <a:cubicBezTo>
                    <a:pt x="1" y="1622"/>
                    <a:pt x="121" y="1742"/>
                    <a:pt x="269" y="1742"/>
                  </a:cubicBezTo>
                  <a:lnTo>
                    <a:pt x="2723" y="1742"/>
                  </a:lnTo>
                  <a:cubicBezTo>
                    <a:pt x="2871" y="1742"/>
                    <a:pt x="2991" y="1622"/>
                    <a:pt x="2991" y="1473"/>
                  </a:cubicBezTo>
                  <a:lnTo>
                    <a:pt x="2991" y="0"/>
                  </a:ln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45"/>
            <p:cNvSpPr/>
            <p:nvPr/>
          </p:nvSpPr>
          <p:spPr>
            <a:xfrm>
              <a:off x="7313650" y="1702200"/>
              <a:ext cx="18575" cy="43575"/>
            </a:xfrm>
            <a:custGeom>
              <a:rect b="b" l="l" r="r" t="t"/>
              <a:pathLst>
                <a:path extrusionOk="0" h="1743" w="743">
                  <a:moveTo>
                    <a:pt x="742" y="0"/>
                  </a:moveTo>
                  <a:lnTo>
                    <a:pt x="360" y="383"/>
                  </a:lnTo>
                  <a:cubicBezTo>
                    <a:pt x="334" y="409"/>
                    <a:pt x="302" y="431"/>
                    <a:pt x="269" y="446"/>
                  </a:cubicBezTo>
                  <a:lnTo>
                    <a:pt x="269" y="1473"/>
                  </a:lnTo>
                  <a:cubicBezTo>
                    <a:pt x="269" y="1622"/>
                    <a:pt x="149" y="1742"/>
                    <a:pt x="1" y="1742"/>
                  </a:cubicBezTo>
                  <a:lnTo>
                    <a:pt x="474" y="1742"/>
                  </a:lnTo>
                  <a:cubicBezTo>
                    <a:pt x="622" y="1742"/>
                    <a:pt x="742" y="1622"/>
                    <a:pt x="742" y="1473"/>
                  </a:cubicBezTo>
                  <a:lnTo>
                    <a:pt x="742" y="0"/>
                  </a:lnTo>
                  <a:close/>
                </a:path>
              </a:pathLst>
            </a:custGeom>
            <a:solidFill>
              <a:srgbClr val="9BA5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45"/>
            <p:cNvSpPr/>
            <p:nvPr/>
          </p:nvSpPr>
          <p:spPr>
            <a:xfrm>
              <a:off x="7277525" y="1644625"/>
              <a:ext cx="22875" cy="21100"/>
            </a:xfrm>
            <a:custGeom>
              <a:rect b="b" l="l" r="r" t="t"/>
              <a:pathLst>
                <a:path extrusionOk="0" h="844" w="915">
                  <a:moveTo>
                    <a:pt x="452" y="289"/>
                  </a:moveTo>
                  <a:cubicBezTo>
                    <a:pt x="489" y="289"/>
                    <a:pt x="521" y="302"/>
                    <a:pt x="547" y="328"/>
                  </a:cubicBezTo>
                  <a:cubicBezTo>
                    <a:pt x="598" y="379"/>
                    <a:pt x="598" y="463"/>
                    <a:pt x="547" y="515"/>
                  </a:cubicBezTo>
                  <a:cubicBezTo>
                    <a:pt x="520" y="542"/>
                    <a:pt x="487" y="555"/>
                    <a:pt x="453" y="555"/>
                  </a:cubicBezTo>
                  <a:cubicBezTo>
                    <a:pt x="402" y="555"/>
                    <a:pt x="352" y="525"/>
                    <a:pt x="330" y="472"/>
                  </a:cubicBezTo>
                  <a:cubicBezTo>
                    <a:pt x="293" y="386"/>
                    <a:pt x="358" y="289"/>
                    <a:pt x="452" y="289"/>
                  </a:cubicBezTo>
                  <a:close/>
                  <a:moveTo>
                    <a:pt x="453" y="0"/>
                  </a:moveTo>
                  <a:cubicBezTo>
                    <a:pt x="399" y="0"/>
                    <a:pt x="344" y="11"/>
                    <a:pt x="291" y="33"/>
                  </a:cubicBezTo>
                  <a:cubicBezTo>
                    <a:pt x="106" y="108"/>
                    <a:pt x="1" y="306"/>
                    <a:pt x="39" y="504"/>
                  </a:cubicBezTo>
                  <a:cubicBezTo>
                    <a:pt x="78" y="702"/>
                    <a:pt x="252" y="844"/>
                    <a:pt x="452" y="844"/>
                  </a:cubicBezTo>
                  <a:cubicBezTo>
                    <a:pt x="564" y="844"/>
                    <a:pt x="671" y="798"/>
                    <a:pt x="751" y="721"/>
                  </a:cubicBezTo>
                  <a:cubicBezTo>
                    <a:pt x="893" y="577"/>
                    <a:pt x="914" y="356"/>
                    <a:pt x="803" y="188"/>
                  </a:cubicBezTo>
                  <a:cubicBezTo>
                    <a:pt x="723" y="68"/>
                    <a:pt x="591" y="0"/>
                    <a:pt x="453" y="0"/>
                  </a:cubicBezTo>
                  <a:close/>
                </a:path>
              </a:pathLst>
            </a:custGeom>
            <a:solidFill>
              <a:srgbClr val="8593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45"/>
            <p:cNvSpPr/>
            <p:nvPr/>
          </p:nvSpPr>
          <p:spPr>
            <a:xfrm>
              <a:off x="7296875" y="1605225"/>
              <a:ext cx="22925" cy="21100"/>
            </a:xfrm>
            <a:custGeom>
              <a:rect b="b" l="l" r="r" t="t"/>
              <a:pathLst>
                <a:path extrusionOk="0" h="844" w="917">
                  <a:moveTo>
                    <a:pt x="454" y="289"/>
                  </a:moveTo>
                  <a:cubicBezTo>
                    <a:pt x="489" y="289"/>
                    <a:pt x="523" y="304"/>
                    <a:pt x="547" y="328"/>
                  </a:cubicBezTo>
                  <a:cubicBezTo>
                    <a:pt x="638" y="417"/>
                    <a:pt x="565" y="558"/>
                    <a:pt x="454" y="558"/>
                  </a:cubicBezTo>
                  <a:cubicBezTo>
                    <a:pt x="437" y="558"/>
                    <a:pt x="419" y="554"/>
                    <a:pt x="401" y="547"/>
                  </a:cubicBezTo>
                  <a:cubicBezTo>
                    <a:pt x="265" y="491"/>
                    <a:pt x="306" y="289"/>
                    <a:pt x="454" y="289"/>
                  </a:cubicBezTo>
                  <a:close/>
                  <a:moveTo>
                    <a:pt x="454" y="0"/>
                  </a:moveTo>
                  <a:cubicBezTo>
                    <a:pt x="399" y="0"/>
                    <a:pt x="344" y="11"/>
                    <a:pt x="291" y="33"/>
                  </a:cubicBezTo>
                  <a:cubicBezTo>
                    <a:pt x="106" y="108"/>
                    <a:pt x="1" y="306"/>
                    <a:pt x="39" y="504"/>
                  </a:cubicBezTo>
                  <a:cubicBezTo>
                    <a:pt x="78" y="702"/>
                    <a:pt x="252" y="844"/>
                    <a:pt x="454" y="844"/>
                  </a:cubicBezTo>
                  <a:cubicBezTo>
                    <a:pt x="566" y="844"/>
                    <a:pt x="674" y="801"/>
                    <a:pt x="751" y="721"/>
                  </a:cubicBezTo>
                  <a:cubicBezTo>
                    <a:pt x="893" y="577"/>
                    <a:pt x="917" y="355"/>
                    <a:pt x="805" y="188"/>
                  </a:cubicBezTo>
                  <a:cubicBezTo>
                    <a:pt x="725" y="68"/>
                    <a:pt x="592" y="0"/>
                    <a:pt x="454" y="0"/>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45"/>
            <p:cNvSpPr/>
            <p:nvPr/>
          </p:nvSpPr>
          <p:spPr>
            <a:xfrm>
              <a:off x="7187975" y="1611800"/>
              <a:ext cx="19475" cy="19475"/>
            </a:xfrm>
            <a:custGeom>
              <a:rect b="b" l="l" r="r" t="t"/>
              <a:pathLst>
                <a:path extrusionOk="0" h="779" w="779">
                  <a:moveTo>
                    <a:pt x="390" y="0"/>
                  </a:moveTo>
                  <a:cubicBezTo>
                    <a:pt x="308" y="0"/>
                    <a:pt x="241" y="69"/>
                    <a:pt x="246" y="153"/>
                  </a:cubicBezTo>
                  <a:lnTo>
                    <a:pt x="246" y="245"/>
                  </a:lnTo>
                  <a:lnTo>
                    <a:pt x="151" y="245"/>
                  </a:lnTo>
                  <a:cubicBezTo>
                    <a:pt x="150" y="245"/>
                    <a:pt x="148" y="245"/>
                    <a:pt x="147" y="245"/>
                  </a:cubicBezTo>
                  <a:cubicBezTo>
                    <a:pt x="67" y="245"/>
                    <a:pt x="1" y="309"/>
                    <a:pt x="1" y="389"/>
                  </a:cubicBezTo>
                  <a:cubicBezTo>
                    <a:pt x="1" y="472"/>
                    <a:pt x="67" y="535"/>
                    <a:pt x="147" y="535"/>
                  </a:cubicBezTo>
                  <a:cubicBezTo>
                    <a:pt x="148" y="535"/>
                    <a:pt x="150" y="535"/>
                    <a:pt x="151" y="535"/>
                  </a:cubicBezTo>
                  <a:lnTo>
                    <a:pt x="246" y="535"/>
                  </a:lnTo>
                  <a:lnTo>
                    <a:pt x="246" y="628"/>
                  </a:lnTo>
                  <a:cubicBezTo>
                    <a:pt x="241" y="710"/>
                    <a:pt x="308" y="778"/>
                    <a:pt x="390" y="778"/>
                  </a:cubicBezTo>
                  <a:cubicBezTo>
                    <a:pt x="471" y="778"/>
                    <a:pt x="538" y="710"/>
                    <a:pt x="534" y="628"/>
                  </a:cubicBezTo>
                  <a:lnTo>
                    <a:pt x="534" y="535"/>
                  </a:lnTo>
                  <a:lnTo>
                    <a:pt x="628" y="535"/>
                  </a:lnTo>
                  <a:cubicBezTo>
                    <a:pt x="630" y="535"/>
                    <a:pt x="631" y="535"/>
                    <a:pt x="632" y="535"/>
                  </a:cubicBezTo>
                  <a:cubicBezTo>
                    <a:pt x="712" y="535"/>
                    <a:pt x="779" y="472"/>
                    <a:pt x="779" y="389"/>
                  </a:cubicBezTo>
                  <a:cubicBezTo>
                    <a:pt x="779" y="309"/>
                    <a:pt x="712" y="245"/>
                    <a:pt x="632" y="245"/>
                  </a:cubicBezTo>
                  <a:cubicBezTo>
                    <a:pt x="631" y="245"/>
                    <a:pt x="630" y="245"/>
                    <a:pt x="628" y="245"/>
                  </a:cubicBezTo>
                  <a:lnTo>
                    <a:pt x="534" y="245"/>
                  </a:lnTo>
                  <a:lnTo>
                    <a:pt x="534" y="153"/>
                  </a:lnTo>
                  <a:cubicBezTo>
                    <a:pt x="538" y="69"/>
                    <a:pt x="471" y="0"/>
                    <a:pt x="390"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45"/>
            <p:cNvSpPr/>
            <p:nvPr/>
          </p:nvSpPr>
          <p:spPr>
            <a:xfrm>
              <a:off x="7024775" y="1736500"/>
              <a:ext cx="20400" cy="19475"/>
            </a:xfrm>
            <a:custGeom>
              <a:rect b="b" l="l" r="r" t="t"/>
              <a:pathLst>
                <a:path extrusionOk="0" h="779" w="816">
                  <a:moveTo>
                    <a:pt x="433" y="0"/>
                  </a:moveTo>
                  <a:cubicBezTo>
                    <a:pt x="351" y="0"/>
                    <a:pt x="285" y="69"/>
                    <a:pt x="289" y="151"/>
                  </a:cubicBezTo>
                  <a:lnTo>
                    <a:pt x="289" y="245"/>
                  </a:lnTo>
                  <a:lnTo>
                    <a:pt x="194" y="245"/>
                  </a:lnTo>
                  <a:cubicBezTo>
                    <a:pt x="1" y="245"/>
                    <a:pt x="1" y="536"/>
                    <a:pt x="194" y="536"/>
                  </a:cubicBezTo>
                  <a:lnTo>
                    <a:pt x="289" y="536"/>
                  </a:lnTo>
                  <a:lnTo>
                    <a:pt x="289" y="628"/>
                  </a:lnTo>
                  <a:cubicBezTo>
                    <a:pt x="285" y="710"/>
                    <a:pt x="351" y="779"/>
                    <a:pt x="433" y="779"/>
                  </a:cubicBezTo>
                  <a:cubicBezTo>
                    <a:pt x="515" y="779"/>
                    <a:pt x="581" y="710"/>
                    <a:pt x="577" y="628"/>
                  </a:cubicBezTo>
                  <a:lnTo>
                    <a:pt x="577" y="536"/>
                  </a:lnTo>
                  <a:lnTo>
                    <a:pt x="672" y="536"/>
                  </a:lnTo>
                  <a:cubicBezTo>
                    <a:pt x="751" y="533"/>
                    <a:pt x="816" y="469"/>
                    <a:pt x="816" y="389"/>
                  </a:cubicBezTo>
                  <a:cubicBezTo>
                    <a:pt x="816" y="310"/>
                    <a:pt x="751" y="245"/>
                    <a:pt x="672" y="245"/>
                  </a:cubicBezTo>
                  <a:lnTo>
                    <a:pt x="577" y="245"/>
                  </a:lnTo>
                  <a:lnTo>
                    <a:pt x="577" y="151"/>
                  </a:lnTo>
                  <a:cubicBezTo>
                    <a:pt x="581" y="69"/>
                    <a:pt x="515" y="0"/>
                    <a:pt x="433"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45"/>
            <p:cNvSpPr/>
            <p:nvPr/>
          </p:nvSpPr>
          <p:spPr>
            <a:xfrm>
              <a:off x="7348100" y="1755950"/>
              <a:ext cx="20025" cy="19475"/>
            </a:xfrm>
            <a:custGeom>
              <a:rect b="b" l="l" r="r" t="t"/>
              <a:pathLst>
                <a:path extrusionOk="0" h="779" w="801">
                  <a:moveTo>
                    <a:pt x="424" y="1"/>
                  </a:moveTo>
                  <a:cubicBezTo>
                    <a:pt x="343" y="1"/>
                    <a:pt x="276" y="69"/>
                    <a:pt x="280" y="151"/>
                  </a:cubicBezTo>
                  <a:lnTo>
                    <a:pt x="280" y="246"/>
                  </a:lnTo>
                  <a:lnTo>
                    <a:pt x="186" y="246"/>
                  </a:lnTo>
                  <a:cubicBezTo>
                    <a:pt x="1" y="252"/>
                    <a:pt x="1" y="525"/>
                    <a:pt x="186" y="534"/>
                  </a:cubicBezTo>
                  <a:lnTo>
                    <a:pt x="280" y="534"/>
                  </a:lnTo>
                  <a:lnTo>
                    <a:pt x="280" y="628"/>
                  </a:lnTo>
                  <a:cubicBezTo>
                    <a:pt x="276" y="710"/>
                    <a:pt x="343" y="779"/>
                    <a:pt x="424" y="779"/>
                  </a:cubicBezTo>
                  <a:cubicBezTo>
                    <a:pt x="506" y="779"/>
                    <a:pt x="573" y="710"/>
                    <a:pt x="568" y="628"/>
                  </a:cubicBezTo>
                  <a:lnTo>
                    <a:pt x="568" y="534"/>
                  </a:lnTo>
                  <a:lnTo>
                    <a:pt x="663" y="534"/>
                  </a:lnTo>
                  <a:cubicBezTo>
                    <a:pt x="740" y="530"/>
                    <a:pt x="801" y="467"/>
                    <a:pt x="801" y="390"/>
                  </a:cubicBezTo>
                  <a:cubicBezTo>
                    <a:pt x="801" y="312"/>
                    <a:pt x="740" y="248"/>
                    <a:pt x="663" y="246"/>
                  </a:cubicBezTo>
                  <a:lnTo>
                    <a:pt x="568" y="246"/>
                  </a:lnTo>
                  <a:lnTo>
                    <a:pt x="568" y="151"/>
                  </a:lnTo>
                  <a:cubicBezTo>
                    <a:pt x="573" y="69"/>
                    <a:pt x="506" y="1"/>
                    <a:pt x="424"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45"/>
            <p:cNvSpPr/>
            <p:nvPr/>
          </p:nvSpPr>
          <p:spPr>
            <a:xfrm>
              <a:off x="7040050" y="1582800"/>
              <a:ext cx="310775" cy="215475"/>
            </a:xfrm>
            <a:custGeom>
              <a:rect b="b" l="l" r="r" t="t"/>
              <a:pathLst>
                <a:path extrusionOk="0" h="8619" w="12431">
                  <a:moveTo>
                    <a:pt x="8917" y="438"/>
                  </a:moveTo>
                  <a:lnTo>
                    <a:pt x="8917" y="1078"/>
                  </a:lnTo>
                  <a:lnTo>
                    <a:pt x="7909" y="1078"/>
                  </a:lnTo>
                  <a:lnTo>
                    <a:pt x="7909" y="438"/>
                  </a:lnTo>
                  <a:close/>
                  <a:moveTo>
                    <a:pt x="4539" y="1885"/>
                  </a:moveTo>
                  <a:lnTo>
                    <a:pt x="4539" y="2530"/>
                  </a:lnTo>
                  <a:lnTo>
                    <a:pt x="3531" y="2530"/>
                  </a:lnTo>
                  <a:lnTo>
                    <a:pt x="3531" y="1885"/>
                  </a:lnTo>
                  <a:close/>
                  <a:moveTo>
                    <a:pt x="11418" y="4127"/>
                  </a:moveTo>
                  <a:cubicBezTo>
                    <a:pt x="11486" y="4127"/>
                    <a:pt x="11542" y="4185"/>
                    <a:pt x="11542" y="4254"/>
                  </a:cubicBezTo>
                  <a:lnTo>
                    <a:pt x="11542" y="4716"/>
                  </a:lnTo>
                  <a:lnTo>
                    <a:pt x="11200" y="5056"/>
                  </a:lnTo>
                  <a:cubicBezTo>
                    <a:pt x="11187" y="5069"/>
                    <a:pt x="11172" y="5080"/>
                    <a:pt x="11155" y="5086"/>
                  </a:cubicBezTo>
                  <a:cubicBezTo>
                    <a:pt x="11138" y="5095"/>
                    <a:pt x="11119" y="5099"/>
                    <a:pt x="11099" y="5099"/>
                  </a:cubicBezTo>
                  <a:lnTo>
                    <a:pt x="9994" y="5099"/>
                  </a:lnTo>
                  <a:cubicBezTo>
                    <a:pt x="9878" y="5099"/>
                    <a:pt x="9768" y="5144"/>
                    <a:pt x="9687" y="5226"/>
                  </a:cubicBezTo>
                  <a:lnTo>
                    <a:pt x="9304" y="5611"/>
                  </a:lnTo>
                  <a:cubicBezTo>
                    <a:pt x="9276" y="5637"/>
                    <a:pt x="9239" y="5652"/>
                    <a:pt x="9201" y="5652"/>
                  </a:cubicBezTo>
                  <a:lnTo>
                    <a:pt x="8837" y="5652"/>
                  </a:lnTo>
                  <a:lnTo>
                    <a:pt x="8837" y="4254"/>
                  </a:lnTo>
                  <a:cubicBezTo>
                    <a:pt x="8837" y="4183"/>
                    <a:pt x="8893" y="4127"/>
                    <a:pt x="8962" y="4127"/>
                  </a:cubicBezTo>
                  <a:close/>
                  <a:moveTo>
                    <a:pt x="7915" y="2168"/>
                  </a:moveTo>
                  <a:cubicBezTo>
                    <a:pt x="7961" y="2168"/>
                    <a:pt x="8006" y="2190"/>
                    <a:pt x="8035" y="2233"/>
                  </a:cubicBezTo>
                  <a:lnTo>
                    <a:pt x="9119" y="3839"/>
                  </a:lnTo>
                  <a:lnTo>
                    <a:pt x="8962" y="3839"/>
                  </a:lnTo>
                  <a:cubicBezTo>
                    <a:pt x="8732" y="3839"/>
                    <a:pt x="8547" y="4024"/>
                    <a:pt x="8547" y="4252"/>
                  </a:cubicBezTo>
                  <a:lnTo>
                    <a:pt x="8547" y="6247"/>
                  </a:lnTo>
                  <a:lnTo>
                    <a:pt x="8547" y="6249"/>
                  </a:lnTo>
                  <a:cubicBezTo>
                    <a:pt x="8547" y="6477"/>
                    <a:pt x="8732" y="6662"/>
                    <a:pt x="8962" y="6662"/>
                  </a:cubicBezTo>
                  <a:lnTo>
                    <a:pt x="9919" y="6662"/>
                  </a:lnTo>
                  <a:cubicBezTo>
                    <a:pt x="9921" y="6662"/>
                    <a:pt x="9924" y="6662"/>
                    <a:pt x="9926" y="6662"/>
                  </a:cubicBezTo>
                  <a:cubicBezTo>
                    <a:pt x="10005" y="6662"/>
                    <a:pt x="10069" y="6597"/>
                    <a:pt x="10069" y="6518"/>
                  </a:cubicBezTo>
                  <a:cubicBezTo>
                    <a:pt x="10069" y="6439"/>
                    <a:pt x="10005" y="6374"/>
                    <a:pt x="9926" y="6374"/>
                  </a:cubicBezTo>
                  <a:cubicBezTo>
                    <a:pt x="9924" y="6374"/>
                    <a:pt x="9921" y="6374"/>
                    <a:pt x="9919" y="6374"/>
                  </a:cubicBezTo>
                  <a:lnTo>
                    <a:pt x="8962" y="6374"/>
                  </a:lnTo>
                  <a:cubicBezTo>
                    <a:pt x="8893" y="6374"/>
                    <a:pt x="8837" y="6318"/>
                    <a:pt x="8837" y="6249"/>
                  </a:cubicBezTo>
                  <a:lnTo>
                    <a:pt x="8837" y="5942"/>
                  </a:lnTo>
                  <a:lnTo>
                    <a:pt x="9201" y="5942"/>
                  </a:lnTo>
                  <a:cubicBezTo>
                    <a:pt x="9315" y="5940"/>
                    <a:pt x="9427" y="5895"/>
                    <a:pt x="9508" y="5815"/>
                  </a:cubicBezTo>
                  <a:lnTo>
                    <a:pt x="9891" y="5430"/>
                  </a:lnTo>
                  <a:cubicBezTo>
                    <a:pt x="9919" y="5402"/>
                    <a:pt x="9955" y="5387"/>
                    <a:pt x="9994" y="5387"/>
                  </a:cubicBezTo>
                  <a:lnTo>
                    <a:pt x="11097" y="5387"/>
                  </a:lnTo>
                  <a:cubicBezTo>
                    <a:pt x="11213" y="5387"/>
                    <a:pt x="11323" y="5342"/>
                    <a:pt x="11405" y="5260"/>
                  </a:cubicBezTo>
                  <a:lnTo>
                    <a:pt x="11540" y="5125"/>
                  </a:lnTo>
                  <a:lnTo>
                    <a:pt x="11540" y="6249"/>
                  </a:lnTo>
                  <a:cubicBezTo>
                    <a:pt x="11540" y="6318"/>
                    <a:pt x="11484" y="6374"/>
                    <a:pt x="11415" y="6374"/>
                  </a:cubicBezTo>
                  <a:lnTo>
                    <a:pt x="10732" y="6374"/>
                  </a:lnTo>
                  <a:cubicBezTo>
                    <a:pt x="10729" y="6374"/>
                    <a:pt x="10727" y="6374"/>
                    <a:pt x="10724" y="6374"/>
                  </a:cubicBezTo>
                  <a:cubicBezTo>
                    <a:pt x="10644" y="6374"/>
                    <a:pt x="10579" y="6439"/>
                    <a:pt x="10579" y="6518"/>
                  </a:cubicBezTo>
                  <a:cubicBezTo>
                    <a:pt x="10579" y="6597"/>
                    <a:pt x="10644" y="6662"/>
                    <a:pt x="10724" y="6662"/>
                  </a:cubicBezTo>
                  <a:cubicBezTo>
                    <a:pt x="10727" y="6662"/>
                    <a:pt x="10729" y="6662"/>
                    <a:pt x="10732" y="6662"/>
                  </a:cubicBezTo>
                  <a:lnTo>
                    <a:pt x="11022" y="6662"/>
                  </a:lnTo>
                  <a:lnTo>
                    <a:pt x="11996" y="8107"/>
                  </a:lnTo>
                  <a:cubicBezTo>
                    <a:pt x="12060" y="8204"/>
                    <a:pt x="11992" y="8333"/>
                    <a:pt x="11876" y="8333"/>
                  </a:cubicBezTo>
                  <a:lnTo>
                    <a:pt x="6928" y="8333"/>
                  </a:lnTo>
                  <a:cubicBezTo>
                    <a:pt x="6973" y="8204"/>
                    <a:pt x="6956" y="8060"/>
                    <a:pt x="6879" y="7946"/>
                  </a:cubicBezTo>
                  <a:lnTo>
                    <a:pt x="5412" y="5770"/>
                  </a:lnTo>
                  <a:lnTo>
                    <a:pt x="7797" y="2233"/>
                  </a:lnTo>
                  <a:cubicBezTo>
                    <a:pt x="7825" y="2190"/>
                    <a:pt x="7870" y="2168"/>
                    <a:pt x="7915" y="2168"/>
                  </a:cubicBezTo>
                  <a:close/>
                  <a:moveTo>
                    <a:pt x="7916" y="0"/>
                  </a:moveTo>
                  <a:cubicBezTo>
                    <a:pt x="7846" y="0"/>
                    <a:pt x="7776" y="46"/>
                    <a:pt x="7773" y="139"/>
                  </a:cubicBezTo>
                  <a:lnTo>
                    <a:pt x="7773" y="173"/>
                  </a:lnTo>
                  <a:cubicBezTo>
                    <a:pt x="7681" y="218"/>
                    <a:pt x="7620" y="313"/>
                    <a:pt x="7620" y="416"/>
                  </a:cubicBezTo>
                  <a:lnTo>
                    <a:pt x="7620" y="1096"/>
                  </a:lnTo>
                  <a:cubicBezTo>
                    <a:pt x="7620" y="1199"/>
                    <a:pt x="7681" y="1293"/>
                    <a:pt x="7773" y="1338"/>
                  </a:cubicBezTo>
                  <a:lnTo>
                    <a:pt x="7773" y="1902"/>
                  </a:lnTo>
                  <a:cubicBezTo>
                    <a:pt x="7685" y="1934"/>
                    <a:pt x="7610" y="1992"/>
                    <a:pt x="7558" y="2070"/>
                  </a:cubicBezTo>
                  <a:lnTo>
                    <a:pt x="5238" y="5510"/>
                  </a:lnTo>
                  <a:lnTo>
                    <a:pt x="4808" y="4871"/>
                  </a:lnTo>
                  <a:cubicBezTo>
                    <a:pt x="4777" y="4829"/>
                    <a:pt x="4736" y="4811"/>
                    <a:pt x="4695" y="4811"/>
                  </a:cubicBezTo>
                  <a:cubicBezTo>
                    <a:pt x="4595" y="4811"/>
                    <a:pt x="4500" y="4920"/>
                    <a:pt x="4569" y="5032"/>
                  </a:cubicBezTo>
                  <a:lnTo>
                    <a:pt x="6640" y="8105"/>
                  </a:lnTo>
                  <a:cubicBezTo>
                    <a:pt x="6704" y="8202"/>
                    <a:pt x="6636" y="8331"/>
                    <a:pt x="6520" y="8331"/>
                  </a:cubicBezTo>
                  <a:lnTo>
                    <a:pt x="553" y="8331"/>
                  </a:lnTo>
                  <a:cubicBezTo>
                    <a:pt x="437" y="8331"/>
                    <a:pt x="368" y="8202"/>
                    <a:pt x="435" y="8105"/>
                  </a:cubicBezTo>
                  <a:lnTo>
                    <a:pt x="3417" y="3680"/>
                  </a:lnTo>
                  <a:cubicBezTo>
                    <a:pt x="3446" y="3638"/>
                    <a:pt x="3492" y="3617"/>
                    <a:pt x="3537" y="3617"/>
                  </a:cubicBezTo>
                  <a:cubicBezTo>
                    <a:pt x="3583" y="3617"/>
                    <a:pt x="3629" y="3638"/>
                    <a:pt x="3658" y="3680"/>
                  </a:cubicBezTo>
                  <a:lnTo>
                    <a:pt x="4114" y="4359"/>
                  </a:lnTo>
                  <a:cubicBezTo>
                    <a:pt x="4145" y="4403"/>
                    <a:pt x="4187" y="4421"/>
                    <a:pt x="4227" y="4421"/>
                  </a:cubicBezTo>
                  <a:cubicBezTo>
                    <a:pt x="4327" y="4421"/>
                    <a:pt x="4422" y="4311"/>
                    <a:pt x="4354" y="4198"/>
                  </a:cubicBezTo>
                  <a:lnTo>
                    <a:pt x="3896" y="3519"/>
                  </a:lnTo>
                  <a:cubicBezTo>
                    <a:pt x="3845" y="3441"/>
                    <a:pt x="3770" y="3383"/>
                    <a:pt x="3681" y="3353"/>
                  </a:cubicBezTo>
                  <a:lnTo>
                    <a:pt x="3681" y="2816"/>
                  </a:lnTo>
                  <a:lnTo>
                    <a:pt x="4557" y="2816"/>
                  </a:lnTo>
                  <a:cubicBezTo>
                    <a:pt x="4707" y="2816"/>
                    <a:pt x="4827" y="2695"/>
                    <a:pt x="4827" y="2545"/>
                  </a:cubicBezTo>
                  <a:lnTo>
                    <a:pt x="4827" y="1867"/>
                  </a:lnTo>
                  <a:cubicBezTo>
                    <a:pt x="4827" y="1717"/>
                    <a:pt x="4707" y="1596"/>
                    <a:pt x="4557" y="1596"/>
                  </a:cubicBezTo>
                  <a:lnTo>
                    <a:pt x="3681" y="1596"/>
                  </a:lnTo>
                  <a:lnTo>
                    <a:pt x="3681" y="1588"/>
                  </a:lnTo>
                  <a:cubicBezTo>
                    <a:pt x="3681" y="1492"/>
                    <a:pt x="3609" y="1444"/>
                    <a:pt x="3537" y="1444"/>
                  </a:cubicBezTo>
                  <a:cubicBezTo>
                    <a:pt x="3465" y="1444"/>
                    <a:pt x="3393" y="1492"/>
                    <a:pt x="3393" y="1588"/>
                  </a:cubicBezTo>
                  <a:lnTo>
                    <a:pt x="3393" y="1624"/>
                  </a:lnTo>
                  <a:cubicBezTo>
                    <a:pt x="3301" y="1670"/>
                    <a:pt x="3241" y="1762"/>
                    <a:pt x="3241" y="1865"/>
                  </a:cubicBezTo>
                  <a:lnTo>
                    <a:pt x="3241" y="2547"/>
                  </a:lnTo>
                  <a:cubicBezTo>
                    <a:pt x="3241" y="2650"/>
                    <a:pt x="3301" y="2742"/>
                    <a:pt x="3393" y="2788"/>
                  </a:cubicBezTo>
                  <a:lnTo>
                    <a:pt x="3393" y="3353"/>
                  </a:lnTo>
                  <a:cubicBezTo>
                    <a:pt x="3305" y="3383"/>
                    <a:pt x="3230" y="3441"/>
                    <a:pt x="3178" y="3519"/>
                  </a:cubicBezTo>
                  <a:lnTo>
                    <a:pt x="194" y="7944"/>
                  </a:lnTo>
                  <a:cubicBezTo>
                    <a:pt x="0" y="8232"/>
                    <a:pt x="207" y="8619"/>
                    <a:pt x="553" y="8619"/>
                  </a:cubicBezTo>
                  <a:lnTo>
                    <a:pt x="11876" y="8619"/>
                  </a:lnTo>
                  <a:cubicBezTo>
                    <a:pt x="12224" y="8619"/>
                    <a:pt x="12430" y="8232"/>
                    <a:pt x="12235" y="7944"/>
                  </a:cubicBezTo>
                  <a:lnTo>
                    <a:pt x="12235" y="7944"/>
                  </a:lnTo>
                  <a:lnTo>
                    <a:pt x="12237" y="7946"/>
                  </a:lnTo>
                  <a:lnTo>
                    <a:pt x="11372" y="6662"/>
                  </a:lnTo>
                  <a:lnTo>
                    <a:pt x="11418" y="6662"/>
                  </a:lnTo>
                  <a:cubicBezTo>
                    <a:pt x="11645" y="6662"/>
                    <a:pt x="11830" y="6477"/>
                    <a:pt x="11830" y="6249"/>
                  </a:cubicBezTo>
                  <a:lnTo>
                    <a:pt x="11830" y="4254"/>
                  </a:lnTo>
                  <a:cubicBezTo>
                    <a:pt x="11830" y="4024"/>
                    <a:pt x="11645" y="3839"/>
                    <a:pt x="11418" y="3839"/>
                  </a:cubicBezTo>
                  <a:lnTo>
                    <a:pt x="9467" y="3839"/>
                  </a:lnTo>
                  <a:lnTo>
                    <a:pt x="8276" y="2072"/>
                  </a:lnTo>
                  <a:cubicBezTo>
                    <a:pt x="8225" y="1994"/>
                    <a:pt x="8149" y="1936"/>
                    <a:pt x="8061" y="1904"/>
                  </a:cubicBezTo>
                  <a:lnTo>
                    <a:pt x="8061" y="1366"/>
                  </a:lnTo>
                  <a:lnTo>
                    <a:pt x="8936" y="1366"/>
                  </a:lnTo>
                  <a:cubicBezTo>
                    <a:pt x="9087" y="1366"/>
                    <a:pt x="9207" y="1246"/>
                    <a:pt x="9207" y="1096"/>
                  </a:cubicBezTo>
                  <a:lnTo>
                    <a:pt x="9207" y="416"/>
                  </a:lnTo>
                  <a:cubicBezTo>
                    <a:pt x="9207" y="268"/>
                    <a:pt x="9087" y="145"/>
                    <a:pt x="8936" y="145"/>
                  </a:cubicBezTo>
                  <a:lnTo>
                    <a:pt x="8061" y="145"/>
                  </a:lnTo>
                  <a:lnTo>
                    <a:pt x="8061" y="139"/>
                  </a:lnTo>
                  <a:cubicBezTo>
                    <a:pt x="8057" y="46"/>
                    <a:pt x="7987" y="0"/>
                    <a:pt x="7916" y="0"/>
                  </a:cubicBezTo>
                  <a:close/>
                </a:path>
              </a:pathLst>
            </a:custGeom>
            <a:solidFill>
              <a:srgbClr val="1C2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45"/>
            <p:cNvSpPr/>
            <p:nvPr/>
          </p:nvSpPr>
          <p:spPr>
            <a:xfrm>
              <a:off x="7087300" y="1740000"/>
              <a:ext cx="202625" cy="40650"/>
            </a:xfrm>
            <a:custGeom>
              <a:rect b="b" l="l" r="r" t="t"/>
              <a:pathLst>
                <a:path extrusionOk="0" h="1626" w="8105">
                  <a:moveTo>
                    <a:pt x="5406" y="0"/>
                  </a:moveTo>
                  <a:cubicBezTo>
                    <a:pt x="5292" y="0"/>
                    <a:pt x="5180" y="45"/>
                    <a:pt x="5100" y="127"/>
                  </a:cubicBezTo>
                  <a:lnTo>
                    <a:pt x="4728" y="499"/>
                  </a:lnTo>
                  <a:cubicBezTo>
                    <a:pt x="4701" y="525"/>
                    <a:pt x="4664" y="540"/>
                    <a:pt x="4625" y="542"/>
                  </a:cubicBezTo>
                  <a:lnTo>
                    <a:pt x="1766" y="542"/>
                  </a:lnTo>
                  <a:cubicBezTo>
                    <a:pt x="1763" y="542"/>
                    <a:pt x="1761" y="542"/>
                    <a:pt x="1758" y="542"/>
                  </a:cubicBezTo>
                  <a:cubicBezTo>
                    <a:pt x="1645" y="542"/>
                    <a:pt x="1538" y="589"/>
                    <a:pt x="1458" y="669"/>
                  </a:cubicBezTo>
                  <a:lnTo>
                    <a:pt x="832" y="1292"/>
                  </a:lnTo>
                  <a:cubicBezTo>
                    <a:pt x="807" y="1320"/>
                    <a:pt x="770" y="1335"/>
                    <a:pt x="731" y="1335"/>
                  </a:cubicBezTo>
                  <a:lnTo>
                    <a:pt x="194" y="1335"/>
                  </a:lnTo>
                  <a:cubicBezTo>
                    <a:pt x="0" y="1335"/>
                    <a:pt x="0" y="1623"/>
                    <a:pt x="194" y="1625"/>
                  </a:cubicBezTo>
                  <a:lnTo>
                    <a:pt x="731" y="1625"/>
                  </a:lnTo>
                  <a:lnTo>
                    <a:pt x="731" y="1623"/>
                  </a:lnTo>
                  <a:cubicBezTo>
                    <a:pt x="845" y="1623"/>
                    <a:pt x="957" y="1578"/>
                    <a:pt x="1039" y="1496"/>
                  </a:cubicBezTo>
                  <a:lnTo>
                    <a:pt x="1662" y="871"/>
                  </a:lnTo>
                  <a:cubicBezTo>
                    <a:pt x="1690" y="843"/>
                    <a:pt x="1727" y="828"/>
                    <a:pt x="1766" y="828"/>
                  </a:cubicBezTo>
                  <a:lnTo>
                    <a:pt x="4625" y="828"/>
                  </a:lnTo>
                  <a:cubicBezTo>
                    <a:pt x="4628" y="828"/>
                    <a:pt x="4630" y="828"/>
                    <a:pt x="4633" y="828"/>
                  </a:cubicBezTo>
                  <a:cubicBezTo>
                    <a:pt x="4746" y="828"/>
                    <a:pt x="4853" y="781"/>
                    <a:pt x="4933" y="701"/>
                  </a:cubicBezTo>
                  <a:lnTo>
                    <a:pt x="5305" y="331"/>
                  </a:lnTo>
                  <a:cubicBezTo>
                    <a:pt x="5331" y="303"/>
                    <a:pt x="5367" y="288"/>
                    <a:pt x="5406" y="288"/>
                  </a:cubicBezTo>
                  <a:lnTo>
                    <a:pt x="5806" y="288"/>
                  </a:lnTo>
                  <a:cubicBezTo>
                    <a:pt x="5844" y="288"/>
                    <a:pt x="5881" y="303"/>
                    <a:pt x="5909" y="331"/>
                  </a:cubicBezTo>
                  <a:lnTo>
                    <a:pt x="6902" y="1324"/>
                  </a:lnTo>
                  <a:cubicBezTo>
                    <a:pt x="6982" y="1406"/>
                    <a:pt x="7094" y="1451"/>
                    <a:pt x="7208" y="1451"/>
                  </a:cubicBezTo>
                  <a:lnTo>
                    <a:pt x="7960" y="1451"/>
                  </a:lnTo>
                  <a:cubicBezTo>
                    <a:pt x="8040" y="1451"/>
                    <a:pt x="8104" y="1387"/>
                    <a:pt x="8104" y="1307"/>
                  </a:cubicBezTo>
                  <a:cubicBezTo>
                    <a:pt x="8104" y="1226"/>
                    <a:pt x="8040" y="1161"/>
                    <a:pt x="7960" y="1161"/>
                  </a:cubicBezTo>
                  <a:lnTo>
                    <a:pt x="7208" y="1161"/>
                  </a:lnTo>
                  <a:cubicBezTo>
                    <a:pt x="7169" y="1161"/>
                    <a:pt x="7132" y="1146"/>
                    <a:pt x="7107" y="1120"/>
                  </a:cubicBezTo>
                  <a:lnTo>
                    <a:pt x="6113" y="127"/>
                  </a:lnTo>
                  <a:cubicBezTo>
                    <a:pt x="6031" y="45"/>
                    <a:pt x="5922" y="0"/>
                    <a:pt x="5806" y="0"/>
                  </a:cubicBezTo>
                  <a:close/>
                </a:path>
              </a:pathLst>
            </a:custGeom>
            <a:solidFill>
              <a:srgbClr val="CD4F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45"/>
            <p:cNvSpPr/>
            <p:nvPr/>
          </p:nvSpPr>
          <p:spPr>
            <a:xfrm>
              <a:off x="7087350" y="1724125"/>
              <a:ext cx="166450" cy="36650"/>
            </a:xfrm>
            <a:custGeom>
              <a:rect b="b" l="l" r="r" t="t"/>
              <a:pathLst>
                <a:path extrusionOk="0" h="1466" w="6658">
                  <a:moveTo>
                    <a:pt x="4822" y="1"/>
                  </a:moveTo>
                  <a:cubicBezTo>
                    <a:pt x="4709" y="1"/>
                    <a:pt x="4602" y="48"/>
                    <a:pt x="4522" y="128"/>
                  </a:cubicBezTo>
                  <a:lnTo>
                    <a:pt x="4069" y="581"/>
                  </a:lnTo>
                  <a:cubicBezTo>
                    <a:pt x="4043" y="607"/>
                    <a:pt x="4004" y="622"/>
                    <a:pt x="3968" y="622"/>
                  </a:cubicBezTo>
                  <a:lnTo>
                    <a:pt x="2862" y="622"/>
                  </a:lnTo>
                  <a:cubicBezTo>
                    <a:pt x="2746" y="622"/>
                    <a:pt x="2637" y="667"/>
                    <a:pt x="2555" y="749"/>
                  </a:cubicBezTo>
                  <a:lnTo>
                    <a:pt x="2172" y="1134"/>
                  </a:lnTo>
                  <a:cubicBezTo>
                    <a:pt x="2144" y="1160"/>
                    <a:pt x="2108" y="1177"/>
                    <a:pt x="2069" y="1177"/>
                  </a:cubicBezTo>
                  <a:lnTo>
                    <a:pt x="151" y="1177"/>
                  </a:lnTo>
                  <a:cubicBezTo>
                    <a:pt x="148" y="1177"/>
                    <a:pt x="146" y="1177"/>
                    <a:pt x="143" y="1177"/>
                  </a:cubicBezTo>
                  <a:cubicBezTo>
                    <a:pt x="65" y="1177"/>
                    <a:pt x="1" y="1240"/>
                    <a:pt x="1" y="1321"/>
                  </a:cubicBezTo>
                  <a:cubicBezTo>
                    <a:pt x="1" y="1400"/>
                    <a:pt x="65" y="1465"/>
                    <a:pt x="144" y="1465"/>
                  </a:cubicBezTo>
                  <a:cubicBezTo>
                    <a:pt x="146" y="1465"/>
                    <a:pt x="149" y="1465"/>
                    <a:pt x="151" y="1465"/>
                  </a:cubicBezTo>
                  <a:lnTo>
                    <a:pt x="2069" y="1465"/>
                  </a:lnTo>
                  <a:cubicBezTo>
                    <a:pt x="2185" y="1465"/>
                    <a:pt x="2295" y="1420"/>
                    <a:pt x="2376" y="1338"/>
                  </a:cubicBezTo>
                  <a:lnTo>
                    <a:pt x="2759" y="953"/>
                  </a:lnTo>
                  <a:cubicBezTo>
                    <a:pt x="2787" y="927"/>
                    <a:pt x="2824" y="912"/>
                    <a:pt x="2862" y="912"/>
                  </a:cubicBezTo>
                  <a:lnTo>
                    <a:pt x="3968" y="912"/>
                  </a:lnTo>
                  <a:cubicBezTo>
                    <a:pt x="4081" y="912"/>
                    <a:pt x="4191" y="867"/>
                    <a:pt x="4273" y="786"/>
                  </a:cubicBezTo>
                  <a:lnTo>
                    <a:pt x="4726" y="332"/>
                  </a:lnTo>
                  <a:cubicBezTo>
                    <a:pt x="4754" y="304"/>
                    <a:pt x="4791" y="289"/>
                    <a:pt x="4830" y="289"/>
                  </a:cubicBezTo>
                  <a:lnTo>
                    <a:pt x="6657" y="289"/>
                  </a:lnTo>
                  <a:lnTo>
                    <a:pt x="6657" y="1"/>
                  </a:lnTo>
                  <a:lnTo>
                    <a:pt x="4830" y="1"/>
                  </a:lnTo>
                  <a:cubicBezTo>
                    <a:pt x="4827" y="1"/>
                    <a:pt x="4825" y="1"/>
                    <a:pt x="4822" y="1"/>
                  </a:cubicBezTo>
                  <a:close/>
                </a:path>
              </a:pathLst>
            </a:custGeom>
            <a:solidFill>
              <a:srgbClr val="CAE4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45"/>
            <p:cNvSpPr/>
            <p:nvPr/>
          </p:nvSpPr>
          <p:spPr>
            <a:xfrm>
              <a:off x="7065000" y="1702675"/>
              <a:ext cx="24900" cy="7250"/>
            </a:xfrm>
            <a:custGeom>
              <a:rect b="b" l="l" r="r" t="t"/>
              <a:pathLst>
                <a:path extrusionOk="0" h="290" w="996">
                  <a:moveTo>
                    <a:pt x="143" y="1"/>
                  </a:moveTo>
                  <a:cubicBezTo>
                    <a:pt x="65" y="1"/>
                    <a:pt x="0" y="66"/>
                    <a:pt x="0" y="145"/>
                  </a:cubicBezTo>
                  <a:cubicBezTo>
                    <a:pt x="0" y="226"/>
                    <a:pt x="65" y="289"/>
                    <a:pt x="143" y="289"/>
                  </a:cubicBezTo>
                  <a:cubicBezTo>
                    <a:pt x="145" y="289"/>
                    <a:pt x="148" y="289"/>
                    <a:pt x="151" y="289"/>
                  </a:cubicBezTo>
                  <a:lnTo>
                    <a:pt x="858" y="289"/>
                  </a:lnTo>
                  <a:cubicBezTo>
                    <a:pt x="933" y="287"/>
                    <a:pt x="996" y="222"/>
                    <a:pt x="996" y="145"/>
                  </a:cubicBezTo>
                  <a:cubicBezTo>
                    <a:pt x="996" y="67"/>
                    <a:pt x="933" y="5"/>
                    <a:pt x="858" y="1"/>
                  </a:cubicBezTo>
                  <a:lnTo>
                    <a:pt x="151" y="1"/>
                  </a:lnTo>
                  <a:cubicBezTo>
                    <a:pt x="148" y="1"/>
                    <a:pt x="146" y="1"/>
                    <a:pt x="143" y="1"/>
                  </a:cubicBezTo>
                  <a:close/>
                </a:path>
              </a:pathLst>
            </a:custGeom>
            <a:solidFill>
              <a:srgbClr val="EBF5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45"/>
            <p:cNvSpPr/>
            <p:nvPr/>
          </p:nvSpPr>
          <p:spPr>
            <a:xfrm>
              <a:off x="7065000" y="1715475"/>
              <a:ext cx="59900" cy="7225"/>
            </a:xfrm>
            <a:custGeom>
              <a:rect b="b" l="l" r="r" t="t"/>
              <a:pathLst>
                <a:path extrusionOk="0" h="289" w="2396">
                  <a:moveTo>
                    <a:pt x="143" y="0"/>
                  </a:moveTo>
                  <a:cubicBezTo>
                    <a:pt x="65" y="0"/>
                    <a:pt x="0" y="65"/>
                    <a:pt x="0" y="145"/>
                  </a:cubicBezTo>
                  <a:cubicBezTo>
                    <a:pt x="0" y="224"/>
                    <a:pt x="65" y="289"/>
                    <a:pt x="143" y="289"/>
                  </a:cubicBezTo>
                  <a:cubicBezTo>
                    <a:pt x="146" y="289"/>
                    <a:pt x="148" y="289"/>
                    <a:pt x="151" y="289"/>
                  </a:cubicBezTo>
                  <a:lnTo>
                    <a:pt x="2245" y="289"/>
                  </a:lnTo>
                  <a:cubicBezTo>
                    <a:pt x="2247" y="289"/>
                    <a:pt x="2250" y="289"/>
                    <a:pt x="2252" y="289"/>
                  </a:cubicBezTo>
                  <a:cubicBezTo>
                    <a:pt x="2331" y="289"/>
                    <a:pt x="2395" y="224"/>
                    <a:pt x="2395" y="145"/>
                  </a:cubicBezTo>
                  <a:cubicBezTo>
                    <a:pt x="2395" y="65"/>
                    <a:pt x="2331" y="0"/>
                    <a:pt x="2252" y="0"/>
                  </a:cubicBezTo>
                  <a:cubicBezTo>
                    <a:pt x="2250" y="0"/>
                    <a:pt x="2247" y="0"/>
                    <a:pt x="2245" y="1"/>
                  </a:cubicBezTo>
                  <a:lnTo>
                    <a:pt x="151" y="1"/>
                  </a:lnTo>
                  <a:cubicBezTo>
                    <a:pt x="148" y="0"/>
                    <a:pt x="146" y="0"/>
                    <a:pt x="1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45"/>
            <p:cNvSpPr/>
            <p:nvPr/>
          </p:nvSpPr>
          <p:spPr>
            <a:xfrm>
              <a:off x="7063925" y="1728225"/>
              <a:ext cx="60800" cy="7225"/>
            </a:xfrm>
            <a:custGeom>
              <a:rect b="b" l="l" r="r" t="t"/>
              <a:pathLst>
                <a:path extrusionOk="0" h="289" w="2432">
                  <a:moveTo>
                    <a:pt x="194" y="0"/>
                  </a:moveTo>
                  <a:cubicBezTo>
                    <a:pt x="0" y="0"/>
                    <a:pt x="0" y="288"/>
                    <a:pt x="194" y="288"/>
                  </a:cubicBezTo>
                  <a:lnTo>
                    <a:pt x="2288" y="288"/>
                  </a:lnTo>
                  <a:cubicBezTo>
                    <a:pt x="2367" y="288"/>
                    <a:pt x="2432" y="224"/>
                    <a:pt x="2432" y="144"/>
                  </a:cubicBezTo>
                  <a:cubicBezTo>
                    <a:pt x="2432" y="65"/>
                    <a:pt x="2367" y="0"/>
                    <a:pt x="22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28"/>
          <p:cNvSpPr txBox="1"/>
          <p:nvPr>
            <p:ph idx="6" type="title"/>
          </p:nvPr>
        </p:nvSpPr>
        <p:spPr>
          <a:xfrm>
            <a:off x="643825" y="795550"/>
            <a:ext cx="44412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Group Members</a:t>
            </a:r>
            <a:r>
              <a:rPr lang="en"/>
              <a:t> : </a:t>
            </a:r>
            <a:endParaRPr/>
          </a:p>
        </p:txBody>
      </p:sp>
      <p:sp>
        <p:nvSpPr>
          <p:cNvPr id="428" name="Google Shape;428;p28"/>
          <p:cNvSpPr txBox="1"/>
          <p:nvPr>
            <p:ph idx="2" type="ctrTitle"/>
          </p:nvPr>
        </p:nvSpPr>
        <p:spPr>
          <a:xfrm flipH="1">
            <a:off x="3474309" y="2829282"/>
            <a:ext cx="21954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Hidayat Khan</a:t>
            </a:r>
            <a:endParaRPr/>
          </a:p>
        </p:txBody>
      </p:sp>
      <p:sp>
        <p:nvSpPr>
          <p:cNvPr id="429" name="Google Shape;429;p28"/>
          <p:cNvSpPr txBox="1"/>
          <p:nvPr>
            <p:ph idx="3" type="subTitle"/>
          </p:nvPr>
        </p:nvSpPr>
        <p:spPr>
          <a:xfrm flipH="1">
            <a:off x="3474283" y="3366921"/>
            <a:ext cx="2195400" cy="8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LIT2017029</a:t>
            </a:r>
            <a:endParaRPr/>
          </a:p>
        </p:txBody>
      </p:sp>
      <p:sp>
        <p:nvSpPr>
          <p:cNvPr id="430" name="Google Shape;430;p28"/>
          <p:cNvSpPr txBox="1"/>
          <p:nvPr>
            <p:ph idx="4" type="ctrTitle"/>
          </p:nvPr>
        </p:nvSpPr>
        <p:spPr>
          <a:xfrm flipH="1">
            <a:off x="6240200" y="2829282"/>
            <a:ext cx="21954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Gaurav Singh</a:t>
            </a:r>
            <a:endParaRPr/>
          </a:p>
        </p:txBody>
      </p:sp>
      <p:sp>
        <p:nvSpPr>
          <p:cNvPr id="431" name="Google Shape;431;p28"/>
          <p:cNvSpPr txBox="1"/>
          <p:nvPr>
            <p:ph type="ctrTitle"/>
          </p:nvPr>
        </p:nvSpPr>
        <p:spPr>
          <a:xfrm flipH="1">
            <a:off x="720025" y="2829282"/>
            <a:ext cx="21954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Chetan Joshi</a:t>
            </a:r>
            <a:endParaRPr/>
          </a:p>
        </p:txBody>
      </p:sp>
      <p:sp>
        <p:nvSpPr>
          <p:cNvPr id="432" name="Google Shape;432;p28"/>
          <p:cNvSpPr txBox="1"/>
          <p:nvPr>
            <p:ph idx="1" type="subTitle"/>
          </p:nvPr>
        </p:nvSpPr>
        <p:spPr>
          <a:xfrm flipH="1">
            <a:off x="720000" y="3366921"/>
            <a:ext cx="2195400" cy="8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LIT2017010</a:t>
            </a:r>
            <a:endParaRPr/>
          </a:p>
        </p:txBody>
      </p:sp>
      <p:sp>
        <p:nvSpPr>
          <p:cNvPr id="433" name="Google Shape;433;p28"/>
          <p:cNvSpPr txBox="1"/>
          <p:nvPr>
            <p:ph idx="5" type="subTitle"/>
          </p:nvPr>
        </p:nvSpPr>
        <p:spPr>
          <a:xfrm flipH="1">
            <a:off x="6240175" y="3366921"/>
            <a:ext cx="2195400" cy="89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LIT2017031</a:t>
            </a:r>
            <a:endParaRPr/>
          </a:p>
        </p:txBody>
      </p:sp>
      <p:cxnSp>
        <p:nvCxnSpPr>
          <p:cNvPr id="434" name="Google Shape;434;p28"/>
          <p:cNvCxnSpPr/>
          <p:nvPr/>
        </p:nvCxnSpPr>
        <p:spPr>
          <a:xfrm rot="10800000">
            <a:off x="1179325" y="2748250"/>
            <a:ext cx="1276800" cy="0"/>
          </a:xfrm>
          <a:prstGeom prst="straightConnector1">
            <a:avLst/>
          </a:prstGeom>
          <a:noFill/>
          <a:ln cap="flat" cmpd="sng" w="19050">
            <a:solidFill>
              <a:schemeClr val="accent2"/>
            </a:solidFill>
            <a:prstDash val="solid"/>
            <a:round/>
            <a:headEnd len="med" w="med" type="none"/>
            <a:tailEnd len="med" w="med" type="none"/>
          </a:ln>
        </p:spPr>
      </p:cxnSp>
      <p:cxnSp>
        <p:nvCxnSpPr>
          <p:cNvPr id="435" name="Google Shape;435;p28"/>
          <p:cNvCxnSpPr/>
          <p:nvPr/>
        </p:nvCxnSpPr>
        <p:spPr>
          <a:xfrm rot="10800000">
            <a:off x="3933621" y="2748250"/>
            <a:ext cx="1276800" cy="0"/>
          </a:xfrm>
          <a:prstGeom prst="straightConnector1">
            <a:avLst/>
          </a:prstGeom>
          <a:noFill/>
          <a:ln cap="flat" cmpd="sng" w="19050">
            <a:solidFill>
              <a:schemeClr val="accent2"/>
            </a:solidFill>
            <a:prstDash val="solid"/>
            <a:round/>
            <a:headEnd len="med" w="med" type="none"/>
            <a:tailEnd len="med" w="med" type="none"/>
          </a:ln>
        </p:spPr>
      </p:cxnSp>
      <p:cxnSp>
        <p:nvCxnSpPr>
          <p:cNvPr id="436" name="Google Shape;436;p28"/>
          <p:cNvCxnSpPr/>
          <p:nvPr/>
        </p:nvCxnSpPr>
        <p:spPr>
          <a:xfrm rot="10800000">
            <a:off x="6699475" y="2748250"/>
            <a:ext cx="1276800" cy="0"/>
          </a:xfrm>
          <a:prstGeom prst="straightConnector1">
            <a:avLst/>
          </a:prstGeom>
          <a:noFill/>
          <a:ln cap="flat" cmpd="sng" w="19050">
            <a:solidFill>
              <a:schemeClr val="accent2"/>
            </a:solidFill>
            <a:prstDash val="solid"/>
            <a:round/>
            <a:headEnd len="med" w="med" type="none"/>
            <a:tailEnd len="med" w="med" type="none"/>
          </a:ln>
        </p:spPr>
      </p:cxnSp>
      <p:sp>
        <p:nvSpPr>
          <p:cNvPr id="437" name="Google Shape;437;p28"/>
          <p:cNvSpPr txBox="1"/>
          <p:nvPr>
            <p:ph type="ctrTitle"/>
          </p:nvPr>
        </p:nvSpPr>
        <p:spPr>
          <a:xfrm flipH="1">
            <a:off x="720025" y="1955461"/>
            <a:ext cx="21954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aleway Light"/>
                <a:ea typeface="Raleway Light"/>
                <a:cs typeface="Raleway Light"/>
                <a:sym typeface="Raleway Light"/>
              </a:rPr>
              <a:t>01</a:t>
            </a:r>
            <a:endParaRPr sz="4800">
              <a:latin typeface="Raleway Light"/>
              <a:ea typeface="Raleway Light"/>
              <a:cs typeface="Raleway Light"/>
              <a:sym typeface="Raleway Light"/>
            </a:endParaRPr>
          </a:p>
        </p:txBody>
      </p:sp>
      <p:sp>
        <p:nvSpPr>
          <p:cNvPr id="438" name="Google Shape;438;p28"/>
          <p:cNvSpPr txBox="1"/>
          <p:nvPr>
            <p:ph type="ctrTitle"/>
          </p:nvPr>
        </p:nvSpPr>
        <p:spPr>
          <a:xfrm flipH="1">
            <a:off x="3474325" y="1955461"/>
            <a:ext cx="21954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aleway Light"/>
                <a:ea typeface="Raleway Light"/>
                <a:cs typeface="Raleway Light"/>
                <a:sym typeface="Raleway Light"/>
              </a:rPr>
              <a:t>02</a:t>
            </a:r>
            <a:endParaRPr sz="4800">
              <a:latin typeface="Raleway Light"/>
              <a:ea typeface="Raleway Light"/>
              <a:cs typeface="Raleway Light"/>
              <a:sym typeface="Raleway Light"/>
            </a:endParaRPr>
          </a:p>
        </p:txBody>
      </p:sp>
      <p:sp>
        <p:nvSpPr>
          <p:cNvPr id="439" name="Google Shape;439;p28"/>
          <p:cNvSpPr txBox="1"/>
          <p:nvPr>
            <p:ph type="ctrTitle"/>
          </p:nvPr>
        </p:nvSpPr>
        <p:spPr>
          <a:xfrm flipH="1">
            <a:off x="6228625" y="1955461"/>
            <a:ext cx="21954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800">
                <a:latin typeface="Raleway Light"/>
                <a:ea typeface="Raleway Light"/>
                <a:cs typeface="Raleway Light"/>
                <a:sym typeface="Raleway Light"/>
              </a:rPr>
              <a:t>03</a:t>
            </a:r>
            <a:endParaRPr sz="4800">
              <a:latin typeface="Raleway Light"/>
              <a:ea typeface="Raleway Light"/>
              <a:cs typeface="Raleway Light"/>
              <a:sym typeface="Raleway Light"/>
            </a:endParaRPr>
          </a:p>
        </p:txBody>
      </p:sp>
      <p:sp>
        <p:nvSpPr>
          <p:cNvPr id="440" name="Google Shape;440;p28"/>
          <p:cNvSpPr/>
          <p:nvPr/>
        </p:nvSpPr>
        <p:spPr>
          <a:xfrm>
            <a:off x="7636375" y="-503475"/>
            <a:ext cx="2366100" cy="236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707525" y="4344750"/>
            <a:ext cx="2366100" cy="2366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8"/>
          <p:cNvGrpSpPr/>
          <p:nvPr/>
        </p:nvGrpSpPr>
        <p:grpSpPr>
          <a:xfrm>
            <a:off x="-539450" y="3819300"/>
            <a:ext cx="1100375" cy="1123750"/>
            <a:chOff x="441625" y="885600"/>
            <a:chExt cx="1100375" cy="1123750"/>
          </a:xfrm>
        </p:grpSpPr>
        <p:sp>
          <p:nvSpPr>
            <p:cNvPr id="443" name="Google Shape;443;p28"/>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8" name="Google Shape;568;p28"/>
          <p:cNvSpPr/>
          <p:nvPr/>
        </p:nvSpPr>
        <p:spPr>
          <a:xfrm>
            <a:off x="7243525" y="443500"/>
            <a:ext cx="752800" cy="686125"/>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7882975" y="-49625"/>
            <a:ext cx="541037" cy="493118"/>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8"/>
          <p:cNvGrpSpPr/>
          <p:nvPr/>
        </p:nvGrpSpPr>
        <p:grpSpPr>
          <a:xfrm>
            <a:off x="1878130" y="4348203"/>
            <a:ext cx="492652" cy="503348"/>
            <a:chOff x="6039282" y="1042577"/>
            <a:chExt cx="734315" cy="731929"/>
          </a:xfrm>
        </p:grpSpPr>
        <p:sp>
          <p:nvSpPr>
            <p:cNvPr id="571" name="Google Shape;571;p28"/>
            <p:cNvSpPr/>
            <p:nvPr/>
          </p:nvSpPr>
          <p:spPr>
            <a:xfrm>
              <a:off x="6045348" y="1300071"/>
              <a:ext cx="131951" cy="65352"/>
            </a:xfrm>
            <a:custGeom>
              <a:rect b="b" l="l" r="r" t="t"/>
              <a:pathLst>
                <a:path extrusionOk="0" h="701" w="1414">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6080342" y="1201250"/>
              <a:ext cx="127938" cy="96863"/>
            </a:xfrm>
            <a:custGeom>
              <a:rect b="b" l="l" r="r" t="t"/>
              <a:pathLst>
                <a:path extrusionOk="0" h="1039" w="1371">
                  <a:moveTo>
                    <a:pt x="245" y="0"/>
                  </a:moveTo>
                  <a:cubicBezTo>
                    <a:pt x="159" y="137"/>
                    <a:pt x="72" y="267"/>
                    <a:pt x="0" y="404"/>
                  </a:cubicBezTo>
                  <a:lnTo>
                    <a:pt x="1219" y="1039"/>
                  </a:lnTo>
                  <a:cubicBezTo>
                    <a:pt x="1262" y="945"/>
                    <a:pt x="1320" y="866"/>
                    <a:pt x="1371" y="772"/>
                  </a:cubicBezTo>
                  <a:lnTo>
                    <a:pt x="245" y="0"/>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6144918" y="1121167"/>
              <a:ext cx="112541" cy="119145"/>
            </a:xfrm>
            <a:custGeom>
              <a:rect b="b" l="l" r="r" t="t"/>
              <a:pathLst>
                <a:path extrusionOk="0" h="1278" w="1206">
                  <a:moveTo>
                    <a:pt x="347" y="1"/>
                  </a:moveTo>
                  <a:cubicBezTo>
                    <a:pt x="224" y="95"/>
                    <a:pt x="116" y="210"/>
                    <a:pt x="1" y="318"/>
                  </a:cubicBezTo>
                  <a:lnTo>
                    <a:pt x="974" y="1278"/>
                  </a:lnTo>
                  <a:cubicBezTo>
                    <a:pt x="1046" y="1205"/>
                    <a:pt x="1126" y="1133"/>
                    <a:pt x="1205" y="1068"/>
                  </a:cubicBezTo>
                  <a:lnTo>
                    <a:pt x="347" y="1"/>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6232449" y="1066723"/>
              <a:ext cx="86879" cy="130518"/>
            </a:xfrm>
            <a:custGeom>
              <a:rect b="b" l="l" r="r" t="t"/>
              <a:pathLst>
                <a:path extrusionOk="0" h="1400" w="931">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6335379" y="1042577"/>
              <a:ext cx="53284" cy="130518"/>
            </a:xfrm>
            <a:custGeom>
              <a:rect b="b" l="l" r="r" t="t"/>
              <a:pathLst>
                <a:path extrusionOk="0" h="1400" w="571">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6431682" y="1043229"/>
              <a:ext cx="56550" cy="131824"/>
            </a:xfrm>
            <a:custGeom>
              <a:rect b="b" l="l" r="r" t="t"/>
              <a:pathLst>
                <a:path extrusionOk="0" h="1414" w="606">
                  <a:moveTo>
                    <a:pt x="144" y="0"/>
                  </a:moveTo>
                  <a:lnTo>
                    <a:pt x="0" y="1356"/>
                  </a:lnTo>
                  <a:cubicBezTo>
                    <a:pt x="101" y="1378"/>
                    <a:pt x="202" y="1385"/>
                    <a:pt x="303" y="1414"/>
                  </a:cubicBezTo>
                  <a:lnTo>
                    <a:pt x="606" y="80"/>
                  </a:lnTo>
                  <a:cubicBezTo>
                    <a:pt x="454" y="36"/>
                    <a:pt x="296" y="22"/>
                    <a:pt x="144"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6500924" y="1070731"/>
              <a:ext cx="89678" cy="130612"/>
            </a:xfrm>
            <a:custGeom>
              <a:rect b="b" l="l" r="r" t="t"/>
              <a:pathLst>
                <a:path extrusionOk="0" h="1401" w="961">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6561580" y="1127973"/>
              <a:ext cx="114501" cy="117746"/>
            </a:xfrm>
            <a:custGeom>
              <a:rect b="b" l="l" r="r" t="t"/>
              <a:pathLst>
                <a:path extrusionOk="0" h="1263" w="1227">
                  <a:moveTo>
                    <a:pt x="887" y="0"/>
                  </a:moveTo>
                  <a:lnTo>
                    <a:pt x="0" y="1046"/>
                  </a:lnTo>
                  <a:cubicBezTo>
                    <a:pt x="79" y="1111"/>
                    <a:pt x="152" y="1183"/>
                    <a:pt x="224" y="1262"/>
                  </a:cubicBezTo>
                  <a:lnTo>
                    <a:pt x="1226" y="332"/>
                  </a:lnTo>
                  <a:cubicBezTo>
                    <a:pt x="1118" y="209"/>
                    <a:pt x="1003" y="101"/>
                    <a:pt x="887" y="0"/>
                  </a:cubicBez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6636887" y="1310792"/>
              <a:ext cx="132697" cy="61996"/>
            </a:xfrm>
            <a:custGeom>
              <a:rect b="b" l="l" r="r" t="t"/>
              <a:pathLst>
                <a:path extrusionOk="0" h="665" w="1422">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6642953" y="1415020"/>
              <a:ext cx="130645" cy="47826"/>
            </a:xfrm>
            <a:custGeom>
              <a:rect b="b" l="l" r="r" t="t"/>
              <a:pathLst>
                <a:path extrusionOk="0" h="513" w="1400">
                  <a:moveTo>
                    <a:pt x="30" y="1"/>
                  </a:moveTo>
                  <a:cubicBezTo>
                    <a:pt x="30" y="109"/>
                    <a:pt x="15" y="210"/>
                    <a:pt x="1" y="311"/>
                  </a:cubicBezTo>
                  <a:lnTo>
                    <a:pt x="1357" y="513"/>
                  </a:lnTo>
                  <a:cubicBezTo>
                    <a:pt x="1378" y="354"/>
                    <a:pt x="1393" y="203"/>
                    <a:pt x="1400" y="44"/>
                  </a:cubicBezTo>
                  <a:lnTo>
                    <a:pt x="30"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6622143" y="1485687"/>
              <a:ext cx="131951" cy="81388"/>
            </a:xfrm>
            <a:custGeom>
              <a:rect b="b" l="l" r="r" t="t"/>
              <a:pathLst>
                <a:path extrusionOk="0" h="873" w="1414">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6582390" y="1548895"/>
              <a:ext cx="121219" cy="108983"/>
            </a:xfrm>
            <a:custGeom>
              <a:rect b="b" l="l" r="r" t="t"/>
              <a:pathLst>
                <a:path extrusionOk="0" h="1169" w="1299">
                  <a:moveTo>
                    <a:pt x="195" y="0"/>
                  </a:moveTo>
                  <a:lnTo>
                    <a:pt x="102" y="123"/>
                  </a:lnTo>
                  <a:lnTo>
                    <a:pt x="1" y="238"/>
                  </a:lnTo>
                  <a:lnTo>
                    <a:pt x="1003" y="1168"/>
                  </a:lnTo>
                  <a:lnTo>
                    <a:pt x="1155" y="988"/>
                  </a:lnTo>
                  <a:lnTo>
                    <a:pt x="1299" y="801"/>
                  </a:lnTo>
                  <a:lnTo>
                    <a:pt x="195"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6526586" y="1599238"/>
              <a:ext cx="100316" cy="126510"/>
            </a:xfrm>
            <a:custGeom>
              <a:rect b="b" l="l" r="r" t="t"/>
              <a:pathLst>
                <a:path extrusionOk="0" h="1357" w="1075">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6459957" y="1632893"/>
              <a:ext cx="70735" cy="132570"/>
            </a:xfrm>
            <a:custGeom>
              <a:rect b="b" l="l" r="r" t="t"/>
              <a:pathLst>
                <a:path extrusionOk="0" h="1422" w="758">
                  <a:moveTo>
                    <a:pt x="296" y="1"/>
                  </a:moveTo>
                  <a:cubicBezTo>
                    <a:pt x="195" y="37"/>
                    <a:pt x="101" y="73"/>
                    <a:pt x="0" y="94"/>
                  </a:cubicBezTo>
                  <a:lnTo>
                    <a:pt x="303" y="1421"/>
                  </a:lnTo>
                  <a:cubicBezTo>
                    <a:pt x="454" y="1393"/>
                    <a:pt x="606" y="1342"/>
                    <a:pt x="757" y="1292"/>
                  </a:cubicBezTo>
                  <a:lnTo>
                    <a:pt x="296" y="1"/>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6379145" y="1646318"/>
              <a:ext cx="43859" cy="128188"/>
            </a:xfrm>
            <a:custGeom>
              <a:rect b="b" l="l" r="r" t="t"/>
              <a:pathLst>
                <a:path extrusionOk="0" h="1375" w="47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6272109" y="1630842"/>
              <a:ext cx="74187" cy="131917"/>
            </a:xfrm>
            <a:custGeom>
              <a:rect b="b" l="l" r="r" t="t"/>
              <a:pathLst>
                <a:path extrusionOk="0" h="1415" w="795">
                  <a:moveTo>
                    <a:pt x="506" y="1"/>
                  </a:moveTo>
                  <a:lnTo>
                    <a:pt x="1" y="1270"/>
                  </a:lnTo>
                  <a:cubicBezTo>
                    <a:pt x="145" y="1328"/>
                    <a:pt x="296" y="1379"/>
                    <a:pt x="448" y="1415"/>
                  </a:cubicBezTo>
                  <a:lnTo>
                    <a:pt x="794" y="95"/>
                  </a:lnTo>
                  <a:cubicBezTo>
                    <a:pt x="693" y="66"/>
                    <a:pt x="599" y="37"/>
                    <a:pt x="506"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6177205" y="1595229"/>
              <a:ext cx="103769" cy="125205"/>
            </a:xfrm>
            <a:custGeom>
              <a:rect b="b" l="l" r="r" t="t"/>
              <a:pathLst>
                <a:path extrusionOk="0" h="1343" w="1112">
                  <a:moveTo>
                    <a:pt x="859" y="1"/>
                  </a:moveTo>
                  <a:lnTo>
                    <a:pt x="1" y="1068"/>
                  </a:lnTo>
                  <a:cubicBezTo>
                    <a:pt x="123" y="1169"/>
                    <a:pt x="253" y="1256"/>
                    <a:pt x="390" y="1342"/>
                  </a:cubicBezTo>
                  <a:lnTo>
                    <a:pt x="1112" y="174"/>
                  </a:lnTo>
                  <a:cubicBezTo>
                    <a:pt x="1018" y="123"/>
                    <a:pt x="938" y="66"/>
                    <a:pt x="859"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6103205" y="1542835"/>
              <a:ext cx="123272" cy="106932"/>
            </a:xfrm>
            <a:custGeom>
              <a:rect b="b" l="l" r="r" t="t"/>
              <a:pathLst>
                <a:path extrusionOk="0" h="1147" w="1321">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6055426" y="1478881"/>
              <a:ext cx="131951" cy="78777"/>
            </a:xfrm>
            <a:custGeom>
              <a:rect b="b" l="l" r="r" t="t"/>
              <a:pathLst>
                <a:path extrusionOk="0" h="845" w="1414">
                  <a:moveTo>
                    <a:pt x="1306" y="1"/>
                  </a:moveTo>
                  <a:lnTo>
                    <a:pt x="0" y="405"/>
                  </a:lnTo>
                  <a:cubicBezTo>
                    <a:pt x="51" y="549"/>
                    <a:pt x="101" y="701"/>
                    <a:pt x="166" y="845"/>
                  </a:cubicBezTo>
                  <a:lnTo>
                    <a:pt x="1414" y="282"/>
                  </a:lnTo>
                  <a:cubicBezTo>
                    <a:pt x="1371" y="196"/>
                    <a:pt x="1342" y="95"/>
                    <a:pt x="1306"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6039282" y="1408308"/>
              <a:ext cx="129338" cy="43817"/>
            </a:xfrm>
            <a:custGeom>
              <a:rect b="b" l="l" r="r" t="t"/>
              <a:pathLst>
                <a:path extrusionOk="0" h="470" w="1386">
                  <a:moveTo>
                    <a:pt x="0" y="1"/>
                  </a:moveTo>
                  <a:cubicBezTo>
                    <a:pt x="7" y="152"/>
                    <a:pt x="7" y="311"/>
                    <a:pt x="29" y="469"/>
                  </a:cubicBezTo>
                  <a:lnTo>
                    <a:pt x="1385" y="304"/>
                  </a:lnTo>
                  <a:cubicBezTo>
                    <a:pt x="1371" y="203"/>
                    <a:pt x="1378" y="102"/>
                    <a:pt x="1363" y="1"/>
                  </a:cubicBezTo>
                  <a:close/>
                </a:path>
              </a:pathLst>
            </a:custGeom>
            <a:solidFill>
              <a:srgbClr val="5F7D95"/>
            </a:solidFill>
            <a:ln cap="flat" cmpd="sng" w="9525">
              <a:solidFill>
                <a:srgbClr val="5F7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6608612" y="1210666"/>
              <a:ext cx="128685" cy="93507"/>
            </a:xfrm>
            <a:custGeom>
              <a:rect b="b" l="l" r="r" t="t"/>
              <a:pathLst>
                <a:path extrusionOk="0" h="1003" w="1379">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solidFill>
              <a:srgbClr val="CFD9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28"/>
          <p:cNvSpPr txBox="1"/>
          <p:nvPr>
            <p:ph idx="2" type="ctrTitle"/>
          </p:nvPr>
        </p:nvSpPr>
        <p:spPr>
          <a:xfrm>
            <a:off x="2020927" y="4272000"/>
            <a:ext cx="6414600" cy="57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accent4"/>
                </a:solidFill>
              </a:rPr>
              <a:t>Supervisor : Dr. Vishal Krishna Singh</a:t>
            </a:r>
            <a:endParaRPr b="1" sz="2500">
              <a:solidFill>
                <a:schemeClr val="accent4"/>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7" name="Shape 1777"/>
        <p:cNvGrpSpPr/>
        <p:nvPr/>
      </p:nvGrpSpPr>
      <p:grpSpPr>
        <a:xfrm>
          <a:off x="0" y="0"/>
          <a:ext cx="0" cy="0"/>
          <a:chOff x="0" y="0"/>
          <a:chExt cx="0" cy="0"/>
        </a:xfrm>
      </p:grpSpPr>
      <p:sp>
        <p:nvSpPr>
          <p:cNvPr id="1778" name="Google Shape;1778;p46"/>
          <p:cNvSpPr/>
          <p:nvPr/>
        </p:nvSpPr>
        <p:spPr>
          <a:xfrm>
            <a:off x="2134200" y="3204475"/>
            <a:ext cx="4535700" cy="4535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1779" name="Google Shape;1779;p46"/>
          <p:cNvSpPr txBox="1"/>
          <p:nvPr>
            <p:ph type="ctrTitle"/>
          </p:nvPr>
        </p:nvSpPr>
        <p:spPr>
          <a:xfrm flipH="1">
            <a:off x="1249350" y="714900"/>
            <a:ext cx="6305400" cy="188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THANKS</a:t>
            </a:r>
            <a:endParaRPr sz="7200"/>
          </a:p>
        </p:txBody>
      </p:sp>
      <p:sp>
        <p:nvSpPr>
          <p:cNvPr id="1780" name="Google Shape;1780;p46"/>
          <p:cNvSpPr/>
          <p:nvPr/>
        </p:nvSpPr>
        <p:spPr>
          <a:xfrm>
            <a:off x="6872200" y="-528050"/>
            <a:ext cx="4535700" cy="4535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1" name="Google Shape;1781;p46"/>
          <p:cNvGrpSpPr/>
          <p:nvPr/>
        </p:nvGrpSpPr>
        <p:grpSpPr>
          <a:xfrm>
            <a:off x="1713866" y="4081290"/>
            <a:ext cx="1606231" cy="1606231"/>
            <a:chOff x="238125" y="2189800"/>
            <a:chExt cx="1119325" cy="1119325"/>
          </a:xfrm>
        </p:grpSpPr>
        <p:sp>
          <p:nvSpPr>
            <p:cNvPr id="1782" name="Google Shape;1782;p46"/>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46"/>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46"/>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46"/>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46"/>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46"/>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46"/>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46"/>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46"/>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46"/>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46"/>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46"/>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4" name="Google Shape;1794;p46"/>
          <p:cNvGrpSpPr/>
          <p:nvPr/>
        </p:nvGrpSpPr>
        <p:grpSpPr>
          <a:xfrm>
            <a:off x="7364025" y="-598500"/>
            <a:ext cx="1320350" cy="1313405"/>
            <a:chOff x="3966050" y="1420800"/>
            <a:chExt cx="1320350" cy="1313405"/>
          </a:xfrm>
        </p:grpSpPr>
        <p:sp>
          <p:nvSpPr>
            <p:cNvPr id="1795" name="Google Shape;1795;p46"/>
            <p:cNvSpPr/>
            <p:nvPr/>
          </p:nvSpPr>
          <p:spPr>
            <a:xfrm>
              <a:off x="3966050" y="1420800"/>
              <a:ext cx="1195644" cy="1188699"/>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46"/>
            <p:cNvSpPr/>
            <p:nvPr/>
          </p:nvSpPr>
          <p:spPr>
            <a:xfrm>
              <a:off x="4028382" y="1483174"/>
              <a:ext cx="1195644" cy="1188656"/>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6"/>
            <p:cNvSpPr/>
            <p:nvPr/>
          </p:nvSpPr>
          <p:spPr>
            <a:xfrm>
              <a:off x="4090713" y="1545506"/>
              <a:ext cx="1195687" cy="1188699"/>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8" name="Google Shape;1798;p46"/>
          <p:cNvSpPr/>
          <p:nvPr/>
        </p:nvSpPr>
        <p:spPr>
          <a:xfrm>
            <a:off x="6420728" y="4771175"/>
            <a:ext cx="670518" cy="670496"/>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9" name="Google Shape;1799;p46"/>
          <p:cNvGrpSpPr/>
          <p:nvPr/>
        </p:nvGrpSpPr>
        <p:grpSpPr>
          <a:xfrm rot="1178694">
            <a:off x="3408781" y="4039578"/>
            <a:ext cx="638221" cy="638134"/>
            <a:chOff x="1451675" y="2190025"/>
            <a:chExt cx="184650" cy="184625"/>
          </a:xfrm>
        </p:grpSpPr>
        <p:sp>
          <p:nvSpPr>
            <p:cNvPr id="1800" name="Google Shape;1800;p46"/>
            <p:cNvSpPr/>
            <p:nvPr/>
          </p:nvSpPr>
          <p:spPr>
            <a:xfrm>
              <a:off x="1591925" y="2190025"/>
              <a:ext cx="44400" cy="44400"/>
            </a:xfrm>
            <a:custGeom>
              <a:rect b="b" l="l" r="r" t="t"/>
              <a:pathLst>
                <a:path extrusionOk="0" h="1776" w="1776">
                  <a:moveTo>
                    <a:pt x="888" y="0"/>
                  </a:moveTo>
                  <a:cubicBezTo>
                    <a:pt x="399" y="0"/>
                    <a:pt x="0" y="398"/>
                    <a:pt x="0" y="888"/>
                  </a:cubicBezTo>
                  <a:cubicBezTo>
                    <a:pt x="0" y="1377"/>
                    <a:pt x="399" y="1775"/>
                    <a:pt x="888" y="1775"/>
                  </a:cubicBezTo>
                  <a:cubicBezTo>
                    <a:pt x="1377" y="1775"/>
                    <a:pt x="1775" y="1377"/>
                    <a:pt x="1775" y="888"/>
                  </a:cubicBezTo>
                  <a:cubicBezTo>
                    <a:pt x="1775" y="398"/>
                    <a:pt x="1377"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46"/>
            <p:cNvSpPr/>
            <p:nvPr/>
          </p:nvSpPr>
          <p:spPr>
            <a:xfrm>
              <a:off x="1522750" y="2259200"/>
              <a:ext cx="44400" cy="44350"/>
            </a:xfrm>
            <a:custGeom>
              <a:rect b="b" l="l" r="r" t="t"/>
              <a:pathLst>
                <a:path extrusionOk="0" h="1774" w="1776">
                  <a:moveTo>
                    <a:pt x="888" y="0"/>
                  </a:moveTo>
                  <a:cubicBezTo>
                    <a:pt x="399" y="0"/>
                    <a:pt x="1" y="397"/>
                    <a:pt x="1" y="888"/>
                  </a:cubicBezTo>
                  <a:cubicBezTo>
                    <a:pt x="1" y="1377"/>
                    <a:pt x="399" y="1773"/>
                    <a:pt x="888" y="1773"/>
                  </a:cubicBezTo>
                  <a:cubicBezTo>
                    <a:pt x="1379" y="1773"/>
                    <a:pt x="1775" y="1377"/>
                    <a:pt x="1775" y="888"/>
                  </a:cubicBezTo>
                  <a:cubicBezTo>
                    <a:pt x="1775" y="397"/>
                    <a:pt x="1379"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46"/>
            <p:cNvSpPr/>
            <p:nvPr/>
          </p:nvSpPr>
          <p:spPr>
            <a:xfrm>
              <a:off x="1451675" y="2330300"/>
              <a:ext cx="44350" cy="44350"/>
            </a:xfrm>
            <a:custGeom>
              <a:rect b="b" l="l" r="r" t="t"/>
              <a:pathLst>
                <a:path extrusionOk="0" h="1774" w="1774">
                  <a:moveTo>
                    <a:pt x="887" y="1"/>
                  </a:moveTo>
                  <a:cubicBezTo>
                    <a:pt x="397" y="1"/>
                    <a:pt x="1" y="397"/>
                    <a:pt x="1" y="888"/>
                  </a:cubicBezTo>
                  <a:cubicBezTo>
                    <a:pt x="1" y="1377"/>
                    <a:pt x="397" y="1774"/>
                    <a:pt x="887" y="1774"/>
                  </a:cubicBezTo>
                  <a:cubicBezTo>
                    <a:pt x="1377" y="1774"/>
                    <a:pt x="1774" y="1377"/>
                    <a:pt x="1774" y="888"/>
                  </a:cubicBezTo>
                  <a:cubicBezTo>
                    <a:pt x="1774" y="397"/>
                    <a:pt x="1377" y="1"/>
                    <a:pt x="88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29"/>
          <p:cNvSpPr txBox="1"/>
          <p:nvPr>
            <p:ph idx="15" type="title"/>
          </p:nvPr>
        </p:nvSpPr>
        <p:spPr>
          <a:xfrm>
            <a:off x="819651" y="-19775"/>
            <a:ext cx="4865700" cy="8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598" name="Google Shape;598;p29"/>
          <p:cNvSpPr txBox="1"/>
          <p:nvPr>
            <p:ph idx="3" type="title"/>
          </p:nvPr>
        </p:nvSpPr>
        <p:spPr>
          <a:xfrm>
            <a:off x="4485550" y="2300975"/>
            <a:ext cx="12708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04</a:t>
            </a:r>
            <a:endParaRPr sz="3000"/>
          </a:p>
        </p:txBody>
      </p:sp>
      <p:sp>
        <p:nvSpPr>
          <p:cNvPr id="599" name="Google Shape;599;p29"/>
          <p:cNvSpPr/>
          <p:nvPr/>
        </p:nvSpPr>
        <p:spPr>
          <a:xfrm>
            <a:off x="-490221" y="3658775"/>
            <a:ext cx="2770200" cy="2770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a:off x="5552575" y="-1662500"/>
            <a:ext cx="3857700" cy="3857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29"/>
          <p:cNvGrpSpPr/>
          <p:nvPr/>
        </p:nvGrpSpPr>
        <p:grpSpPr>
          <a:xfrm>
            <a:off x="-404862" y="2930488"/>
            <a:ext cx="1119325" cy="1119325"/>
            <a:chOff x="238125" y="2189800"/>
            <a:chExt cx="1119325" cy="1119325"/>
          </a:xfrm>
        </p:grpSpPr>
        <p:sp>
          <p:nvSpPr>
            <p:cNvPr id="602" name="Google Shape;602;p29"/>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29"/>
          <p:cNvGrpSpPr/>
          <p:nvPr/>
        </p:nvGrpSpPr>
        <p:grpSpPr>
          <a:xfrm>
            <a:off x="8189084" y="1298467"/>
            <a:ext cx="1563851" cy="1563813"/>
            <a:chOff x="2817100" y="2404400"/>
            <a:chExt cx="1024200" cy="1024175"/>
          </a:xfrm>
        </p:grpSpPr>
        <p:sp>
          <p:nvSpPr>
            <p:cNvPr id="615" name="Google Shape;615;p29"/>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9"/>
          <p:cNvGrpSpPr/>
          <p:nvPr/>
        </p:nvGrpSpPr>
        <p:grpSpPr>
          <a:xfrm flipH="1">
            <a:off x="-441125" y="208790"/>
            <a:ext cx="1191844" cy="1185575"/>
            <a:chOff x="3966050" y="1968250"/>
            <a:chExt cx="769975" cy="765925"/>
          </a:xfrm>
        </p:grpSpPr>
        <p:sp>
          <p:nvSpPr>
            <p:cNvPr id="619" name="Google Shape;619;p29"/>
            <p:cNvSpPr/>
            <p:nvPr/>
          </p:nvSpPr>
          <p:spPr>
            <a:xfrm>
              <a:off x="3966050" y="1968250"/>
              <a:ext cx="697250" cy="693200"/>
            </a:xfrm>
            <a:custGeom>
              <a:rect b="b" l="l" r="r" t="t"/>
              <a:pathLst>
                <a:path extrusionOk="0" h="27728" w="27890">
                  <a:moveTo>
                    <a:pt x="27492" y="1"/>
                  </a:moveTo>
                  <a:cubicBezTo>
                    <a:pt x="27319" y="1"/>
                    <a:pt x="27107" y="98"/>
                    <a:pt x="26931" y="274"/>
                  </a:cubicBezTo>
                  <a:lnTo>
                    <a:pt x="355" y="26852"/>
                  </a:lnTo>
                  <a:cubicBezTo>
                    <a:pt x="85" y="27122"/>
                    <a:pt x="0" y="27477"/>
                    <a:pt x="167" y="27642"/>
                  </a:cubicBezTo>
                  <a:cubicBezTo>
                    <a:pt x="225" y="27700"/>
                    <a:pt x="305" y="27728"/>
                    <a:pt x="397" y="27728"/>
                  </a:cubicBezTo>
                  <a:cubicBezTo>
                    <a:pt x="569" y="27728"/>
                    <a:pt x="781" y="27631"/>
                    <a:pt x="957" y="27455"/>
                  </a:cubicBezTo>
                  <a:lnTo>
                    <a:pt x="27535" y="876"/>
                  </a:lnTo>
                  <a:cubicBezTo>
                    <a:pt x="27805" y="606"/>
                    <a:pt x="27890" y="252"/>
                    <a:pt x="27723" y="87"/>
                  </a:cubicBezTo>
                  <a:cubicBezTo>
                    <a:pt x="27664" y="29"/>
                    <a:pt x="27584" y="1"/>
                    <a:pt x="274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a:off x="4002400" y="2004625"/>
              <a:ext cx="697250" cy="693175"/>
            </a:xfrm>
            <a:custGeom>
              <a:rect b="b" l="l" r="r" t="t"/>
              <a:pathLst>
                <a:path extrusionOk="0" h="27727" w="27890">
                  <a:moveTo>
                    <a:pt x="27492" y="0"/>
                  </a:moveTo>
                  <a:cubicBezTo>
                    <a:pt x="27319" y="0"/>
                    <a:pt x="27108" y="97"/>
                    <a:pt x="26932" y="273"/>
                  </a:cubicBezTo>
                  <a:lnTo>
                    <a:pt x="355" y="26850"/>
                  </a:lnTo>
                  <a:cubicBezTo>
                    <a:pt x="85" y="27122"/>
                    <a:pt x="1" y="27474"/>
                    <a:pt x="168" y="27641"/>
                  </a:cubicBezTo>
                  <a:cubicBezTo>
                    <a:pt x="225" y="27699"/>
                    <a:pt x="306" y="27727"/>
                    <a:pt x="397" y="27727"/>
                  </a:cubicBezTo>
                  <a:cubicBezTo>
                    <a:pt x="569" y="27727"/>
                    <a:pt x="781" y="27630"/>
                    <a:pt x="957" y="27454"/>
                  </a:cubicBezTo>
                  <a:lnTo>
                    <a:pt x="27536" y="876"/>
                  </a:lnTo>
                  <a:cubicBezTo>
                    <a:pt x="27806" y="606"/>
                    <a:pt x="27890" y="251"/>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9"/>
            <p:cNvSpPr/>
            <p:nvPr/>
          </p:nvSpPr>
          <p:spPr>
            <a:xfrm>
              <a:off x="4038750" y="2040975"/>
              <a:ext cx="697275" cy="693200"/>
            </a:xfrm>
            <a:custGeom>
              <a:rect b="b" l="l" r="r" t="t"/>
              <a:pathLst>
                <a:path extrusionOk="0" h="27728" w="27891">
                  <a:moveTo>
                    <a:pt x="27492" y="0"/>
                  </a:moveTo>
                  <a:cubicBezTo>
                    <a:pt x="27320" y="0"/>
                    <a:pt x="27108" y="98"/>
                    <a:pt x="26932" y="273"/>
                  </a:cubicBezTo>
                  <a:lnTo>
                    <a:pt x="355" y="26850"/>
                  </a:lnTo>
                  <a:cubicBezTo>
                    <a:pt x="85" y="27122"/>
                    <a:pt x="1" y="27474"/>
                    <a:pt x="168" y="27641"/>
                  </a:cubicBezTo>
                  <a:cubicBezTo>
                    <a:pt x="225" y="27700"/>
                    <a:pt x="306" y="27727"/>
                    <a:pt x="398" y="27727"/>
                  </a:cubicBezTo>
                  <a:cubicBezTo>
                    <a:pt x="570" y="27727"/>
                    <a:pt x="781" y="27630"/>
                    <a:pt x="957" y="27454"/>
                  </a:cubicBezTo>
                  <a:lnTo>
                    <a:pt x="27536" y="876"/>
                  </a:lnTo>
                  <a:cubicBezTo>
                    <a:pt x="27806" y="606"/>
                    <a:pt x="27890" y="252"/>
                    <a:pt x="27723" y="86"/>
                  </a:cubicBezTo>
                  <a:cubicBezTo>
                    <a:pt x="27665" y="28"/>
                    <a:pt x="27584" y="0"/>
                    <a:pt x="274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2" name="Google Shape;622;p29"/>
          <p:cNvSpPr/>
          <p:nvPr/>
        </p:nvSpPr>
        <p:spPr>
          <a:xfrm>
            <a:off x="8092800" y="540000"/>
            <a:ext cx="331200" cy="331200"/>
          </a:xfrm>
          <a:custGeom>
            <a:rect b="b" l="l" r="r" t="t"/>
            <a:pathLst>
              <a:path extrusionOk="0" h="13248" w="13248">
                <a:moveTo>
                  <a:pt x="1805" y="1"/>
                </a:moveTo>
                <a:lnTo>
                  <a:pt x="0" y="1807"/>
                </a:lnTo>
                <a:lnTo>
                  <a:pt x="4817" y="6624"/>
                </a:lnTo>
                <a:lnTo>
                  <a:pt x="0" y="11441"/>
                </a:lnTo>
                <a:lnTo>
                  <a:pt x="1805" y="13248"/>
                </a:lnTo>
                <a:lnTo>
                  <a:pt x="6624" y="8431"/>
                </a:lnTo>
                <a:lnTo>
                  <a:pt x="11440" y="13248"/>
                </a:lnTo>
                <a:lnTo>
                  <a:pt x="13247" y="11441"/>
                </a:lnTo>
                <a:lnTo>
                  <a:pt x="8429" y="6624"/>
                </a:lnTo>
                <a:lnTo>
                  <a:pt x="13247" y="1807"/>
                </a:lnTo>
                <a:lnTo>
                  <a:pt x="11440" y="1"/>
                </a:lnTo>
                <a:lnTo>
                  <a:pt x="6624" y="4817"/>
                </a:lnTo>
                <a:lnTo>
                  <a:pt x="1805"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7408925" y="208800"/>
            <a:ext cx="480936" cy="480936"/>
          </a:xfrm>
          <a:custGeom>
            <a:rect b="b" l="l" r="r" t="t"/>
            <a:pathLst>
              <a:path extrusionOk="0" h="13248" w="13248">
                <a:moveTo>
                  <a:pt x="1807" y="0"/>
                </a:moveTo>
                <a:lnTo>
                  <a:pt x="1" y="1807"/>
                </a:lnTo>
                <a:lnTo>
                  <a:pt x="4817" y="6624"/>
                </a:lnTo>
                <a:lnTo>
                  <a:pt x="1" y="11440"/>
                </a:lnTo>
                <a:lnTo>
                  <a:pt x="1807" y="13247"/>
                </a:lnTo>
                <a:lnTo>
                  <a:pt x="6624" y="8431"/>
                </a:lnTo>
                <a:lnTo>
                  <a:pt x="11441" y="13247"/>
                </a:lnTo>
                <a:lnTo>
                  <a:pt x="13248" y="11440"/>
                </a:lnTo>
                <a:lnTo>
                  <a:pt x="8429" y="6624"/>
                </a:lnTo>
                <a:lnTo>
                  <a:pt x="13248" y="1807"/>
                </a:lnTo>
                <a:lnTo>
                  <a:pt x="11441" y="0"/>
                </a:lnTo>
                <a:lnTo>
                  <a:pt x="6624" y="4817"/>
                </a:lnTo>
                <a:lnTo>
                  <a:pt x="1807" y="0"/>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txBox="1"/>
          <p:nvPr>
            <p:ph type="title"/>
          </p:nvPr>
        </p:nvSpPr>
        <p:spPr>
          <a:xfrm>
            <a:off x="347877" y="911208"/>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01</a:t>
            </a:r>
            <a:endParaRPr sz="3000"/>
          </a:p>
        </p:txBody>
      </p:sp>
      <p:sp>
        <p:nvSpPr>
          <p:cNvPr id="625" name="Google Shape;625;p29"/>
          <p:cNvSpPr txBox="1"/>
          <p:nvPr>
            <p:ph idx="2" type="title"/>
          </p:nvPr>
        </p:nvSpPr>
        <p:spPr>
          <a:xfrm>
            <a:off x="347877" y="1577155"/>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02</a:t>
            </a:r>
            <a:endParaRPr sz="3000"/>
          </a:p>
        </p:txBody>
      </p:sp>
      <p:sp>
        <p:nvSpPr>
          <p:cNvPr id="626" name="Google Shape;626;p29"/>
          <p:cNvSpPr txBox="1"/>
          <p:nvPr>
            <p:ph idx="4" type="title"/>
          </p:nvPr>
        </p:nvSpPr>
        <p:spPr>
          <a:xfrm>
            <a:off x="4378296" y="2899352"/>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05</a:t>
            </a:r>
            <a:endParaRPr sz="3000"/>
          </a:p>
        </p:txBody>
      </p:sp>
      <p:sp>
        <p:nvSpPr>
          <p:cNvPr id="627" name="Google Shape;627;p29"/>
          <p:cNvSpPr txBox="1"/>
          <p:nvPr>
            <p:ph idx="1" type="subTitle"/>
          </p:nvPr>
        </p:nvSpPr>
        <p:spPr>
          <a:xfrm flipH="1">
            <a:off x="1789679" y="752583"/>
            <a:ext cx="2354100" cy="5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Introduction</a:t>
            </a:r>
            <a:endParaRPr sz="1800"/>
          </a:p>
        </p:txBody>
      </p:sp>
      <p:sp>
        <p:nvSpPr>
          <p:cNvPr id="628" name="Google Shape;628;p29"/>
          <p:cNvSpPr txBox="1"/>
          <p:nvPr>
            <p:ph idx="6" type="subTitle"/>
          </p:nvPr>
        </p:nvSpPr>
        <p:spPr>
          <a:xfrm flipH="1">
            <a:off x="1789625" y="1338425"/>
            <a:ext cx="3629400" cy="5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Project Definition and Scope</a:t>
            </a:r>
            <a:endParaRPr sz="1800"/>
          </a:p>
        </p:txBody>
      </p:sp>
      <p:sp>
        <p:nvSpPr>
          <p:cNvPr id="629" name="Google Shape;629;p29"/>
          <p:cNvSpPr txBox="1"/>
          <p:nvPr>
            <p:ph idx="8" type="subTitle"/>
          </p:nvPr>
        </p:nvSpPr>
        <p:spPr>
          <a:xfrm flipH="1">
            <a:off x="5884579" y="2473297"/>
            <a:ext cx="2354100" cy="23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Proposed Approach</a:t>
            </a:r>
            <a:endParaRPr sz="1800"/>
          </a:p>
        </p:txBody>
      </p:sp>
      <p:sp>
        <p:nvSpPr>
          <p:cNvPr id="630" name="Google Shape;630;p29"/>
          <p:cNvSpPr txBox="1"/>
          <p:nvPr>
            <p:ph idx="13" type="subTitle"/>
          </p:nvPr>
        </p:nvSpPr>
        <p:spPr>
          <a:xfrm flipH="1">
            <a:off x="5884540" y="3111059"/>
            <a:ext cx="2354100" cy="23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Flowcharts</a:t>
            </a:r>
            <a:endParaRPr sz="1800"/>
          </a:p>
        </p:txBody>
      </p:sp>
      <p:cxnSp>
        <p:nvCxnSpPr>
          <p:cNvPr id="631" name="Google Shape;631;p29"/>
          <p:cNvCxnSpPr/>
          <p:nvPr/>
        </p:nvCxnSpPr>
        <p:spPr>
          <a:xfrm flipH="1">
            <a:off x="1767508" y="657396"/>
            <a:ext cx="2100" cy="2023200"/>
          </a:xfrm>
          <a:prstGeom prst="straightConnector1">
            <a:avLst/>
          </a:prstGeom>
          <a:noFill/>
          <a:ln cap="flat" cmpd="sng" w="19050">
            <a:solidFill>
              <a:schemeClr val="accent2"/>
            </a:solidFill>
            <a:prstDash val="solid"/>
            <a:round/>
            <a:headEnd len="med" w="med" type="none"/>
            <a:tailEnd len="med" w="med" type="none"/>
          </a:ln>
        </p:spPr>
      </p:cxnSp>
      <p:cxnSp>
        <p:nvCxnSpPr>
          <p:cNvPr id="632" name="Google Shape;632;p29"/>
          <p:cNvCxnSpPr/>
          <p:nvPr/>
        </p:nvCxnSpPr>
        <p:spPr>
          <a:xfrm flipH="1">
            <a:off x="5808340" y="2229209"/>
            <a:ext cx="4800" cy="1151100"/>
          </a:xfrm>
          <a:prstGeom prst="straightConnector1">
            <a:avLst/>
          </a:prstGeom>
          <a:noFill/>
          <a:ln cap="flat" cmpd="sng" w="19050">
            <a:solidFill>
              <a:schemeClr val="accent2"/>
            </a:solidFill>
            <a:prstDash val="solid"/>
            <a:round/>
            <a:headEnd len="med" w="med" type="none"/>
            <a:tailEnd len="med" w="med" type="none"/>
          </a:ln>
        </p:spPr>
      </p:cxnSp>
      <p:sp>
        <p:nvSpPr>
          <p:cNvPr id="633" name="Google Shape;633;p29"/>
          <p:cNvSpPr txBox="1"/>
          <p:nvPr>
            <p:ph type="title"/>
          </p:nvPr>
        </p:nvSpPr>
        <p:spPr>
          <a:xfrm>
            <a:off x="1893340" y="3610358"/>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06	</a:t>
            </a:r>
            <a:endParaRPr sz="3000"/>
          </a:p>
        </p:txBody>
      </p:sp>
      <p:sp>
        <p:nvSpPr>
          <p:cNvPr id="634" name="Google Shape;634;p29"/>
          <p:cNvSpPr txBox="1"/>
          <p:nvPr>
            <p:ph idx="2" type="title"/>
          </p:nvPr>
        </p:nvSpPr>
        <p:spPr>
          <a:xfrm>
            <a:off x="1436140" y="4200105"/>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07</a:t>
            </a:r>
            <a:endParaRPr sz="3000"/>
          </a:p>
        </p:txBody>
      </p:sp>
      <p:sp>
        <p:nvSpPr>
          <p:cNvPr id="635" name="Google Shape;635;p29"/>
          <p:cNvSpPr txBox="1"/>
          <p:nvPr>
            <p:ph idx="1" type="subTitle"/>
          </p:nvPr>
        </p:nvSpPr>
        <p:spPr>
          <a:xfrm flipH="1">
            <a:off x="2877942" y="3299333"/>
            <a:ext cx="2354100" cy="5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Activity Time Chart</a:t>
            </a:r>
            <a:endParaRPr sz="1800"/>
          </a:p>
        </p:txBody>
      </p:sp>
      <p:sp>
        <p:nvSpPr>
          <p:cNvPr id="636" name="Google Shape;636;p29"/>
          <p:cNvSpPr txBox="1"/>
          <p:nvPr>
            <p:ph idx="6" type="subTitle"/>
          </p:nvPr>
        </p:nvSpPr>
        <p:spPr>
          <a:xfrm flipH="1">
            <a:off x="2877829" y="3961375"/>
            <a:ext cx="4055700" cy="5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Expected Results and Discussion</a:t>
            </a:r>
            <a:endParaRPr sz="1800"/>
          </a:p>
        </p:txBody>
      </p:sp>
      <p:cxnSp>
        <p:nvCxnSpPr>
          <p:cNvPr id="637" name="Google Shape;637;p29"/>
          <p:cNvCxnSpPr/>
          <p:nvPr/>
        </p:nvCxnSpPr>
        <p:spPr>
          <a:xfrm>
            <a:off x="2843650" y="3360275"/>
            <a:ext cx="0" cy="1299900"/>
          </a:xfrm>
          <a:prstGeom prst="straightConnector1">
            <a:avLst/>
          </a:prstGeom>
          <a:noFill/>
          <a:ln cap="flat" cmpd="sng" w="19050">
            <a:solidFill>
              <a:schemeClr val="accent2"/>
            </a:solidFill>
            <a:prstDash val="solid"/>
            <a:round/>
            <a:headEnd len="med" w="med" type="none"/>
            <a:tailEnd len="med" w="med" type="none"/>
          </a:ln>
        </p:spPr>
      </p:cxnSp>
      <p:sp>
        <p:nvSpPr>
          <p:cNvPr id="638" name="Google Shape;638;p29"/>
          <p:cNvSpPr txBox="1"/>
          <p:nvPr>
            <p:ph idx="2" type="title"/>
          </p:nvPr>
        </p:nvSpPr>
        <p:spPr>
          <a:xfrm>
            <a:off x="347877" y="2186755"/>
            <a:ext cx="1328100" cy="23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3000"/>
              <a:t>03</a:t>
            </a:r>
            <a:endParaRPr sz="3000"/>
          </a:p>
        </p:txBody>
      </p:sp>
      <p:sp>
        <p:nvSpPr>
          <p:cNvPr id="639" name="Google Shape;639;p29"/>
          <p:cNvSpPr txBox="1"/>
          <p:nvPr>
            <p:ph idx="6" type="subTitle"/>
          </p:nvPr>
        </p:nvSpPr>
        <p:spPr>
          <a:xfrm flipH="1">
            <a:off x="1789625" y="1948025"/>
            <a:ext cx="3629400" cy="59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Literature Survey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30"/>
          <p:cNvSpPr txBox="1"/>
          <p:nvPr>
            <p:ph idx="1" type="body"/>
          </p:nvPr>
        </p:nvSpPr>
        <p:spPr>
          <a:xfrm>
            <a:off x="984000" y="2236000"/>
            <a:ext cx="7743300" cy="2985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t>This project is aimed at developing an Online Helpdesk Portal System for the facilities in the campus. This is a web based application that can be accessed throughout the campus. </a:t>
            </a:r>
            <a:endParaRPr sz="1800"/>
          </a:p>
        </p:txBody>
      </p:sp>
      <p:sp>
        <p:nvSpPr>
          <p:cNvPr id="645" name="Google Shape;645;p30"/>
          <p:cNvSpPr/>
          <p:nvPr/>
        </p:nvSpPr>
        <p:spPr>
          <a:xfrm>
            <a:off x="6041800" y="-2738700"/>
            <a:ext cx="4308900" cy="430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0"/>
          <p:cNvSpPr/>
          <p:nvPr/>
        </p:nvSpPr>
        <p:spPr>
          <a:xfrm>
            <a:off x="-2778925" y="2302525"/>
            <a:ext cx="3706800" cy="3706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7" name="Google Shape;647;p30"/>
          <p:cNvGrpSpPr/>
          <p:nvPr/>
        </p:nvGrpSpPr>
        <p:grpSpPr>
          <a:xfrm>
            <a:off x="8007609" y="655408"/>
            <a:ext cx="1478069" cy="1478069"/>
            <a:chOff x="238125" y="2189800"/>
            <a:chExt cx="1119325" cy="1119325"/>
          </a:xfrm>
        </p:grpSpPr>
        <p:sp>
          <p:nvSpPr>
            <p:cNvPr id="648" name="Google Shape;648;p30"/>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0" name="Google Shape;660;p30"/>
          <p:cNvSpPr/>
          <p:nvPr/>
        </p:nvSpPr>
        <p:spPr>
          <a:xfrm>
            <a:off x="-561825" y="2133478"/>
            <a:ext cx="876861" cy="799130"/>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54325" y="3178902"/>
            <a:ext cx="634008" cy="577786"/>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txBox="1"/>
          <p:nvPr>
            <p:ph idx="4294967295" type="ctrTitle"/>
          </p:nvPr>
        </p:nvSpPr>
        <p:spPr>
          <a:xfrm>
            <a:off x="2597125" y="566225"/>
            <a:ext cx="5327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4"/>
                </a:solidFill>
              </a:rPr>
              <a:t>INTRODUCTION</a:t>
            </a:r>
            <a:endParaRPr sz="4800">
              <a:solidFill>
                <a:schemeClr val="accent4"/>
              </a:solidFill>
            </a:endParaRPr>
          </a:p>
        </p:txBody>
      </p:sp>
      <p:sp>
        <p:nvSpPr>
          <p:cNvPr id="663" name="Google Shape;663;p30"/>
          <p:cNvSpPr txBox="1"/>
          <p:nvPr>
            <p:ph idx="4294967295" type="title"/>
          </p:nvPr>
        </p:nvSpPr>
        <p:spPr>
          <a:xfrm>
            <a:off x="845675" y="645744"/>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01</a:t>
            </a:r>
            <a:endParaRPr sz="8000"/>
          </a:p>
        </p:txBody>
      </p:sp>
      <p:cxnSp>
        <p:nvCxnSpPr>
          <p:cNvPr id="664" name="Google Shape;664;p30"/>
          <p:cNvCxnSpPr/>
          <p:nvPr/>
        </p:nvCxnSpPr>
        <p:spPr>
          <a:xfrm>
            <a:off x="2459875" y="65245"/>
            <a:ext cx="0" cy="1439700"/>
          </a:xfrm>
          <a:prstGeom prst="straightConnector1">
            <a:avLst/>
          </a:prstGeom>
          <a:noFill/>
          <a:ln cap="flat" cmpd="sng" w="19050">
            <a:solidFill>
              <a:schemeClr val="accent2"/>
            </a:solidFill>
            <a:prstDash val="solid"/>
            <a:round/>
            <a:headEnd len="med" w="med" type="none"/>
            <a:tailEnd len="med" w="med" type="none"/>
          </a:ln>
        </p:spPr>
      </p:cxnSp>
      <p:grpSp>
        <p:nvGrpSpPr>
          <p:cNvPr id="665" name="Google Shape;665;p30"/>
          <p:cNvGrpSpPr/>
          <p:nvPr/>
        </p:nvGrpSpPr>
        <p:grpSpPr>
          <a:xfrm>
            <a:off x="5492631" y="-649879"/>
            <a:ext cx="1227358" cy="1253431"/>
            <a:chOff x="441625" y="885600"/>
            <a:chExt cx="1100375" cy="1123750"/>
          </a:xfrm>
        </p:grpSpPr>
        <p:sp>
          <p:nvSpPr>
            <p:cNvPr id="666" name="Google Shape;666;p30"/>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0"/>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0"/>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0"/>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0"/>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0"/>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0"/>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0"/>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0"/>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0"/>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0"/>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0"/>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0"/>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0"/>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0"/>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0"/>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0"/>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0"/>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0"/>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0"/>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0"/>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0"/>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0"/>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0"/>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0"/>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0"/>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0"/>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0"/>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0"/>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0"/>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0"/>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0"/>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0"/>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0"/>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0"/>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0"/>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0"/>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0"/>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0"/>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0"/>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0"/>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0"/>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0"/>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0"/>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0"/>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0"/>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0"/>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0"/>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0"/>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0"/>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0"/>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0"/>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0"/>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0"/>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0"/>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0"/>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0"/>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0"/>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0"/>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0"/>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0"/>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0"/>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0"/>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0"/>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0"/>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0"/>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0"/>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0"/>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0"/>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0"/>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0"/>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0"/>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0"/>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0"/>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0"/>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0"/>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0"/>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0"/>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0"/>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0"/>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0"/>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0"/>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0"/>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0"/>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0"/>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0"/>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0"/>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0"/>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0"/>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0"/>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0"/>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0"/>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0"/>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0"/>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0"/>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0"/>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0"/>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30"/>
          <p:cNvGrpSpPr/>
          <p:nvPr/>
        </p:nvGrpSpPr>
        <p:grpSpPr>
          <a:xfrm>
            <a:off x="8378466" y="4200763"/>
            <a:ext cx="1502706" cy="1502670"/>
            <a:chOff x="2817100" y="2404400"/>
            <a:chExt cx="1024200" cy="1024175"/>
          </a:xfrm>
        </p:grpSpPr>
        <p:sp>
          <p:nvSpPr>
            <p:cNvPr id="792" name="Google Shape;792;p30"/>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0"/>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0"/>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5" name="Google Shape;795;p30"/>
          <p:cNvSpPr/>
          <p:nvPr/>
        </p:nvSpPr>
        <p:spPr>
          <a:xfrm>
            <a:off x="5970613" y="4949902"/>
            <a:ext cx="423793" cy="423793"/>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9" name="Shape 799"/>
        <p:cNvGrpSpPr/>
        <p:nvPr/>
      </p:nvGrpSpPr>
      <p:grpSpPr>
        <a:xfrm>
          <a:off x="0" y="0"/>
          <a:ext cx="0" cy="0"/>
          <a:chOff x="0" y="0"/>
          <a:chExt cx="0" cy="0"/>
        </a:xfrm>
      </p:grpSpPr>
      <p:sp>
        <p:nvSpPr>
          <p:cNvPr id="800" name="Google Shape;800;p31"/>
          <p:cNvSpPr txBox="1"/>
          <p:nvPr>
            <p:ph idx="1" type="body"/>
          </p:nvPr>
        </p:nvSpPr>
        <p:spPr>
          <a:xfrm>
            <a:off x="984000" y="2236000"/>
            <a:ext cx="7743300" cy="29853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t>This system can be used to automate the workflow of service requests for the various facilities in the campus. This is one integrated system that covers different kind of facilities like classrooms, labs, hostels, mess, canteen, etc, Registered users (students, faculty-heads and admin) will be able to login a request for service for any of the supported facilities</a:t>
            </a:r>
            <a:endParaRPr sz="1800"/>
          </a:p>
        </p:txBody>
      </p:sp>
      <p:sp>
        <p:nvSpPr>
          <p:cNvPr id="801" name="Google Shape;801;p31"/>
          <p:cNvSpPr/>
          <p:nvPr/>
        </p:nvSpPr>
        <p:spPr>
          <a:xfrm>
            <a:off x="6041800" y="-2738700"/>
            <a:ext cx="4308900" cy="4308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2778925" y="2302525"/>
            <a:ext cx="3706800" cy="3706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3" name="Google Shape;803;p31"/>
          <p:cNvGrpSpPr/>
          <p:nvPr/>
        </p:nvGrpSpPr>
        <p:grpSpPr>
          <a:xfrm>
            <a:off x="8007609" y="655408"/>
            <a:ext cx="1478069" cy="1478069"/>
            <a:chOff x="238125" y="2189800"/>
            <a:chExt cx="1119325" cy="1119325"/>
          </a:xfrm>
        </p:grpSpPr>
        <p:sp>
          <p:nvSpPr>
            <p:cNvPr id="804" name="Google Shape;804;p31"/>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1"/>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6" name="Google Shape;816;p31"/>
          <p:cNvSpPr/>
          <p:nvPr/>
        </p:nvSpPr>
        <p:spPr>
          <a:xfrm>
            <a:off x="-561825" y="2133478"/>
            <a:ext cx="876861" cy="799130"/>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rgbClr val="F17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1"/>
          <p:cNvSpPr/>
          <p:nvPr/>
        </p:nvSpPr>
        <p:spPr>
          <a:xfrm>
            <a:off x="-54325" y="3178902"/>
            <a:ext cx="634008" cy="577786"/>
          </a:xfrm>
          <a:custGeom>
            <a:rect b="b" l="l" r="r" t="t"/>
            <a:pathLst>
              <a:path extrusionOk="0" h="27445" w="30112">
                <a:moveTo>
                  <a:pt x="15056" y="1423"/>
                </a:moveTo>
                <a:cubicBezTo>
                  <a:pt x="18342" y="1423"/>
                  <a:pt x="21433" y="2702"/>
                  <a:pt x="23756" y="5027"/>
                </a:cubicBezTo>
                <a:cubicBezTo>
                  <a:pt x="28554" y="9823"/>
                  <a:pt x="28554" y="17629"/>
                  <a:pt x="23756" y="22427"/>
                </a:cubicBezTo>
                <a:cubicBezTo>
                  <a:pt x="21358" y="24825"/>
                  <a:pt x="18207" y="26025"/>
                  <a:pt x="15056" y="26025"/>
                </a:cubicBezTo>
                <a:cubicBezTo>
                  <a:pt x="11906" y="26025"/>
                  <a:pt x="8754" y="24825"/>
                  <a:pt x="6355" y="22427"/>
                </a:cubicBezTo>
                <a:cubicBezTo>
                  <a:pt x="1559" y="17629"/>
                  <a:pt x="1559" y="9823"/>
                  <a:pt x="6355" y="5027"/>
                </a:cubicBezTo>
                <a:cubicBezTo>
                  <a:pt x="8680" y="2702"/>
                  <a:pt x="11769" y="1423"/>
                  <a:pt x="15056" y="1423"/>
                </a:cubicBezTo>
                <a:close/>
                <a:moveTo>
                  <a:pt x="15056" y="1"/>
                </a:moveTo>
                <a:cubicBezTo>
                  <a:pt x="11390" y="1"/>
                  <a:pt x="7943" y="1430"/>
                  <a:pt x="5352" y="4021"/>
                </a:cubicBezTo>
                <a:cubicBezTo>
                  <a:pt x="0" y="9373"/>
                  <a:pt x="0" y="18080"/>
                  <a:pt x="5352" y="23431"/>
                </a:cubicBezTo>
                <a:cubicBezTo>
                  <a:pt x="8027" y="26107"/>
                  <a:pt x="11542" y="27445"/>
                  <a:pt x="15056" y="27445"/>
                </a:cubicBezTo>
                <a:cubicBezTo>
                  <a:pt x="18570" y="27445"/>
                  <a:pt x="22086" y="26107"/>
                  <a:pt x="24760" y="23431"/>
                </a:cubicBezTo>
                <a:cubicBezTo>
                  <a:pt x="30111" y="18080"/>
                  <a:pt x="30111" y="9373"/>
                  <a:pt x="24760" y="4021"/>
                </a:cubicBezTo>
                <a:cubicBezTo>
                  <a:pt x="22169" y="1430"/>
                  <a:pt x="18722" y="1"/>
                  <a:pt x="150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txBox="1"/>
          <p:nvPr>
            <p:ph idx="4294967295" type="ctrTitle"/>
          </p:nvPr>
        </p:nvSpPr>
        <p:spPr>
          <a:xfrm>
            <a:off x="2597125" y="566225"/>
            <a:ext cx="53277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solidFill>
                  <a:schemeClr val="accent4"/>
                </a:solidFill>
              </a:rPr>
              <a:t>INTRODUCTION</a:t>
            </a:r>
            <a:endParaRPr sz="4800">
              <a:solidFill>
                <a:schemeClr val="accent4"/>
              </a:solidFill>
            </a:endParaRPr>
          </a:p>
        </p:txBody>
      </p:sp>
      <p:sp>
        <p:nvSpPr>
          <p:cNvPr id="819" name="Google Shape;819;p31"/>
          <p:cNvSpPr txBox="1"/>
          <p:nvPr>
            <p:ph idx="4294967295" type="title"/>
          </p:nvPr>
        </p:nvSpPr>
        <p:spPr>
          <a:xfrm>
            <a:off x="845675" y="645744"/>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01</a:t>
            </a:r>
            <a:endParaRPr sz="8000"/>
          </a:p>
        </p:txBody>
      </p:sp>
      <p:cxnSp>
        <p:nvCxnSpPr>
          <p:cNvPr id="820" name="Google Shape;820;p31"/>
          <p:cNvCxnSpPr/>
          <p:nvPr/>
        </p:nvCxnSpPr>
        <p:spPr>
          <a:xfrm>
            <a:off x="2459875" y="65245"/>
            <a:ext cx="0" cy="1439700"/>
          </a:xfrm>
          <a:prstGeom prst="straightConnector1">
            <a:avLst/>
          </a:prstGeom>
          <a:noFill/>
          <a:ln cap="flat" cmpd="sng" w="19050">
            <a:solidFill>
              <a:schemeClr val="accent2"/>
            </a:solidFill>
            <a:prstDash val="solid"/>
            <a:round/>
            <a:headEnd len="med" w="med" type="none"/>
            <a:tailEnd len="med" w="med" type="none"/>
          </a:ln>
        </p:spPr>
      </p:cxnSp>
      <p:grpSp>
        <p:nvGrpSpPr>
          <p:cNvPr id="821" name="Google Shape;821;p31"/>
          <p:cNvGrpSpPr/>
          <p:nvPr/>
        </p:nvGrpSpPr>
        <p:grpSpPr>
          <a:xfrm>
            <a:off x="5492631" y="-649879"/>
            <a:ext cx="1227358" cy="1253431"/>
            <a:chOff x="441625" y="885600"/>
            <a:chExt cx="1100375" cy="1123750"/>
          </a:xfrm>
        </p:grpSpPr>
        <p:sp>
          <p:nvSpPr>
            <p:cNvPr id="822" name="Google Shape;822;p31"/>
            <p:cNvSpPr/>
            <p:nvPr/>
          </p:nvSpPr>
          <p:spPr>
            <a:xfrm>
              <a:off x="891050" y="890200"/>
              <a:ext cx="29600" cy="9950"/>
            </a:xfrm>
            <a:custGeom>
              <a:rect b="b" l="l" r="r" t="t"/>
              <a:pathLst>
                <a:path extrusionOk="0" h="398" w="1184">
                  <a:moveTo>
                    <a:pt x="1184" y="1"/>
                  </a:moveTo>
                  <a:lnTo>
                    <a:pt x="1184" y="1"/>
                  </a:lnTo>
                  <a:cubicBezTo>
                    <a:pt x="785" y="51"/>
                    <a:pt x="391" y="112"/>
                    <a:pt x="1" y="185"/>
                  </a:cubicBezTo>
                  <a:cubicBezTo>
                    <a:pt x="148" y="329"/>
                    <a:pt x="336" y="398"/>
                    <a:pt x="521" y="398"/>
                  </a:cubicBezTo>
                  <a:cubicBezTo>
                    <a:pt x="785" y="398"/>
                    <a:pt x="1046" y="259"/>
                    <a:pt x="11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a:off x="974350" y="885600"/>
              <a:ext cx="36425" cy="14550"/>
            </a:xfrm>
            <a:custGeom>
              <a:rect b="b" l="l" r="r" t="t"/>
              <a:pathLst>
                <a:path extrusionOk="0" h="582" w="1457">
                  <a:moveTo>
                    <a:pt x="730" y="1"/>
                  </a:moveTo>
                  <a:cubicBezTo>
                    <a:pt x="485" y="1"/>
                    <a:pt x="244" y="6"/>
                    <a:pt x="1" y="14"/>
                  </a:cubicBezTo>
                  <a:cubicBezTo>
                    <a:pt x="85" y="347"/>
                    <a:pt x="386" y="581"/>
                    <a:pt x="730" y="581"/>
                  </a:cubicBezTo>
                  <a:cubicBezTo>
                    <a:pt x="1072" y="581"/>
                    <a:pt x="1373" y="347"/>
                    <a:pt x="1457" y="14"/>
                  </a:cubicBezTo>
                  <a:cubicBezTo>
                    <a:pt x="1214" y="6"/>
                    <a:pt x="973" y="1"/>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1"/>
            <p:cNvSpPr/>
            <p:nvPr/>
          </p:nvSpPr>
          <p:spPr>
            <a:xfrm>
              <a:off x="1064500" y="890150"/>
              <a:ext cx="29625" cy="10000"/>
            </a:xfrm>
            <a:custGeom>
              <a:rect b="b" l="l" r="r" t="t"/>
              <a:pathLst>
                <a:path extrusionOk="0" h="400" w="1185">
                  <a:moveTo>
                    <a:pt x="0" y="1"/>
                  </a:moveTo>
                  <a:lnTo>
                    <a:pt x="0" y="1"/>
                  </a:lnTo>
                  <a:cubicBezTo>
                    <a:pt x="130" y="246"/>
                    <a:pt x="383" y="399"/>
                    <a:pt x="660" y="399"/>
                  </a:cubicBezTo>
                  <a:cubicBezTo>
                    <a:pt x="856" y="399"/>
                    <a:pt x="1045" y="322"/>
                    <a:pt x="1185" y="185"/>
                  </a:cubicBezTo>
                  <a:cubicBezTo>
                    <a:pt x="793" y="114"/>
                    <a:pt x="398" y="5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1"/>
            <p:cNvSpPr/>
            <p:nvPr/>
          </p:nvSpPr>
          <p:spPr>
            <a:xfrm>
              <a:off x="706950" y="956800"/>
              <a:ext cx="39175" cy="37725"/>
            </a:xfrm>
            <a:custGeom>
              <a:rect b="b" l="l" r="r" t="t"/>
              <a:pathLst>
                <a:path extrusionOk="0" h="1509" w="1567">
                  <a:moveTo>
                    <a:pt x="812" y="1"/>
                  </a:moveTo>
                  <a:cubicBezTo>
                    <a:pt x="509" y="1"/>
                    <a:pt x="234"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1"/>
            <p:cNvSpPr/>
            <p:nvPr/>
          </p:nvSpPr>
          <p:spPr>
            <a:xfrm>
              <a:off x="7954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8" y="1508"/>
                    <a:pt x="815" y="1508"/>
                  </a:cubicBezTo>
                  <a:cubicBezTo>
                    <a:pt x="911" y="1508"/>
                    <a:pt x="1008" y="1490"/>
                    <a:pt x="1101"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a:off x="883800" y="956800"/>
              <a:ext cx="39175" cy="37725"/>
            </a:xfrm>
            <a:custGeom>
              <a:rect b="b" l="l" r="r" t="t"/>
              <a:pathLst>
                <a:path extrusionOk="0" h="1509" w="1567">
                  <a:moveTo>
                    <a:pt x="814" y="1"/>
                  </a:moveTo>
                  <a:cubicBezTo>
                    <a:pt x="509" y="1"/>
                    <a:pt x="234" y="184"/>
                    <a:pt x="117" y="466"/>
                  </a:cubicBezTo>
                  <a:cubicBezTo>
                    <a:pt x="1" y="748"/>
                    <a:pt x="65" y="1072"/>
                    <a:pt x="281" y="1288"/>
                  </a:cubicBezTo>
                  <a:cubicBezTo>
                    <a:pt x="426" y="1432"/>
                    <a:pt x="619" y="1508"/>
                    <a:pt x="816" y="1508"/>
                  </a:cubicBezTo>
                  <a:cubicBezTo>
                    <a:pt x="912" y="1508"/>
                    <a:pt x="1010" y="1490"/>
                    <a:pt x="1102"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97225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4" y="1432"/>
                    <a:pt x="617" y="1508"/>
                    <a:pt x="814" y="1508"/>
                  </a:cubicBezTo>
                  <a:cubicBezTo>
                    <a:pt x="910" y="1508"/>
                    <a:pt x="1008" y="1490"/>
                    <a:pt x="1101" y="1451"/>
                  </a:cubicBezTo>
                  <a:cubicBezTo>
                    <a:pt x="1382" y="1333"/>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1060700" y="956800"/>
              <a:ext cx="39175" cy="37725"/>
            </a:xfrm>
            <a:custGeom>
              <a:rect b="b" l="l" r="r" t="t"/>
              <a:pathLst>
                <a:path extrusionOk="0" h="1509" w="1567">
                  <a:moveTo>
                    <a:pt x="812" y="1"/>
                  </a:moveTo>
                  <a:cubicBezTo>
                    <a:pt x="508" y="1"/>
                    <a:pt x="233" y="184"/>
                    <a:pt x="117" y="466"/>
                  </a:cubicBezTo>
                  <a:cubicBezTo>
                    <a:pt x="0" y="748"/>
                    <a:pt x="65" y="1072"/>
                    <a:pt x="279" y="1288"/>
                  </a:cubicBezTo>
                  <a:cubicBezTo>
                    <a:pt x="424" y="1432"/>
                    <a:pt x="617" y="1508"/>
                    <a:pt x="814" y="1508"/>
                  </a:cubicBezTo>
                  <a:cubicBezTo>
                    <a:pt x="910" y="1508"/>
                    <a:pt x="1008" y="1490"/>
                    <a:pt x="1100" y="1451"/>
                  </a:cubicBezTo>
                  <a:cubicBezTo>
                    <a:pt x="1382" y="1333"/>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1149100" y="956800"/>
              <a:ext cx="39175" cy="37725"/>
            </a:xfrm>
            <a:custGeom>
              <a:rect b="b" l="l" r="r" t="t"/>
              <a:pathLst>
                <a:path extrusionOk="0" h="1509" w="1567">
                  <a:moveTo>
                    <a:pt x="814" y="1"/>
                  </a:moveTo>
                  <a:cubicBezTo>
                    <a:pt x="508" y="1"/>
                    <a:pt x="233" y="184"/>
                    <a:pt x="117" y="466"/>
                  </a:cubicBezTo>
                  <a:cubicBezTo>
                    <a:pt x="1" y="748"/>
                    <a:pt x="65" y="1072"/>
                    <a:pt x="281" y="1288"/>
                  </a:cubicBezTo>
                  <a:cubicBezTo>
                    <a:pt x="425" y="1432"/>
                    <a:pt x="619" y="1508"/>
                    <a:pt x="815" y="1508"/>
                  </a:cubicBezTo>
                  <a:cubicBezTo>
                    <a:pt x="912" y="1508"/>
                    <a:pt x="1009" y="1490"/>
                    <a:pt x="1102" y="1451"/>
                  </a:cubicBezTo>
                  <a:cubicBezTo>
                    <a:pt x="1384"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1237550" y="956800"/>
              <a:ext cx="39175" cy="37725"/>
            </a:xfrm>
            <a:custGeom>
              <a:rect b="b" l="l" r="r" t="t"/>
              <a:pathLst>
                <a:path extrusionOk="0" h="1509" w="1567">
                  <a:moveTo>
                    <a:pt x="814" y="1"/>
                  </a:moveTo>
                  <a:cubicBezTo>
                    <a:pt x="508" y="1"/>
                    <a:pt x="233" y="184"/>
                    <a:pt x="117" y="466"/>
                  </a:cubicBezTo>
                  <a:cubicBezTo>
                    <a:pt x="0" y="748"/>
                    <a:pt x="65" y="1072"/>
                    <a:pt x="280" y="1288"/>
                  </a:cubicBezTo>
                  <a:cubicBezTo>
                    <a:pt x="425" y="1432"/>
                    <a:pt x="619" y="1508"/>
                    <a:pt x="815" y="1508"/>
                  </a:cubicBezTo>
                  <a:cubicBezTo>
                    <a:pt x="911" y="1508"/>
                    <a:pt x="1008" y="1490"/>
                    <a:pt x="1100" y="1451"/>
                  </a:cubicBezTo>
                  <a:cubicBezTo>
                    <a:pt x="1382" y="1333"/>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1"/>
            <p:cNvSpPr/>
            <p:nvPr/>
          </p:nvSpPr>
          <p:spPr>
            <a:xfrm>
              <a:off x="6185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50"/>
                  </a:cubicBezTo>
                  <a:cubicBezTo>
                    <a:pt x="1383" y="1333"/>
                    <a:pt x="1567" y="1058"/>
                    <a:pt x="1567" y="753"/>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706950" y="10512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7954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883800" y="10512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a:off x="972250" y="10512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1060700" y="10512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1149100" y="10512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1237550" y="10512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1326000" y="10512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50"/>
                  </a:cubicBezTo>
                  <a:cubicBezTo>
                    <a:pt x="1382" y="1333"/>
                    <a:pt x="1566" y="1058"/>
                    <a:pt x="1566" y="753"/>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a:off x="530075" y="1145550"/>
              <a:ext cx="39150" cy="37675"/>
            </a:xfrm>
            <a:custGeom>
              <a:rect b="b" l="l" r="r" t="t"/>
              <a:pathLst>
                <a:path extrusionOk="0" h="1507" w="1566">
                  <a:moveTo>
                    <a:pt x="813" y="0"/>
                  </a:moveTo>
                  <a:cubicBezTo>
                    <a:pt x="508" y="0"/>
                    <a:pt x="233" y="184"/>
                    <a:pt x="116" y="466"/>
                  </a:cubicBezTo>
                  <a:cubicBezTo>
                    <a:pt x="0" y="748"/>
                    <a:pt x="64" y="1072"/>
                    <a:pt x="280" y="1286"/>
                  </a:cubicBezTo>
                  <a:cubicBezTo>
                    <a:pt x="425" y="1430"/>
                    <a:pt x="617" y="1507"/>
                    <a:pt x="813" y="1507"/>
                  </a:cubicBezTo>
                  <a:cubicBezTo>
                    <a:pt x="911" y="1507"/>
                    <a:pt x="1008" y="1488"/>
                    <a:pt x="1102" y="1450"/>
                  </a:cubicBezTo>
                  <a:cubicBezTo>
                    <a:pt x="1382" y="1333"/>
                    <a:pt x="1566" y="1058"/>
                    <a:pt x="1566" y="754"/>
                  </a:cubicBezTo>
                  <a:cubicBezTo>
                    <a:pt x="1566" y="338"/>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6185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4" y="1430"/>
                    <a:pt x="617" y="1507"/>
                    <a:pt x="813" y="1507"/>
                  </a:cubicBezTo>
                  <a:cubicBezTo>
                    <a:pt x="910" y="1507"/>
                    <a:pt x="1008" y="1488"/>
                    <a:pt x="1101" y="1450"/>
                  </a:cubicBezTo>
                  <a:cubicBezTo>
                    <a:pt x="1383" y="1333"/>
                    <a:pt x="1567" y="1058"/>
                    <a:pt x="1567" y="754"/>
                  </a:cubicBezTo>
                  <a:cubicBezTo>
                    <a:pt x="1567"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p:nvPr/>
          </p:nvSpPr>
          <p:spPr>
            <a:xfrm>
              <a:off x="706950" y="1145550"/>
              <a:ext cx="39175" cy="37675"/>
            </a:xfrm>
            <a:custGeom>
              <a:rect b="b" l="l" r="r" t="t"/>
              <a:pathLst>
                <a:path extrusionOk="0" h="1507" w="1567">
                  <a:moveTo>
                    <a:pt x="812" y="0"/>
                  </a:moveTo>
                  <a:cubicBezTo>
                    <a:pt x="509" y="0"/>
                    <a:pt x="234" y="184"/>
                    <a:pt x="117" y="466"/>
                  </a:cubicBezTo>
                  <a:cubicBezTo>
                    <a:pt x="1" y="748"/>
                    <a:pt x="65" y="1072"/>
                    <a:pt x="281" y="1286"/>
                  </a:cubicBezTo>
                  <a:cubicBezTo>
                    <a:pt x="424" y="1430"/>
                    <a:pt x="616" y="1507"/>
                    <a:pt x="812" y="1507"/>
                  </a:cubicBezTo>
                  <a:cubicBezTo>
                    <a:pt x="910" y="1507"/>
                    <a:pt x="1007" y="1488"/>
                    <a:pt x="1101"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a:off x="7954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7" y="1507"/>
                    <a:pt x="813" y="1507"/>
                  </a:cubicBezTo>
                  <a:cubicBezTo>
                    <a:pt x="910" y="1507"/>
                    <a:pt x="1008"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a:off x="883800" y="1145550"/>
              <a:ext cx="39175" cy="37675"/>
            </a:xfrm>
            <a:custGeom>
              <a:rect b="b" l="l" r="r" t="t"/>
              <a:pathLst>
                <a:path extrusionOk="0" h="1507" w="1567">
                  <a:moveTo>
                    <a:pt x="814" y="0"/>
                  </a:moveTo>
                  <a:cubicBezTo>
                    <a:pt x="509" y="0"/>
                    <a:pt x="234" y="184"/>
                    <a:pt x="117" y="466"/>
                  </a:cubicBezTo>
                  <a:cubicBezTo>
                    <a:pt x="1" y="748"/>
                    <a:pt x="65" y="1072"/>
                    <a:pt x="281" y="1286"/>
                  </a:cubicBezTo>
                  <a:cubicBezTo>
                    <a:pt x="425" y="1430"/>
                    <a:pt x="618" y="1507"/>
                    <a:pt x="814" y="1507"/>
                  </a:cubicBezTo>
                  <a:cubicBezTo>
                    <a:pt x="911" y="1507"/>
                    <a:pt x="1009" y="1488"/>
                    <a:pt x="1102"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a:off x="97225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4" y="1430"/>
                    <a:pt x="616" y="1507"/>
                    <a:pt x="812" y="1507"/>
                  </a:cubicBezTo>
                  <a:cubicBezTo>
                    <a:pt x="909" y="1507"/>
                    <a:pt x="1007" y="1488"/>
                    <a:pt x="1101"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1060700" y="1145550"/>
              <a:ext cx="39175" cy="37675"/>
            </a:xfrm>
            <a:custGeom>
              <a:rect b="b" l="l" r="r" t="t"/>
              <a:pathLst>
                <a:path extrusionOk="0" h="1507" w="1567">
                  <a:moveTo>
                    <a:pt x="812" y="0"/>
                  </a:moveTo>
                  <a:cubicBezTo>
                    <a:pt x="508" y="0"/>
                    <a:pt x="233" y="184"/>
                    <a:pt x="117" y="466"/>
                  </a:cubicBezTo>
                  <a:cubicBezTo>
                    <a:pt x="0" y="748"/>
                    <a:pt x="65" y="1072"/>
                    <a:pt x="279" y="1286"/>
                  </a:cubicBezTo>
                  <a:cubicBezTo>
                    <a:pt x="423" y="1430"/>
                    <a:pt x="616" y="1507"/>
                    <a:pt x="812" y="1507"/>
                  </a:cubicBezTo>
                  <a:cubicBezTo>
                    <a:pt x="909" y="1507"/>
                    <a:pt x="1007" y="1488"/>
                    <a:pt x="1100" y="1450"/>
                  </a:cubicBezTo>
                  <a:cubicBezTo>
                    <a:pt x="1382" y="1333"/>
                    <a:pt x="1566" y="1058"/>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1149100" y="1145550"/>
              <a:ext cx="39175" cy="37675"/>
            </a:xfrm>
            <a:custGeom>
              <a:rect b="b" l="l" r="r" t="t"/>
              <a:pathLst>
                <a:path extrusionOk="0" h="1507" w="1567">
                  <a:moveTo>
                    <a:pt x="814" y="0"/>
                  </a:moveTo>
                  <a:cubicBezTo>
                    <a:pt x="508" y="0"/>
                    <a:pt x="233" y="184"/>
                    <a:pt x="117" y="466"/>
                  </a:cubicBezTo>
                  <a:cubicBezTo>
                    <a:pt x="1" y="748"/>
                    <a:pt x="65" y="1072"/>
                    <a:pt x="281" y="1286"/>
                  </a:cubicBezTo>
                  <a:cubicBezTo>
                    <a:pt x="425" y="1430"/>
                    <a:pt x="618" y="1507"/>
                    <a:pt x="814" y="1507"/>
                  </a:cubicBezTo>
                  <a:cubicBezTo>
                    <a:pt x="911" y="1507"/>
                    <a:pt x="1009" y="1488"/>
                    <a:pt x="1102" y="1450"/>
                  </a:cubicBezTo>
                  <a:cubicBezTo>
                    <a:pt x="1384"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a:off x="1237550" y="1145550"/>
              <a:ext cx="39175" cy="37675"/>
            </a:xfrm>
            <a:custGeom>
              <a:rect b="b" l="l" r="r" t="t"/>
              <a:pathLst>
                <a:path extrusionOk="0" h="1507" w="1567">
                  <a:moveTo>
                    <a:pt x="814" y="0"/>
                  </a:moveTo>
                  <a:cubicBezTo>
                    <a:pt x="508" y="0"/>
                    <a:pt x="233" y="184"/>
                    <a:pt x="117" y="466"/>
                  </a:cubicBezTo>
                  <a:cubicBezTo>
                    <a:pt x="0" y="748"/>
                    <a:pt x="65" y="1072"/>
                    <a:pt x="280" y="1286"/>
                  </a:cubicBezTo>
                  <a:cubicBezTo>
                    <a:pt x="425" y="1430"/>
                    <a:pt x="618" y="1507"/>
                    <a:pt x="813" y="1507"/>
                  </a:cubicBezTo>
                  <a:cubicBezTo>
                    <a:pt x="910" y="1507"/>
                    <a:pt x="1008" y="1488"/>
                    <a:pt x="1100" y="1450"/>
                  </a:cubicBezTo>
                  <a:cubicBezTo>
                    <a:pt x="1382" y="1333"/>
                    <a:pt x="1566" y="1058"/>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1326000" y="1145550"/>
              <a:ext cx="39150" cy="37675"/>
            </a:xfrm>
            <a:custGeom>
              <a:rect b="b" l="l" r="r" t="t"/>
              <a:pathLst>
                <a:path extrusionOk="0" h="1507" w="1566">
                  <a:moveTo>
                    <a:pt x="812" y="0"/>
                  </a:moveTo>
                  <a:cubicBezTo>
                    <a:pt x="508" y="0"/>
                    <a:pt x="233" y="184"/>
                    <a:pt x="117" y="466"/>
                  </a:cubicBezTo>
                  <a:cubicBezTo>
                    <a:pt x="0" y="748"/>
                    <a:pt x="64" y="1072"/>
                    <a:pt x="280" y="1286"/>
                  </a:cubicBezTo>
                  <a:cubicBezTo>
                    <a:pt x="424"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1414450" y="1145550"/>
              <a:ext cx="39150" cy="37675"/>
            </a:xfrm>
            <a:custGeom>
              <a:rect b="b" l="l" r="r" t="t"/>
              <a:pathLst>
                <a:path extrusionOk="0" h="1507" w="1566">
                  <a:moveTo>
                    <a:pt x="812" y="0"/>
                  </a:moveTo>
                  <a:cubicBezTo>
                    <a:pt x="508" y="0"/>
                    <a:pt x="233" y="184"/>
                    <a:pt x="116" y="466"/>
                  </a:cubicBezTo>
                  <a:cubicBezTo>
                    <a:pt x="0" y="748"/>
                    <a:pt x="64" y="1072"/>
                    <a:pt x="278" y="1286"/>
                  </a:cubicBezTo>
                  <a:cubicBezTo>
                    <a:pt x="423" y="1430"/>
                    <a:pt x="616" y="1507"/>
                    <a:pt x="812" y="1507"/>
                  </a:cubicBezTo>
                  <a:cubicBezTo>
                    <a:pt x="909" y="1507"/>
                    <a:pt x="1007" y="1488"/>
                    <a:pt x="1100" y="1450"/>
                  </a:cubicBezTo>
                  <a:cubicBezTo>
                    <a:pt x="1382" y="1333"/>
                    <a:pt x="1566" y="1058"/>
                    <a:pt x="1566" y="754"/>
                  </a:cubicBezTo>
                  <a:cubicBezTo>
                    <a:pt x="1566" y="338"/>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457100" y="1241575"/>
              <a:ext cx="23725" cy="36000"/>
            </a:xfrm>
            <a:custGeom>
              <a:rect b="b" l="l" r="r" t="t"/>
              <a:pathLst>
                <a:path extrusionOk="0" h="1440" w="949">
                  <a:moveTo>
                    <a:pt x="501" y="1"/>
                  </a:moveTo>
                  <a:cubicBezTo>
                    <a:pt x="319" y="463"/>
                    <a:pt x="152" y="934"/>
                    <a:pt x="0" y="1413"/>
                  </a:cubicBezTo>
                  <a:cubicBezTo>
                    <a:pt x="65" y="1430"/>
                    <a:pt x="129" y="1440"/>
                    <a:pt x="194" y="1440"/>
                  </a:cubicBezTo>
                  <a:cubicBezTo>
                    <a:pt x="611" y="1440"/>
                    <a:pt x="949" y="1104"/>
                    <a:pt x="949" y="687"/>
                  </a:cubicBezTo>
                  <a:cubicBezTo>
                    <a:pt x="947" y="391"/>
                    <a:pt x="773" y="122"/>
                    <a:pt x="5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530075" y="1239900"/>
              <a:ext cx="39150" cy="37725"/>
            </a:xfrm>
            <a:custGeom>
              <a:rect b="b" l="l" r="r" t="t"/>
              <a:pathLst>
                <a:path extrusionOk="0" h="1509" w="1566">
                  <a:moveTo>
                    <a:pt x="813" y="0"/>
                  </a:moveTo>
                  <a:cubicBezTo>
                    <a:pt x="508" y="0"/>
                    <a:pt x="233" y="184"/>
                    <a:pt x="116" y="466"/>
                  </a:cubicBezTo>
                  <a:cubicBezTo>
                    <a:pt x="0" y="748"/>
                    <a:pt x="64" y="1072"/>
                    <a:pt x="280" y="1288"/>
                  </a:cubicBezTo>
                  <a:cubicBezTo>
                    <a:pt x="425" y="1431"/>
                    <a:pt x="618" y="1508"/>
                    <a:pt x="815" y="1508"/>
                  </a:cubicBezTo>
                  <a:cubicBezTo>
                    <a:pt x="911" y="1508"/>
                    <a:pt x="1009" y="1490"/>
                    <a:pt x="1102" y="1451"/>
                  </a:cubicBezTo>
                  <a:cubicBezTo>
                    <a:pt x="1382" y="1333"/>
                    <a:pt x="1566" y="1060"/>
                    <a:pt x="1566" y="754"/>
                  </a:cubicBezTo>
                  <a:cubicBezTo>
                    <a:pt x="1566" y="338"/>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61997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8" y="1169"/>
                    <a:pt x="1508" y="752"/>
                  </a:cubicBezTo>
                  <a:cubicBezTo>
                    <a:pt x="1508"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706950" y="1239900"/>
              <a:ext cx="39175" cy="37725"/>
            </a:xfrm>
            <a:custGeom>
              <a:rect b="b" l="l" r="r" t="t"/>
              <a:pathLst>
                <a:path extrusionOk="0" h="1509" w="1567">
                  <a:moveTo>
                    <a:pt x="812" y="0"/>
                  </a:moveTo>
                  <a:cubicBezTo>
                    <a:pt x="509" y="0"/>
                    <a:pt x="234" y="184"/>
                    <a:pt x="117" y="466"/>
                  </a:cubicBezTo>
                  <a:cubicBezTo>
                    <a:pt x="1" y="748"/>
                    <a:pt x="65" y="1072"/>
                    <a:pt x="281" y="1288"/>
                  </a:cubicBezTo>
                  <a:cubicBezTo>
                    <a:pt x="424" y="1431"/>
                    <a:pt x="617" y="1508"/>
                    <a:pt x="814" y="1508"/>
                  </a:cubicBezTo>
                  <a:cubicBezTo>
                    <a:pt x="910" y="1508"/>
                    <a:pt x="1008" y="1490"/>
                    <a:pt x="1101" y="1451"/>
                  </a:cubicBezTo>
                  <a:cubicBezTo>
                    <a:pt x="1382" y="1333"/>
                    <a:pt x="1566" y="1060"/>
                    <a:pt x="1566" y="754"/>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7954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4" y="1431"/>
                    <a:pt x="618" y="1508"/>
                    <a:pt x="815" y="1508"/>
                  </a:cubicBezTo>
                  <a:cubicBezTo>
                    <a:pt x="911" y="1508"/>
                    <a:pt x="1008" y="1490"/>
                    <a:pt x="1101"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883800" y="1239900"/>
              <a:ext cx="39175" cy="37725"/>
            </a:xfrm>
            <a:custGeom>
              <a:rect b="b" l="l" r="r" t="t"/>
              <a:pathLst>
                <a:path extrusionOk="0" h="1509" w="1567">
                  <a:moveTo>
                    <a:pt x="814" y="0"/>
                  </a:moveTo>
                  <a:cubicBezTo>
                    <a:pt x="509" y="0"/>
                    <a:pt x="234" y="184"/>
                    <a:pt x="117" y="466"/>
                  </a:cubicBezTo>
                  <a:cubicBezTo>
                    <a:pt x="1" y="748"/>
                    <a:pt x="65" y="1072"/>
                    <a:pt x="281" y="1288"/>
                  </a:cubicBezTo>
                  <a:cubicBezTo>
                    <a:pt x="426" y="1431"/>
                    <a:pt x="619" y="1508"/>
                    <a:pt x="816" y="1508"/>
                  </a:cubicBezTo>
                  <a:cubicBezTo>
                    <a:pt x="912" y="1508"/>
                    <a:pt x="1010" y="1490"/>
                    <a:pt x="1102" y="1451"/>
                  </a:cubicBezTo>
                  <a:cubicBezTo>
                    <a:pt x="1382" y="1333"/>
                    <a:pt x="1566" y="1060"/>
                    <a:pt x="1566" y="754"/>
                  </a:cubicBezTo>
                  <a:cubicBezTo>
                    <a:pt x="1566" y="338"/>
                    <a:pt x="1229" y="2"/>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973725" y="1239950"/>
              <a:ext cx="37700" cy="37675"/>
            </a:xfrm>
            <a:custGeom>
              <a:rect b="b" l="l" r="r" t="t"/>
              <a:pathLst>
                <a:path extrusionOk="0" h="1507" w="1508">
                  <a:moveTo>
                    <a:pt x="755" y="0"/>
                  </a:moveTo>
                  <a:cubicBezTo>
                    <a:pt x="338" y="0"/>
                    <a:pt x="1" y="336"/>
                    <a:pt x="1" y="752"/>
                  </a:cubicBezTo>
                  <a:cubicBezTo>
                    <a:pt x="1" y="1169"/>
                    <a:pt x="338" y="1507"/>
                    <a:pt x="755" y="1507"/>
                  </a:cubicBezTo>
                  <a:cubicBezTo>
                    <a:pt x="1170" y="1507"/>
                    <a:pt x="1507" y="1169"/>
                    <a:pt x="1507" y="752"/>
                  </a:cubicBezTo>
                  <a:cubicBezTo>
                    <a:pt x="1507" y="336"/>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1060700" y="1239900"/>
              <a:ext cx="39175" cy="37725"/>
            </a:xfrm>
            <a:custGeom>
              <a:rect b="b" l="l" r="r" t="t"/>
              <a:pathLst>
                <a:path extrusionOk="0" h="1509" w="1567">
                  <a:moveTo>
                    <a:pt x="812" y="0"/>
                  </a:moveTo>
                  <a:cubicBezTo>
                    <a:pt x="508" y="0"/>
                    <a:pt x="233" y="184"/>
                    <a:pt x="117" y="466"/>
                  </a:cubicBezTo>
                  <a:cubicBezTo>
                    <a:pt x="0" y="748"/>
                    <a:pt x="65" y="1072"/>
                    <a:pt x="279" y="1288"/>
                  </a:cubicBezTo>
                  <a:cubicBezTo>
                    <a:pt x="424" y="1431"/>
                    <a:pt x="617" y="1508"/>
                    <a:pt x="814" y="1508"/>
                  </a:cubicBezTo>
                  <a:cubicBezTo>
                    <a:pt x="910" y="1508"/>
                    <a:pt x="1008" y="1490"/>
                    <a:pt x="1100" y="1451"/>
                  </a:cubicBezTo>
                  <a:cubicBezTo>
                    <a:pt x="1382" y="1333"/>
                    <a:pt x="1566" y="1060"/>
                    <a:pt x="1566" y="754"/>
                  </a:cubicBezTo>
                  <a:cubicBezTo>
                    <a:pt x="1566" y="338"/>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1149100" y="1239900"/>
              <a:ext cx="39175" cy="37725"/>
            </a:xfrm>
            <a:custGeom>
              <a:rect b="b" l="l" r="r" t="t"/>
              <a:pathLst>
                <a:path extrusionOk="0" h="1509" w="1567">
                  <a:moveTo>
                    <a:pt x="814" y="0"/>
                  </a:moveTo>
                  <a:cubicBezTo>
                    <a:pt x="508" y="0"/>
                    <a:pt x="233" y="184"/>
                    <a:pt x="117" y="466"/>
                  </a:cubicBezTo>
                  <a:cubicBezTo>
                    <a:pt x="1" y="748"/>
                    <a:pt x="65" y="1072"/>
                    <a:pt x="281" y="1288"/>
                  </a:cubicBezTo>
                  <a:cubicBezTo>
                    <a:pt x="425" y="1431"/>
                    <a:pt x="619" y="1508"/>
                    <a:pt x="815" y="1508"/>
                  </a:cubicBezTo>
                  <a:cubicBezTo>
                    <a:pt x="912" y="1508"/>
                    <a:pt x="1009" y="1490"/>
                    <a:pt x="1102" y="1451"/>
                  </a:cubicBezTo>
                  <a:cubicBezTo>
                    <a:pt x="1384"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1237550" y="1239900"/>
              <a:ext cx="39175" cy="37725"/>
            </a:xfrm>
            <a:custGeom>
              <a:rect b="b" l="l" r="r" t="t"/>
              <a:pathLst>
                <a:path extrusionOk="0" h="1509" w="1567">
                  <a:moveTo>
                    <a:pt x="814" y="0"/>
                  </a:moveTo>
                  <a:cubicBezTo>
                    <a:pt x="508" y="0"/>
                    <a:pt x="233" y="184"/>
                    <a:pt x="117" y="466"/>
                  </a:cubicBezTo>
                  <a:cubicBezTo>
                    <a:pt x="0" y="748"/>
                    <a:pt x="65" y="1072"/>
                    <a:pt x="280" y="1288"/>
                  </a:cubicBezTo>
                  <a:cubicBezTo>
                    <a:pt x="425" y="1431"/>
                    <a:pt x="619" y="1508"/>
                    <a:pt x="815" y="1508"/>
                  </a:cubicBezTo>
                  <a:cubicBezTo>
                    <a:pt x="911" y="1508"/>
                    <a:pt x="1008" y="1490"/>
                    <a:pt x="1100" y="1451"/>
                  </a:cubicBezTo>
                  <a:cubicBezTo>
                    <a:pt x="1382" y="1333"/>
                    <a:pt x="1566" y="1060"/>
                    <a:pt x="1566" y="754"/>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1327475" y="1239950"/>
              <a:ext cx="37675" cy="37675"/>
            </a:xfrm>
            <a:custGeom>
              <a:rect b="b" l="l" r="r" t="t"/>
              <a:pathLst>
                <a:path extrusionOk="0" h="1507" w="1507">
                  <a:moveTo>
                    <a:pt x="753" y="0"/>
                  </a:moveTo>
                  <a:cubicBezTo>
                    <a:pt x="338" y="0"/>
                    <a:pt x="0" y="336"/>
                    <a:pt x="0" y="752"/>
                  </a:cubicBezTo>
                  <a:cubicBezTo>
                    <a:pt x="0" y="1169"/>
                    <a:pt x="338" y="1507"/>
                    <a:pt x="753" y="1507"/>
                  </a:cubicBezTo>
                  <a:cubicBezTo>
                    <a:pt x="1169" y="1507"/>
                    <a:pt x="1507" y="1169"/>
                    <a:pt x="1507" y="752"/>
                  </a:cubicBezTo>
                  <a:cubicBezTo>
                    <a:pt x="1507" y="336"/>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1414450" y="1239900"/>
              <a:ext cx="39150" cy="37725"/>
            </a:xfrm>
            <a:custGeom>
              <a:rect b="b" l="l" r="r" t="t"/>
              <a:pathLst>
                <a:path extrusionOk="0" h="1509" w="1566">
                  <a:moveTo>
                    <a:pt x="812" y="0"/>
                  </a:moveTo>
                  <a:cubicBezTo>
                    <a:pt x="508" y="0"/>
                    <a:pt x="233" y="184"/>
                    <a:pt x="116" y="466"/>
                  </a:cubicBezTo>
                  <a:cubicBezTo>
                    <a:pt x="0" y="748"/>
                    <a:pt x="64" y="1072"/>
                    <a:pt x="278" y="1288"/>
                  </a:cubicBezTo>
                  <a:cubicBezTo>
                    <a:pt x="423" y="1431"/>
                    <a:pt x="617" y="1508"/>
                    <a:pt x="813" y="1508"/>
                  </a:cubicBezTo>
                  <a:cubicBezTo>
                    <a:pt x="910" y="1508"/>
                    <a:pt x="1007" y="1490"/>
                    <a:pt x="1100" y="1451"/>
                  </a:cubicBezTo>
                  <a:cubicBezTo>
                    <a:pt x="1382" y="1333"/>
                    <a:pt x="1566" y="1060"/>
                    <a:pt x="1566" y="754"/>
                  </a:cubicBezTo>
                  <a:cubicBezTo>
                    <a:pt x="1566" y="338"/>
                    <a:pt x="1228"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1504325" y="1241575"/>
              <a:ext cx="23725" cy="36000"/>
            </a:xfrm>
            <a:custGeom>
              <a:rect b="b" l="l" r="r" t="t"/>
              <a:pathLst>
                <a:path extrusionOk="0" h="1440" w="949">
                  <a:moveTo>
                    <a:pt x="447" y="1"/>
                  </a:moveTo>
                  <a:cubicBezTo>
                    <a:pt x="176" y="122"/>
                    <a:pt x="2" y="391"/>
                    <a:pt x="0" y="687"/>
                  </a:cubicBezTo>
                  <a:cubicBezTo>
                    <a:pt x="0" y="1104"/>
                    <a:pt x="338" y="1440"/>
                    <a:pt x="754" y="1440"/>
                  </a:cubicBezTo>
                  <a:cubicBezTo>
                    <a:pt x="820" y="1440"/>
                    <a:pt x="884" y="1430"/>
                    <a:pt x="948" y="1413"/>
                  </a:cubicBezTo>
                  <a:cubicBezTo>
                    <a:pt x="797" y="934"/>
                    <a:pt x="630" y="463"/>
                    <a:pt x="4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441625" y="1334300"/>
              <a:ext cx="39150" cy="37675"/>
            </a:xfrm>
            <a:custGeom>
              <a:rect b="b" l="l" r="r" t="t"/>
              <a:pathLst>
                <a:path extrusionOk="0" h="1507" w="1566">
                  <a:moveTo>
                    <a:pt x="813" y="0"/>
                  </a:moveTo>
                  <a:cubicBezTo>
                    <a:pt x="508" y="0"/>
                    <a:pt x="235"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530075" y="1334300"/>
              <a:ext cx="39150" cy="37675"/>
            </a:xfrm>
            <a:custGeom>
              <a:rect b="b" l="l" r="r" t="t"/>
              <a:pathLst>
                <a:path extrusionOk="0" h="1507" w="1566">
                  <a:moveTo>
                    <a:pt x="813" y="0"/>
                  </a:moveTo>
                  <a:cubicBezTo>
                    <a:pt x="508" y="0"/>
                    <a:pt x="233" y="184"/>
                    <a:pt x="116" y="464"/>
                  </a:cubicBezTo>
                  <a:cubicBezTo>
                    <a:pt x="0" y="746"/>
                    <a:pt x="64" y="1070"/>
                    <a:pt x="280" y="1286"/>
                  </a:cubicBezTo>
                  <a:cubicBezTo>
                    <a:pt x="425" y="1430"/>
                    <a:pt x="617" y="1507"/>
                    <a:pt x="813" y="1507"/>
                  </a:cubicBezTo>
                  <a:cubicBezTo>
                    <a:pt x="911" y="1507"/>
                    <a:pt x="1008" y="1488"/>
                    <a:pt x="1102" y="1449"/>
                  </a:cubicBezTo>
                  <a:cubicBezTo>
                    <a:pt x="1383"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6185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8" y="1488"/>
                    <a:pt x="1101" y="1449"/>
                  </a:cubicBezTo>
                  <a:cubicBezTo>
                    <a:pt x="1383" y="1333"/>
                    <a:pt x="1567" y="1058"/>
                    <a:pt x="1567" y="752"/>
                  </a:cubicBezTo>
                  <a:cubicBezTo>
                    <a:pt x="1567"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706950" y="1334300"/>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7954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883800" y="1334300"/>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972250" y="1334300"/>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1060700" y="1334300"/>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49"/>
                  </a:cubicBezTo>
                  <a:cubicBezTo>
                    <a:pt x="1382" y="1333"/>
                    <a:pt x="1566" y="1058"/>
                    <a:pt x="1566" y="752"/>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1149100" y="1334300"/>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49"/>
                  </a:cubicBezTo>
                  <a:cubicBezTo>
                    <a:pt x="1384"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1237550" y="1334300"/>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49"/>
                  </a:cubicBezTo>
                  <a:cubicBezTo>
                    <a:pt x="1382" y="1333"/>
                    <a:pt x="1566" y="1058"/>
                    <a:pt x="1566" y="752"/>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1326000" y="1334300"/>
              <a:ext cx="39150" cy="37675"/>
            </a:xfrm>
            <a:custGeom>
              <a:rect b="b" l="l" r="r" t="t"/>
              <a:pathLst>
                <a:path extrusionOk="0" h="1507" w="1566">
                  <a:moveTo>
                    <a:pt x="812" y="0"/>
                  </a:moveTo>
                  <a:cubicBezTo>
                    <a:pt x="508" y="0"/>
                    <a:pt x="233" y="184"/>
                    <a:pt x="117" y="466"/>
                  </a:cubicBezTo>
                  <a:cubicBezTo>
                    <a:pt x="0" y="746"/>
                    <a:pt x="64" y="1070"/>
                    <a:pt x="280" y="1286"/>
                  </a:cubicBezTo>
                  <a:cubicBezTo>
                    <a:pt x="424"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1414450" y="1334300"/>
              <a:ext cx="39150" cy="37675"/>
            </a:xfrm>
            <a:custGeom>
              <a:rect b="b" l="l" r="r" t="t"/>
              <a:pathLst>
                <a:path extrusionOk="0" h="1507" w="1566">
                  <a:moveTo>
                    <a:pt x="812" y="0"/>
                  </a:moveTo>
                  <a:cubicBezTo>
                    <a:pt x="508" y="0"/>
                    <a:pt x="233" y="184"/>
                    <a:pt x="116" y="466"/>
                  </a:cubicBezTo>
                  <a:cubicBezTo>
                    <a:pt x="0" y="746"/>
                    <a:pt x="64" y="1070"/>
                    <a:pt x="278" y="1286"/>
                  </a:cubicBezTo>
                  <a:cubicBezTo>
                    <a:pt x="423" y="1430"/>
                    <a:pt x="616" y="1507"/>
                    <a:pt x="812" y="1507"/>
                  </a:cubicBezTo>
                  <a:cubicBezTo>
                    <a:pt x="909" y="1507"/>
                    <a:pt x="1007" y="1488"/>
                    <a:pt x="1100" y="1449"/>
                  </a:cubicBezTo>
                  <a:cubicBezTo>
                    <a:pt x="1382" y="1333"/>
                    <a:pt x="1566" y="1058"/>
                    <a:pt x="1566" y="752"/>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1502850" y="1334300"/>
              <a:ext cx="39150" cy="37675"/>
            </a:xfrm>
            <a:custGeom>
              <a:rect b="b" l="l" r="r" t="t"/>
              <a:pathLst>
                <a:path extrusionOk="0" h="1507" w="1566">
                  <a:moveTo>
                    <a:pt x="813" y="0"/>
                  </a:moveTo>
                  <a:cubicBezTo>
                    <a:pt x="508" y="0"/>
                    <a:pt x="233" y="184"/>
                    <a:pt x="117" y="464"/>
                  </a:cubicBezTo>
                  <a:cubicBezTo>
                    <a:pt x="0" y="746"/>
                    <a:pt x="64" y="1070"/>
                    <a:pt x="280" y="1286"/>
                  </a:cubicBezTo>
                  <a:cubicBezTo>
                    <a:pt x="425" y="1430"/>
                    <a:pt x="617" y="1507"/>
                    <a:pt x="814" y="1507"/>
                  </a:cubicBezTo>
                  <a:cubicBezTo>
                    <a:pt x="911" y="1507"/>
                    <a:pt x="1009" y="1488"/>
                    <a:pt x="1102" y="1449"/>
                  </a:cubicBezTo>
                  <a:cubicBezTo>
                    <a:pt x="1384" y="1333"/>
                    <a:pt x="1566" y="1058"/>
                    <a:pt x="1566" y="752"/>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441625" y="1428650"/>
              <a:ext cx="39150" cy="37675"/>
            </a:xfrm>
            <a:custGeom>
              <a:rect b="b" l="l" r="r" t="t"/>
              <a:pathLst>
                <a:path extrusionOk="0" h="1507" w="1566">
                  <a:moveTo>
                    <a:pt x="813" y="0"/>
                  </a:moveTo>
                  <a:cubicBezTo>
                    <a:pt x="508" y="0"/>
                    <a:pt x="235" y="184"/>
                    <a:pt x="117" y="466"/>
                  </a:cubicBezTo>
                  <a:cubicBezTo>
                    <a:pt x="0" y="747"/>
                    <a:pt x="64" y="1071"/>
                    <a:pt x="280" y="1286"/>
                  </a:cubicBezTo>
                  <a:cubicBezTo>
                    <a:pt x="425" y="1430"/>
                    <a:pt x="617" y="1507"/>
                    <a:pt x="814" y="1507"/>
                  </a:cubicBezTo>
                  <a:cubicBezTo>
                    <a:pt x="911" y="1507"/>
                    <a:pt x="1009" y="1488"/>
                    <a:pt x="1102" y="1449"/>
                  </a:cubicBezTo>
                  <a:cubicBezTo>
                    <a:pt x="1384" y="1333"/>
                    <a:pt x="1566" y="1058"/>
                    <a:pt x="1566" y="754"/>
                  </a:cubicBezTo>
                  <a:cubicBezTo>
                    <a:pt x="1566" y="337"/>
                    <a:pt x="1230"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530075" y="1428650"/>
              <a:ext cx="39150" cy="37675"/>
            </a:xfrm>
            <a:custGeom>
              <a:rect b="b" l="l" r="r" t="t"/>
              <a:pathLst>
                <a:path extrusionOk="0" h="1507" w="1566">
                  <a:moveTo>
                    <a:pt x="813" y="0"/>
                  </a:moveTo>
                  <a:cubicBezTo>
                    <a:pt x="508" y="0"/>
                    <a:pt x="233" y="184"/>
                    <a:pt x="116" y="466"/>
                  </a:cubicBezTo>
                  <a:cubicBezTo>
                    <a:pt x="0" y="747"/>
                    <a:pt x="64" y="1071"/>
                    <a:pt x="280" y="1286"/>
                  </a:cubicBezTo>
                  <a:cubicBezTo>
                    <a:pt x="425" y="1430"/>
                    <a:pt x="617" y="1507"/>
                    <a:pt x="813" y="1507"/>
                  </a:cubicBezTo>
                  <a:cubicBezTo>
                    <a:pt x="911" y="1507"/>
                    <a:pt x="1008"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61997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8" y="1169"/>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706950" y="1428650"/>
              <a:ext cx="39175" cy="37675"/>
            </a:xfrm>
            <a:custGeom>
              <a:rect b="b" l="l" r="r" t="t"/>
              <a:pathLst>
                <a:path extrusionOk="0" h="1507" w="1567">
                  <a:moveTo>
                    <a:pt x="812" y="0"/>
                  </a:moveTo>
                  <a:cubicBezTo>
                    <a:pt x="509" y="0"/>
                    <a:pt x="234" y="184"/>
                    <a:pt x="117" y="466"/>
                  </a:cubicBezTo>
                  <a:cubicBezTo>
                    <a:pt x="1" y="747"/>
                    <a:pt x="65" y="1071"/>
                    <a:pt x="281" y="1286"/>
                  </a:cubicBezTo>
                  <a:cubicBezTo>
                    <a:pt x="424" y="1430"/>
                    <a:pt x="616" y="1507"/>
                    <a:pt x="812" y="1507"/>
                  </a:cubicBezTo>
                  <a:cubicBezTo>
                    <a:pt x="910" y="1507"/>
                    <a:pt x="1007" y="1488"/>
                    <a:pt x="1101"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7954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4" y="1430"/>
                    <a:pt x="617" y="1507"/>
                    <a:pt x="813" y="1507"/>
                  </a:cubicBezTo>
                  <a:cubicBezTo>
                    <a:pt x="910" y="1507"/>
                    <a:pt x="1008" y="1488"/>
                    <a:pt x="1101"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883800" y="1428650"/>
              <a:ext cx="39175" cy="37675"/>
            </a:xfrm>
            <a:custGeom>
              <a:rect b="b" l="l" r="r" t="t"/>
              <a:pathLst>
                <a:path extrusionOk="0" h="1507" w="1567">
                  <a:moveTo>
                    <a:pt x="814" y="0"/>
                  </a:moveTo>
                  <a:cubicBezTo>
                    <a:pt x="509" y="0"/>
                    <a:pt x="234" y="184"/>
                    <a:pt x="117" y="466"/>
                  </a:cubicBezTo>
                  <a:cubicBezTo>
                    <a:pt x="1" y="747"/>
                    <a:pt x="65" y="1071"/>
                    <a:pt x="281" y="1286"/>
                  </a:cubicBezTo>
                  <a:cubicBezTo>
                    <a:pt x="425" y="1430"/>
                    <a:pt x="618" y="1507"/>
                    <a:pt x="814" y="1507"/>
                  </a:cubicBezTo>
                  <a:cubicBezTo>
                    <a:pt x="911" y="1507"/>
                    <a:pt x="1009" y="1488"/>
                    <a:pt x="1102"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973725" y="1428650"/>
              <a:ext cx="37700" cy="37675"/>
            </a:xfrm>
            <a:custGeom>
              <a:rect b="b" l="l" r="r" t="t"/>
              <a:pathLst>
                <a:path extrusionOk="0" h="1507" w="1508">
                  <a:moveTo>
                    <a:pt x="755" y="0"/>
                  </a:moveTo>
                  <a:cubicBezTo>
                    <a:pt x="338" y="0"/>
                    <a:pt x="1" y="337"/>
                    <a:pt x="1" y="754"/>
                  </a:cubicBezTo>
                  <a:cubicBezTo>
                    <a:pt x="1" y="1169"/>
                    <a:pt x="338" y="1507"/>
                    <a:pt x="755" y="1507"/>
                  </a:cubicBezTo>
                  <a:cubicBezTo>
                    <a:pt x="1170" y="1507"/>
                    <a:pt x="1507" y="1169"/>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1060700" y="1428650"/>
              <a:ext cx="39175" cy="37675"/>
            </a:xfrm>
            <a:custGeom>
              <a:rect b="b" l="l" r="r" t="t"/>
              <a:pathLst>
                <a:path extrusionOk="0" h="1507" w="1567">
                  <a:moveTo>
                    <a:pt x="812" y="0"/>
                  </a:moveTo>
                  <a:cubicBezTo>
                    <a:pt x="508" y="0"/>
                    <a:pt x="233" y="184"/>
                    <a:pt x="117" y="466"/>
                  </a:cubicBezTo>
                  <a:cubicBezTo>
                    <a:pt x="0" y="747"/>
                    <a:pt x="65" y="1071"/>
                    <a:pt x="279" y="1286"/>
                  </a:cubicBezTo>
                  <a:cubicBezTo>
                    <a:pt x="423" y="1430"/>
                    <a:pt x="616" y="1507"/>
                    <a:pt x="812" y="1507"/>
                  </a:cubicBezTo>
                  <a:cubicBezTo>
                    <a:pt x="909" y="1507"/>
                    <a:pt x="1007" y="1488"/>
                    <a:pt x="1100" y="1449"/>
                  </a:cubicBezTo>
                  <a:cubicBezTo>
                    <a:pt x="1382" y="1333"/>
                    <a:pt x="1566" y="1058"/>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1149100" y="1428650"/>
              <a:ext cx="39175" cy="37675"/>
            </a:xfrm>
            <a:custGeom>
              <a:rect b="b" l="l" r="r" t="t"/>
              <a:pathLst>
                <a:path extrusionOk="0" h="1507" w="1567">
                  <a:moveTo>
                    <a:pt x="814" y="0"/>
                  </a:moveTo>
                  <a:cubicBezTo>
                    <a:pt x="508" y="0"/>
                    <a:pt x="233" y="184"/>
                    <a:pt x="117" y="466"/>
                  </a:cubicBezTo>
                  <a:cubicBezTo>
                    <a:pt x="1" y="747"/>
                    <a:pt x="65" y="1071"/>
                    <a:pt x="281" y="1286"/>
                  </a:cubicBezTo>
                  <a:cubicBezTo>
                    <a:pt x="425" y="1430"/>
                    <a:pt x="618" y="1507"/>
                    <a:pt x="814" y="1507"/>
                  </a:cubicBezTo>
                  <a:cubicBezTo>
                    <a:pt x="911" y="1507"/>
                    <a:pt x="1009" y="1488"/>
                    <a:pt x="1102" y="1449"/>
                  </a:cubicBezTo>
                  <a:cubicBezTo>
                    <a:pt x="1384"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1237550" y="1428650"/>
              <a:ext cx="39175" cy="37675"/>
            </a:xfrm>
            <a:custGeom>
              <a:rect b="b" l="l" r="r" t="t"/>
              <a:pathLst>
                <a:path extrusionOk="0" h="1507" w="1567">
                  <a:moveTo>
                    <a:pt x="814" y="0"/>
                  </a:moveTo>
                  <a:cubicBezTo>
                    <a:pt x="508" y="0"/>
                    <a:pt x="233" y="184"/>
                    <a:pt x="117" y="466"/>
                  </a:cubicBezTo>
                  <a:cubicBezTo>
                    <a:pt x="0" y="747"/>
                    <a:pt x="65" y="1071"/>
                    <a:pt x="280" y="1286"/>
                  </a:cubicBezTo>
                  <a:cubicBezTo>
                    <a:pt x="425" y="1430"/>
                    <a:pt x="618" y="1507"/>
                    <a:pt x="813" y="1507"/>
                  </a:cubicBezTo>
                  <a:cubicBezTo>
                    <a:pt x="910" y="1507"/>
                    <a:pt x="1008" y="1488"/>
                    <a:pt x="1100" y="1449"/>
                  </a:cubicBezTo>
                  <a:cubicBezTo>
                    <a:pt x="1382" y="1333"/>
                    <a:pt x="1566" y="1058"/>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1327475" y="1428650"/>
              <a:ext cx="37675" cy="37675"/>
            </a:xfrm>
            <a:custGeom>
              <a:rect b="b" l="l" r="r" t="t"/>
              <a:pathLst>
                <a:path extrusionOk="0" h="1507" w="1507">
                  <a:moveTo>
                    <a:pt x="753" y="0"/>
                  </a:moveTo>
                  <a:cubicBezTo>
                    <a:pt x="338" y="0"/>
                    <a:pt x="0" y="337"/>
                    <a:pt x="0" y="754"/>
                  </a:cubicBezTo>
                  <a:cubicBezTo>
                    <a:pt x="0" y="1169"/>
                    <a:pt x="338" y="1507"/>
                    <a:pt x="753" y="1507"/>
                  </a:cubicBezTo>
                  <a:cubicBezTo>
                    <a:pt x="1169" y="1507"/>
                    <a:pt x="1507" y="1169"/>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1414450" y="1428650"/>
              <a:ext cx="39150" cy="37675"/>
            </a:xfrm>
            <a:custGeom>
              <a:rect b="b" l="l" r="r" t="t"/>
              <a:pathLst>
                <a:path extrusionOk="0" h="1507" w="1566">
                  <a:moveTo>
                    <a:pt x="812" y="0"/>
                  </a:moveTo>
                  <a:cubicBezTo>
                    <a:pt x="508" y="0"/>
                    <a:pt x="233" y="184"/>
                    <a:pt x="116" y="466"/>
                  </a:cubicBezTo>
                  <a:cubicBezTo>
                    <a:pt x="0" y="747"/>
                    <a:pt x="64" y="1071"/>
                    <a:pt x="278" y="1286"/>
                  </a:cubicBezTo>
                  <a:cubicBezTo>
                    <a:pt x="423" y="1430"/>
                    <a:pt x="616" y="1507"/>
                    <a:pt x="812" y="1507"/>
                  </a:cubicBezTo>
                  <a:cubicBezTo>
                    <a:pt x="909" y="1507"/>
                    <a:pt x="1007" y="1488"/>
                    <a:pt x="1100" y="1449"/>
                  </a:cubicBezTo>
                  <a:cubicBezTo>
                    <a:pt x="1382" y="1333"/>
                    <a:pt x="1566" y="1058"/>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1502850" y="1428650"/>
              <a:ext cx="39150" cy="37675"/>
            </a:xfrm>
            <a:custGeom>
              <a:rect b="b" l="l" r="r" t="t"/>
              <a:pathLst>
                <a:path extrusionOk="0" h="1507" w="1566">
                  <a:moveTo>
                    <a:pt x="813" y="0"/>
                  </a:moveTo>
                  <a:cubicBezTo>
                    <a:pt x="508" y="0"/>
                    <a:pt x="233" y="184"/>
                    <a:pt x="117" y="466"/>
                  </a:cubicBezTo>
                  <a:cubicBezTo>
                    <a:pt x="0" y="747"/>
                    <a:pt x="64" y="1071"/>
                    <a:pt x="280" y="1286"/>
                  </a:cubicBezTo>
                  <a:cubicBezTo>
                    <a:pt x="425" y="1430"/>
                    <a:pt x="617" y="1507"/>
                    <a:pt x="814" y="1507"/>
                  </a:cubicBezTo>
                  <a:cubicBezTo>
                    <a:pt x="911" y="1507"/>
                    <a:pt x="1009" y="1488"/>
                    <a:pt x="1102" y="1449"/>
                  </a:cubicBezTo>
                  <a:cubicBezTo>
                    <a:pt x="1382" y="1333"/>
                    <a:pt x="1566" y="1058"/>
                    <a:pt x="1566" y="754"/>
                  </a:cubicBezTo>
                  <a:cubicBezTo>
                    <a:pt x="1566" y="337"/>
                    <a:pt x="1228" y="0"/>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441625" y="1523000"/>
              <a:ext cx="39150" cy="37700"/>
            </a:xfrm>
            <a:custGeom>
              <a:rect b="b" l="l" r="r" t="t"/>
              <a:pathLst>
                <a:path extrusionOk="0" h="1508" w="1566">
                  <a:moveTo>
                    <a:pt x="813" y="0"/>
                  </a:moveTo>
                  <a:cubicBezTo>
                    <a:pt x="508" y="0"/>
                    <a:pt x="235" y="184"/>
                    <a:pt x="117" y="466"/>
                  </a:cubicBezTo>
                  <a:cubicBezTo>
                    <a:pt x="0" y="747"/>
                    <a:pt x="64" y="1071"/>
                    <a:pt x="280" y="1287"/>
                  </a:cubicBezTo>
                  <a:cubicBezTo>
                    <a:pt x="425" y="1431"/>
                    <a:pt x="618" y="1508"/>
                    <a:pt x="815" y="1508"/>
                  </a:cubicBezTo>
                  <a:cubicBezTo>
                    <a:pt x="912" y="1508"/>
                    <a:pt x="1009" y="1489"/>
                    <a:pt x="1102" y="1451"/>
                  </a:cubicBezTo>
                  <a:cubicBezTo>
                    <a:pt x="1384" y="1333"/>
                    <a:pt x="1566" y="1060"/>
                    <a:pt x="1566" y="754"/>
                  </a:cubicBezTo>
                  <a:cubicBezTo>
                    <a:pt x="1566" y="337"/>
                    <a:pt x="1230"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530075" y="1523000"/>
              <a:ext cx="39150" cy="37700"/>
            </a:xfrm>
            <a:custGeom>
              <a:rect b="b" l="l" r="r" t="t"/>
              <a:pathLst>
                <a:path extrusionOk="0" h="1508" w="1566">
                  <a:moveTo>
                    <a:pt x="813" y="0"/>
                  </a:moveTo>
                  <a:cubicBezTo>
                    <a:pt x="508" y="0"/>
                    <a:pt x="233" y="184"/>
                    <a:pt x="116" y="466"/>
                  </a:cubicBezTo>
                  <a:cubicBezTo>
                    <a:pt x="0" y="747"/>
                    <a:pt x="64" y="1071"/>
                    <a:pt x="280" y="1287"/>
                  </a:cubicBezTo>
                  <a:cubicBezTo>
                    <a:pt x="425" y="1431"/>
                    <a:pt x="618" y="1508"/>
                    <a:pt x="815" y="1508"/>
                  </a:cubicBezTo>
                  <a:cubicBezTo>
                    <a:pt x="911"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61997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8" y="1171"/>
                    <a:pt x="1508" y="754"/>
                  </a:cubicBezTo>
                  <a:cubicBezTo>
                    <a:pt x="1508"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706950" y="1523000"/>
              <a:ext cx="39175" cy="37700"/>
            </a:xfrm>
            <a:custGeom>
              <a:rect b="b" l="l" r="r" t="t"/>
              <a:pathLst>
                <a:path extrusionOk="0" h="1508" w="1567">
                  <a:moveTo>
                    <a:pt x="812" y="0"/>
                  </a:moveTo>
                  <a:cubicBezTo>
                    <a:pt x="509" y="0"/>
                    <a:pt x="234" y="184"/>
                    <a:pt x="117" y="466"/>
                  </a:cubicBezTo>
                  <a:cubicBezTo>
                    <a:pt x="1" y="747"/>
                    <a:pt x="65" y="1071"/>
                    <a:pt x="281" y="1287"/>
                  </a:cubicBezTo>
                  <a:cubicBezTo>
                    <a:pt x="424" y="1431"/>
                    <a:pt x="617" y="1508"/>
                    <a:pt x="814" y="1508"/>
                  </a:cubicBezTo>
                  <a:cubicBezTo>
                    <a:pt x="910" y="1508"/>
                    <a:pt x="1008" y="1489"/>
                    <a:pt x="1101" y="1451"/>
                  </a:cubicBezTo>
                  <a:cubicBezTo>
                    <a:pt x="1382" y="1333"/>
                    <a:pt x="1566" y="1060"/>
                    <a:pt x="1566" y="754"/>
                  </a:cubicBezTo>
                  <a:cubicBezTo>
                    <a:pt x="1566" y="337"/>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7954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4" y="1431"/>
                    <a:pt x="618" y="1508"/>
                    <a:pt x="815" y="1508"/>
                  </a:cubicBezTo>
                  <a:cubicBezTo>
                    <a:pt x="911" y="1508"/>
                    <a:pt x="1008" y="1489"/>
                    <a:pt x="1101"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883800" y="1523000"/>
              <a:ext cx="39175" cy="37700"/>
            </a:xfrm>
            <a:custGeom>
              <a:rect b="b" l="l" r="r" t="t"/>
              <a:pathLst>
                <a:path extrusionOk="0" h="1508" w="1567">
                  <a:moveTo>
                    <a:pt x="814" y="0"/>
                  </a:moveTo>
                  <a:cubicBezTo>
                    <a:pt x="509" y="0"/>
                    <a:pt x="234" y="184"/>
                    <a:pt x="117" y="466"/>
                  </a:cubicBezTo>
                  <a:cubicBezTo>
                    <a:pt x="1" y="747"/>
                    <a:pt x="65" y="1071"/>
                    <a:pt x="281" y="1287"/>
                  </a:cubicBezTo>
                  <a:cubicBezTo>
                    <a:pt x="426" y="1431"/>
                    <a:pt x="619" y="1508"/>
                    <a:pt x="816" y="1508"/>
                  </a:cubicBezTo>
                  <a:cubicBezTo>
                    <a:pt x="912" y="1508"/>
                    <a:pt x="1010" y="1489"/>
                    <a:pt x="1102"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973725" y="1523000"/>
              <a:ext cx="37700" cy="37675"/>
            </a:xfrm>
            <a:custGeom>
              <a:rect b="b" l="l" r="r" t="t"/>
              <a:pathLst>
                <a:path extrusionOk="0" h="1507" w="1508">
                  <a:moveTo>
                    <a:pt x="755" y="0"/>
                  </a:moveTo>
                  <a:cubicBezTo>
                    <a:pt x="338" y="0"/>
                    <a:pt x="1" y="337"/>
                    <a:pt x="1" y="754"/>
                  </a:cubicBezTo>
                  <a:cubicBezTo>
                    <a:pt x="1" y="1171"/>
                    <a:pt x="338" y="1507"/>
                    <a:pt x="755" y="1507"/>
                  </a:cubicBezTo>
                  <a:cubicBezTo>
                    <a:pt x="1170" y="1507"/>
                    <a:pt x="1507" y="1171"/>
                    <a:pt x="1507" y="754"/>
                  </a:cubicBezTo>
                  <a:cubicBezTo>
                    <a:pt x="1507" y="337"/>
                    <a:pt x="1170" y="0"/>
                    <a:pt x="7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1060700" y="1523000"/>
              <a:ext cx="39175" cy="37700"/>
            </a:xfrm>
            <a:custGeom>
              <a:rect b="b" l="l" r="r" t="t"/>
              <a:pathLst>
                <a:path extrusionOk="0" h="1508" w="1567">
                  <a:moveTo>
                    <a:pt x="812" y="0"/>
                  </a:moveTo>
                  <a:cubicBezTo>
                    <a:pt x="508" y="0"/>
                    <a:pt x="233" y="184"/>
                    <a:pt x="117" y="466"/>
                  </a:cubicBezTo>
                  <a:cubicBezTo>
                    <a:pt x="0" y="747"/>
                    <a:pt x="65" y="1071"/>
                    <a:pt x="279" y="1287"/>
                  </a:cubicBezTo>
                  <a:cubicBezTo>
                    <a:pt x="424" y="1431"/>
                    <a:pt x="617" y="1508"/>
                    <a:pt x="814" y="1508"/>
                  </a:cubicBezTo>
                  <a:cubicBezTo>
                    <a:pt x="910" y="1508"/>
                    <a:pt x="1008" y="1489"/>
                    <a:pt x="1100" y="1451"/>
                  </a:cubicBezTo>
                  <a:cubicBezTo>
                    <a:pt x="1382" y="1333"/>
                    <a:pt x="1566" y="1060"/>
                    <a:pt x="1566" y="754"/>
                  </a:cubicBezTo>
                  <a:cubicBezTo>
                    <a:pt x="1566" y="337"/>
                    <a:pt x="1229" y="2"/>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1149100" y="1523000"/>
              <a:ext cx="39175" cy="37700"/>
            </a:xfrm>
            <a:custGeom>
              <a:rect b="b" l="l" r="r" t="t"/>
              <a:pathLst>
                <a:path extrusionOk="0" h="1508" w="1567">
                  <a:moveTo>
                    <a:pt x="814" y="0"/>
                  </a:moveTo>
                  <a:cubicBezTo>
                    <a:pt x="508" y="0"/>
                    <a:pt x="233" y="184"/>
                    <a:pt x="117" y="466"/>
                  </a:cubicBezTo>
                  <a:cubicBezTo>
                    <a:pt x="1" y="747"/>
                    <a:pt x="65" y="1071"/>
                    <a:pt x="281" y="1287"/>
                  </a:cubicBezTo>
                  <a:cubicBezTo>
                    <a:pt x="425" y="1431"/>
                    <a:pt x="619" y="1508"/>
                    <a:pt x="815" y="1508"/>
                  </a:cubicBezTo>
                  <a:cubicBezTo>
                    <a:pt x="912" y="1508"/>
                    <a:pt x="1009" y="1489"/>
                    <a:pt x="1102" y="1451"/>
                  </a:cubicBezTo>
                  <a:cubicBezTo>
                    <a:pt x="1384"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1237550" y="1523000"/>
              <a:ext cx="39175" cy="37700"/>
            </a:xfrm>
            <a:custGeom>
              <a:rect b="b" l="l" r="r" t="t"/>
              <a:pathLst>
                <a:path extrusionOk="0" h="1508" w="1567">
                  <a:moveTo>
                    <a:pt x="814" y="0"/>
                  </a:moveTo>
                  <a:cubicBezTo>
                    <a:pt x="508" y="0"/>
                    <a:pt x="233" y="184"/>
                    <a:pt x="117" y="466"/>
                  </a:cubicBezTo>
                  <a:cubicBezTo>
                    <a:pt x="0" y="747"/>
                    <a:pt x="65" y="1071"/>
                    <a:pt x="280" y="1287"/>
                  </a:cubicBezTo>
                  <a:cubicBezTo>
                    <a:pt x="425" y="1431"/>
                    <a:pt x="619" y="1508"/>
                    <a:pt x="815" y="1508"/>
                  </a:cubicBezTo>
                  <a:cubicBezTo>
                    <a:pt x="911" y="1508"/>
                    <a:pt x="1008" y="1489"/>
                    <a:pt x="1100" y="1451"/>
                  </a:cubicBezTo>
                  <a:cubicBezTo>
                    <a:pt x="1382" y="1333"/>
                    <a:pt x="1566" y="1060"/>
                    <a:pt x="1566" y="754"/>
                  </a:cubicBezTo>
                  <a:cubicBezTo>
                    <a:pt x="1566" y="337"/>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1"/>
            <p:cNvSpPr/>
            <p:nvPr/>
          </p:nvSpPr>
          <p:spPr>
            <a:xfrm>
              <a:off x="1327475" y="1523000"/>
              <a:ext cx="37675" cy="37675"/>
            </a:xfrm>
            <a:custGeom>
              <a:rect b="b" l="l" r="r" t="t"/>
              <a:pathLst>
                <a:path extrusionOk="0" h="1507" w="1507">
                  <a:moveTo>
                    <a:pt x="753" y="0"/>
                  </a:moveTo>
                  <a:cubicBezTo>
                    <a:pt x="338" y="0"/>
                    <a:pt x="0" y="337"/>
                    <a:pt x="0" y="754"/>
                  </a:cubicBezTo>
                  <a:cubicBezTo>
                    <a:pt x="0" y="1171"/>
                    <a:pt x="338" y="1507"/>
                    <a:pt x="753" y="1507"/>
                  </a:cubicBezTo>
                  <a:cubicBezTo>
                    <a:pt x="1169" y="1507"/>
                    <a:pt x="1507" y="1171"/>
                    <a:pt x="1507" y="754"/>
                  </a:cubicBezTo>
                  <a:cubicBezTo>
                    <a:pt x="1507" y="337"/>
                    <a:pt x="1169" y="0"/>
                    <a:pt x="7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1"/>
            <p:cNvSpPr/>
            <p:nvPr/>
          </p:nvSpPr>
          <p:spPr>
            <a:xfrm>
              <a:off x="1414450" y="1523000"/>
              <a:ext cx="39150" cy="37700"/>
            </a:xfrm>
            <a:custGeom>
              <a:rect b="b" l="l" r="r" t="t"/>
              <a:pathLst>
                <a:path extrusionOk="0" h="1508" w="1566">
                  <a:moveTo>
                    <a:pt x="812" y="0"/>
                  </a:moveTo>
                  <a:cubicBezTo>
                    <a:pt x="508" y="0"/>
                    <a:pt x="233" y="184"/>
                    <a:pt x="116" y="466"/>
                  </a:cubicBezTo>
                  <a:cubicBezTo>
                    <a:pt x="0" y="747"/>
                    <a:pt x="64" y="1071"/>
                    <a:pt x="278" y="1287"/>
                  </a:cubicBezTo>
                  <a:cubicBezTo>
                    <a:pt x="423" y="1431"/>
                    <a:pt x="617" y="1508"/>
                    <a:pt x="813" y="1508"/>
                  </a:cubicBezTo>
                  <a:cubicBezTo>
                    <a:pt x="910" y="1508"/>
                    <a:pt x="1007" y="1489"/>
                    <a:pt x="1100" y="1451"/>
                  </a:cubicBezTo>
                  <a:cubicBezTo>
                    <a:pt x="1382" y="1333"/>
                    <a:pt x="1566" y="1060"/>
                    <a:pt x="1566" y="754"/>
                  </a:cubicBezTo>
                  <a:cubicBezTo>
                    <a:pt x="1566" y="337"/>
                    <a:pt x="1228"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a:off x="1502850" y="1523000"/>
              <a:ext cx="39150" cy="37700"/>
            </a:xfrm>
            <a:custGeom>
              <a:rect b="b" l="l" r="r" t="t"/>
              <a:pathLst>
                <a:path extrusionOk="0" h="1508" w="1566">
                  <a:moveTo>
                    <a:pt x="813" y="0"/>
                  </a:moveTo>
                  <a:cubicBezTo>
                    <a:pt x="508" y="0"/>
                    <a:pt x="233" y="184"/>
                    <a:pt x="117" y="466"/>
                  </a:cubicBezTo>
                  <a:cubicBezTo>
                    <a:pt x="0" y="747"/>
                    <a:pt x="64" y="1071"/>
                    <a:pt x="280" y="1287"/>
                  </a:cubicBezTo>
                  <a:cubicBezTo>
                    <a:pt x="425" y="1431"/>
                    <a:pt x="618" y="1508"/>
                    <a:pt x="815" y="1508"/>
                  </a:cubicBezTo>
                  <a:cubicBezTo>
                    <a:pt x="912" y="1508"/>
                    <a:pt x="1009" y="1489"/>
                    <a:pt x="1102" y="1451"/>
                  </a:cubicBezTo>
                  <a:cubicBezTo>
                    <a:pt x="1382" y="1333"/>
                    <a:pt x="1566" y="1060"/>
                    <a:pt x="1566" y="754"/>
                  </a:cubicBezTo>
                  <a:cubicBezTo>
                    <a:pt x="1566" y="337"/>
                    <a:pt x="1228" y="2"/>
                    <a:pt x="8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1"/>
            <p:cNvSpPr/>
            <p:nvPr/>
          </p:nvSpPr>
          <p:spPr>
            <a:xfrm>
              <a:off x="457100" y="1617375"/>
              <a:ext cx="23725" cy="36000"/>
            </a:xfrm>
            <a:custGeom>
              <a:rect b="b" l="l" r="r" t="t"/>
              <a:pathLst>
                <a:path extrusionOk="0" h="1440" w="949">
                  <a:moveTo>
                    <a:pt x="194" y="1"/>
                  </a:moveTo>
                  <a:cubicBezTo>
                    <a:pt x="129" y="1"/>
                    <a:pt x="65" y="11"/>
                    <a:pt x="0" y="29"/>
                  </a:cubicBezTo>
                  <a:cubicBezTo>
                    <a:pt x="152" y="507"/>
                    <a:pt x="319" y="978"/>
                    <a:pt x="501" y="1440"/>
                  </a:cubicBezTo>
                  <a:cubicBezTo>
                    <a:pt x="773" y="1320"/>
                    <a:pt x="947" y="1050"/>
                    <a:pt x="949" y="753"/>
                  </a:cubicBezTo>
                  <a:cubicBezTo>
                    <a:pt x="947" y="338"/>
                    <a:pt x="611" y="1"/>
                    <a:pt x="19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1"/>
            <p:cNvSpPr/>
            <p:nvPr/>
          </p:nvSpPr>
          <p:spPr>
            <a:xfrm>
              <a:off x="530075" y="1617375"/>
              <a:ext cx="39150" cy="37700"/>
            </a:xfrm>
            <a:custGeom>
              <a:rect b="b" l="l" r="r" t="t"/>
              <a:pathLst>
                <a:path extrusionOk="0" h="1508" w="1566">
                  <a:moveTo>
                    <a:pt x="813" y="1"/>
                  </a:moveTo>
                  <a:cubicBezTo>
                    <a:pt x="508" y="1"/>
                    <a:pt x="233" y="185"/>
                    <a:pt x="116" y="465"/>
                  </a:cubicBezTo>
                  <a:cubicBezTo>
                    <a:pt x="0" y="746"/>
                    <a:pt x="64" y="1070"/>
                    <a:pt x="280" y="1286"/>
                  </a:cubicBezTo>
                  <a:cubicBezTo>
                    <a:pt x="425" y="1431"/>
                    <a:pt x="617" y="1507"/>
                    <a:pt x="813" y="1507"/>
                  </a:cubicBezTo>
                  <a:cubicBezTo>
                    <a:pt x="911" y="1507"/>
                    <a:pt x="1008" y="1489"/>
                    <a:pt x="1102" y="1450"/>
                  </a:cubicBezTo>
                  <a:cubicBezTo>
                    <a:pt x="1383" y="1334"/>
                    <a:pt x="1566" y="1059"/>
                    <a:pt x="1566" y="753"/>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a:off x="6185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8" y="1489"/>
                    <a:pt x="1101" y="1450"/>
                  </a:cubicBezTo>
                  <a:cubicBezTo>
                    <a:pt x="1383" y="1334"/>
                    <a:pt x="1567" y="1059"/>
                    <a:pt x="1567" y="753"/>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a:off x="706950" y="1617375"/>
              <a:ext cx="39175" cy="37700"/>
            </a:xfrm>
            <a:custGeom>
              <a:rect b="b" l="l" r="r" t="t"/>
              <a:pathLst>
                <a:path extrusionOk="0" h="1508" w="1567">
                  <a:moveTo>
                    <a:pt x="812" y="1"/>
                  </a:moveTo>
                  <a:cubicBezTo>
                    <a:pt x="509" y="1"/>
                    <a:pt x="234" y="185"/>
                    <a:pt x="117" y="466"/>
                  </a:cubicBezTo>
                  <a:cubicBezTo>
                    <a:pt x="1" y="746"/>
                    <a:pt x="65" y="1070"/>
                    <a:pt x="281" y="1286"/>
                  </a:cubicBezTo>
                  <a:cubicBezTo>
                    <a:pt x="424" y="1431"/>
                    <a:pt x="616" y="1507"/>
                    <a:pt x="812" y="1507"/>
                  </a:cubicBezTo>
                  <a:cubicBezTo>
                    <a:pt x="910" y="1507"/>
                    <a:pt x="1007" y="1489"/>
                    <a:pt x="1101"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a:off x="7954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3" y="1507"/>
                  </a:cubicBezTo>
                  <a:cubicBezTo>
                    <a:pt x="910" y="1507"/>
                    <a:pt x="1008"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1"/>
            <p:cNvSpPr/>
            <p:nvPr/>
          </p:nvSpPr>
          <p:spPr>
            <a:xfrm>
              <a:off x="883800" y="1617375"/>
              <a:ext cx="39175" cy="37700"/>
            </a:xfrm>
            <a:custGeom>
              <a:rect b="b" l="l" r="r" t="t"/>
              <a:pathLst>
                <a:path extrusionOk="0" h="1508" w="1567">
                  <a:moveTo>
                    <a:pt x="814" y="1"/>
                  </a:moveTo>
                  <a:cubicBezTo>
                    <a:pt x="509" y="1"/>
                    <a:pt x="234"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1"/>
            <p:cNvSpPr/>
            <p:nvPr/>
          </p:nvSpPr>
          <p:spPr>
            <a:xfrm>
              <a:off x="972250" y="1617375"/>
              <a:ext cx="39175" cy="37700"/>
            </a:xfrm>
            <a:custGeom>
              <a:rect b="b" l="l" r="r" t="t"/>
              <a:pathLst>
                <a:path extrusionOk="0" h="1508" w="1567">
                  <a:moveTo>
                    <a:pt x="814" y="1"/>
                  </a:moveTo>
                  <a:cubicBezTo>
                    <a:pt x="508" y="1"/>
                    <a:pt x="233" y="185"/>
                    <a:pt x="117" y="465"/>
                  </a:cubicBezTo>
                  <a:cubicBezTo>
                    <a:pt x="1" y="746"/>
                    <a:pt x="65" y="1070"/>
                    <a:pt x="281" y="1286"/>
                  </a:cubicBezTo>
                  <a:cubicBezTo>
                    <a:pt x="424" y="1431"/>
                    <a:pt x="616" y="1507"/>
                    <a:pt x="812" y="1507"/>
                  </a:cubicBezTo>
                  <a:cubicBezTo>
                    <a:pt x="909" y="1507"/>
                    <a:pt x="1007" y="1489"/>
                    <a:pt x="1101"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1"/>
            <p:cNvSpPr/>
            <p:nvPr/>
          </p:nvSpPr>
          <p:spPr>
            <a:xfrm>
              <a:off x="1060700" y="1617375"/>
              <a:ext cx="39175" cy="37700"/>
            </a:xfrm>
            <a:custGeom>
              <a:rect b="b" l="l" r="r" t="t"/>
              <a:pathLst>
                <a:path extrusionOk="0" h="1508" w="1567">
                  <a:moveTo>
                    <a:pt x="812" y="1"/>
                  </a:moveTo>
                  <a:cubicBezTo>
                    <a:pt x="508" y="1"/>
                    <a:pt x="233" y="185"/>
                    <a:pt x="117" y="465"/>
                  </a:cubicBezTo>
                  <a:cubicBezTo>
                    <a:pt x="0" y="746"/>
                    <a:pt x="65" y="1070"/>
                    <a:pt x="279" y="1286"/>
                  </a:cubicBezTo>
                  <a:cubicBezTo>
                    <a:pt x="423" y="1431"/>
                    <a:pt x="616" y="1507"/>
                    <a:pt x="812" y="1507"/>
                  </a:cubicBezTo>
                  <a:cubicBezTo>
                    <a:pt x="909" y="1507"/>
                    <a:pt x="1007" y="1489"/>
                    <a:pt x="1100" y="1450"/>
                  </a:cubicBezTo>
                  <a:cubicBezTo>
                    <a:pt x="1382" y="1334"/>
                    <a:pt x="1566" y="1059"/>
                    <a:pt x="1566" y="753"/>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1"/>
            <p:cNvSpPr/>
            <p:nvPr/>
          </p:nvSpPr>
          <p:spPr>
            <a:xfrm>
              <a:off x="1149100" y="1617375"/>
              <a:ext cx="39175" cy="37700"/>
            </a:xfrm>
            <a:custGeom>
              <a:rect b="b" l="l" r="r" t="t"/>
              <a:pathLst>
                <a:path extrusionOk="0" h="1508" w="1567">
                  <a:moveTo>
                    <a:pt x="814" y="1"/>
                  </a:moveTo>
                  <a:cubicBezTo>
                    <a:pt x="508" y="1"/>
                    <a:pt x="233" y="185"/>
                    <a:pt x="117" y="466"/>
                  </a:cubicBezTo>
                  <a:cubicBezTo>
                    <a:pt x="1" y="746"/>
                    <a:pt x="65" y="1070"/>
                    <a:pt x="281" y="1286"/>
                  </a:cubicBezTo>
                  <a:cubicBezTo>
                    <a:pt x="425" y="1431"/>
                    <a:pt x="618" y="1507"/>
                    <a:pt x="814" y="1507"/>
                  </a:cubicBezTo>
                  <a:cubicBezTo>
                    <a:pt x="911" y="1507"/>
                    <a:pt x="1009" y="1489"/>
                    <a:pt x="1102" y="1450"/>
                  </a:cubicBezTo>
                  <a:cubicBezTo>
                    <a:pt x="1384"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1"/>
            <p:cNvSpPr/>
            <p:nvPr/>
          </p:nvSpPr>
          <p:spPr>
            <a:xfrm>
              <a:off x="1237550" y="1617375"/>
              <a:ext cx="39175" cy="37700"/>
            </a:xfrm>
            <a:custGeom>
              <a:rect b="b" l="l" r="r" t="t"/>
              <a:pathLst>
                <a:path extrusionOk="0" h="1508" w="1567">
                  <a:moveTo>
                    <a:pt x="814" y="1"/>
                  </a:moveTo>
                  <a:cubicBezTo>
                    <a:pt x="508" y="1"/>
                    <a:pt x="233" y="185"/>
                    <a:pt x="117" y="466"/>
                  </a:cubicBezTo>
                  <a:cubicBezTo>
                    <a:pt x="0" y="746"/>
                    <a:pt x="65" y="1070"/>
                    <a:pt x="280" y="1286"/>
                  </a:cubicBezTo>
                  <a:cubicBezTo>
                    <a:pt x="425" y="1431"/>
                    <a:pt x="618" y="1507"/>
                    <a:pt x="814" y="1507"/>
                  </a:cubicBezTo>
                  <a:cubicBezTo>
                    <a:pt x="911" y="1507"/>
                    <a:pt x="1009" y="1489"/>
                    <a:pt x="1102" y="1450"/>
                  </a:cubicBezTo>
                  <a:cubicBezTo>
                    <a:pt x="1382" y="1334"/>
                    <a:pt x="1566" y="1059"/>
                    <a:pt x="1566" y="753"/>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1"/>
            <p:cNvSpPr/>
            <p:nvPr/>
          </p:nvSpPr>
          <p:spPr>
            <a:xfrm>
              <a:off x="1326000" y="1617375"/>
              <a:ext cx="39150" cy="37700"/>
            </a:xfrm>
            <a:custGeom>
              <a:rect b="b" l="l" r="r" t="t"/>
              <a:pathLst>
                <a:path extrusionOk="0" h="1508" w="1566">
                  <a:moveTo>
                    <a:pt x="812" y="1"/>
                  </a:moveTo>
                  <a:cubicBezTo>
                    <a:pt x="508" y="1"/>
                    <a:pt x="233" y="185"/>
                    <a:pt x="117" y="466"/>
                  </a:cubicBezTo>
                  <a:cubicBezTo>
                    <a:pt x="0" y="746"/>
                    <a:pt x="64" y="1070"/>
                    <a:pt x="280" y="1286"/>
                  </a:cubicBezTo>
                  <a:cubicBezTo>
                    <a:pt x="424"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1"/>
            <p:cNvSpPr/>
            <p:nvPr/>
          </p:nvSpPr>
          <p:spPr>
            <a:xfrm>
              <a:off x="1414450" y="1617375"/>
              <a:ext cx="39150" cy="37700"/>
            </a:xfrm>
            <a:custGeom>
              <a:rect b="b" l="l" r="r" t="t"/>
              <a:pathLst>
                <a:path extrusionOk="0" h="1508" w="1566">
                  <a:moveTo>
                    <a:pt x="812" y="1"/>
                  </a:moveTo>
                  <a:cubicBezTo>
                    <a:pt x="508" y="1"/>
                    <a:pt x="233" y="185"/>
                    <a:pt x="116" y="466"/>
                  </a:cubicBezTo>
                  <a:cubicBezTo>
                    <a:pt x="0" y="746"/>
                    <a:pt x="64" y="1070"/>
                    <a:pt x="278" y="1286"/>
                  </a:cubicBezTo>
                  <a:cubicBezTo>
                    <a:pt x="423" y="1431"/>
                    <a:pt x="616" y="1507"/>
                    <a:pt x="812" y="1507"/>
                  </a:cubicBezTo>
                  <a:cubicBezTo>
                    <a:pt x="909" y="1507"/>
                    <a:pt x="1007" y="1489"/>
                    <a:pt x="1100" y="1450"/>
                  </a:cubicBezTo>
                  <a:cubicBezTo>
                    <a:pt x="1382" y="1334"/>
                    <a:pt x="1566" y="1059"/>
                    <a:pt x="1566" y="753"/>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1"/>
            <p:cNvSpPr/>
            <p:nvPr/>
          </p:nvSpPr>
          <p:spPr>
            <a:xfrm>
              <a:off x="1504325" y="1617375"/>
              <a:ext cx="23725" cy="36000"/>
            </a:xfrm>
            <a:custGeom>
              <a:rect b="b" l="l" r="r" t="t"/>
              <a:pathLst>
                <a:path extrusionOk="0" h="1440" w="949">
                  <a:moveTo>
                    <a:pt x="754" y="1"/>
                  </a:moveTo>
                  <a:cubicBezTo>
                    <a:pt x="338" y="1"/>
                    <a:pt x="0" y="338"/>
                    <a:pt x="0" y="753"/>
                  </a:cubicBezTo>
                  <a:cubicBezTo>
                    <a:pt x="2" y="1050"/>
                    <a:pt x="176" y="1320"/>
                    <a:pt x="447" y="1440"/>
                  </a:cubicBezTo>
                  <a:cubicBezTo>
                    <a:pt x="630" y="978"/>
                    <a:pt x="797" y="507"/>
                    <a:pt x="948" y="29"/>
                  </a:cubicBezTo>
                  <a:cubicBezTo>
                    <a:pt x="884" y="11"/>
                    <a:pt x="820" y="1"/>
                    <a:pt x="75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1"/>
            <p:cNvSpPr/>
            <p:nvPr/>
          </p:nvSpPr>
          <p:spPr>
            <a:xfrm>
              <a:off x="530075" y="1711725"/>
              <a:ext cx="39150" cy="37700"/>
            </a:xfrm>
            <a:custGeom>
              <a:rect b="b" l="l" r="r" t="t"/>
              <a:pathLst>
                <a:path extrusionOk="0" h="1508" w="1566">
                  <a:moveTo>
                    <a:pt x="813" y="1"/>
                  </a:moveTo>
                  <a:cubicBezTo>
                    <a:pt x="508" y="1"/>
                    <a:pt x="233" y="185"/>
                    <a:pt x="116" y="466"/>
                  </a:cubicBezTo>
                  <a:cubicBezTo>
                    <a:pt x="0" y="748"/>
                    <a:pt x="64" y="1072"/>
                    <a:pt x="280" y="1286"/>
                  </a:cubicBezTo>
                  <a:cubicBezTo>
                    <a:pt x="425" y="1431"/>
                    <a:pt x="617" y="1507"/>
                    <a:pt x="813" y="1507"/>
                  </a:cubicBezTo>
                  <a:cubicBezTo>
                    <a:pt x="911" y="1507"/>
                    <a:pt x="1008" y="1489"/>
                    <a:pt x="1102" y="1450"/>
                  </a:cubicBezTo>
                  <a:cubicBezTo>
                    <a:pt x="1382" y="1334"/>
                    <a:pt x="1566" y="1059"/>
                    <a:pt x="1566" y="755"/>
                  </a:cubicBezTo>
                  <a:cubicBezTo>
                    <a:pt x="1566" y="338"/>
                    <a:pt x="1228" y="1"/>
                    <a:pt x="81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1"/>
            <p:cNvSpPr/>
            <p:nvPr/>
          </p:nvSpPr>
          <p:spPr>
            <a:xfrm>
              <a:off x="61997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8" y="1170"/>
                    <a:pt x="1508" y="755"/>
                  </a:cubicBezTo>
                  <a:cubicBezTo>
                    <a:pt x="1508"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1"/>
            <p:cNvSpPr/>
            <p:nvPr/>
          </p:nvSpPr>
          <p:spPr>
            <a:xfrm>
              <a:off x="706950" y="1711725"/>
              <a:ext cx="39175" cy="37700"/>
            </a:xfrm>
            <a:custGeom>
              <a:rect b="b" l="l" r="r" t="t"/>
              <a:pathLst>
                <a:path extrusionOk="0" h="1508" w="1567">
                  <a:moveTo>
                    <a:pt x="812" y="1"/>
                  </a:moveTo>
                  <a:cubicBezTo>
                    <a:pt x="509" y="1"/>
                    <a:pt x="234" y="185"/>
                    <a:pt x="117" y="466"/>
                  </a:cubicBezTo>
                  <a:cubicBezTo>
                    <a:pt x="1" y="748"/>
                    <a:pt x="65" y="1072"/>
                    <a:pt x="281" y="1286"/>
                  </a:cubicBezTo>
                  <a:cubicBezTo>
                    <a:pt x="424" y="1431"/>
                    <a:pt x="616" y="1507"/>
                    <a:pt x="812" y="1507"/>
                  </a:cubicBezTo>
                  <a:cubicBezTo>
                    <a:pt x="910" y="1507"/>
                    <a:pt x="1007" y="1489"/>
                    <a:pt x="1101"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1"/>
            <p:cNvSpPr/>
            <p:nvPr/>
          </p:nvSpPr>
          <p:spPr>
            <a:xfrm>
              <a:off x="7954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4" y="1431"/>
                    <a:pt x="617" y="1507"/>
                    <a:pt x="813" y="1507"/>
                  </a:cubicBezTo>
                  <a:cubicBezTo>
                    <a:pt x="910" y="1507"/>
                    <a:pt x="1008" y="1489"/>
                    <a:pt x="1101"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1"/>
            <p:cNvSpPr/>
            <p:nvPr/>
          </p:nvSpPr>
          <p:spPr>
            <a:xfrm>
              <a:off x="883800" y="1711725"/>
              <a:ext cx="39175" cy="37700"/>
            </a:xfrm>
            <a:custGeom>
              <a:rect b="b" l="l" r="r" t="t"/>
              <a:pathLst>
                <a:path extrusionOk="0" h="1508" w="1567">
                  <a:moveTo>
                    <a:pt x="814" y="1"/>
                  </a:moveTo>
                  <a:cubicBezTo>
                    <a:pt x="509" y="1"/>
                    <a:pt x="234" y="185"/>
                    <a:pt x="117" y="466"/>
                  </a:cubicBezTo>
                  <a:cubicBezTo>
                    <a:pt x="1" y="748"/>
                    <a:pt x="65" y="1072"/>
                    <a:pt x="281" y="1286"/>
                  </a:cubicBezTo>
                  <a:cubicBezTo>
                    <a:pt x="425" y="1431"/>
                    <a:pt x="618" y="1507"/>
                    <a:pt x="814" y="1507"/>
                  </a:cubicBezTo>
                  <a:cubicBezTo>
                    <a:pt x="911" y="1507"/>
                    <a:pt x="1009" y="1489"/>
                    <a:pt x="1102"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1"/>
            <p:cNvSpPr/>
            <p:nvPr/>
          </p:nvSpPr>
          <p:spPr>
            <a:xfrm>
              <a:off x="973725" y="1711725"/>
              <a:ext cx="37700" cy="37700"/>
            </a:xfrm>
            <a:custGeom>
              <a:rect b="b" l="l" r="r" t="t"/>
              <a:pathLst>
                <a:path extrusionOk="0" h="1508" w="1508">
                  <a:moveTo>
                    <a:pt x="755" y="1"/>
                  </a:moveTo>
                  <a:cubicBezTo>
                    <a:pt x="338" y="1"/>
                    <a:pt x="1" y="338"/>
                    <a:pt x="1" y="755"/>
                  </a:cubicBezTo>
                  <a:cubicBezTo>
                    <a:pt x="1" y="1170"/>
                    <a:pt x="338" y="1507"/>
                    <a:pt x="755" y="1507"/>
                  </a:cubicBezTo>
                  <a:cubicBezTo>
                    <a:pt x="1170" y="1507"/>
                    <a:pt x="1507" y="1170"/>
                    <a:pt x="1507" y="755"/>
                  </a:cubicBezTo>
                  <a:cubicBezTo>
                    <a:pt x="1507" y="338"/>
                    <a:pt x="1170" y="1"/>
                    <a:pt x="7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1"/>
            <p:cNvSpPr/>
            <p:nvPr/>
          </p:nvSpPr>
          <p:spPr>
            <a:xfrm>
              <a:off x="1060700" y="1711725"/>
              <a:ext cx="39175" cy="37700"/>
            </a:xfrm>
            <a:custGeom>
              <a:rect b="b" l="l" r="r" t="t"/>
              <a:pathLst>
                <a:path extrusionOk="0" h="1508" w="1567">
                  <a:moveTo>
                    <a:pt x="812" y="1"/>
                  </a:moveTo>
                  <a:cubicBezTo>
                    <a:pt x="508" y="1"/>
                    <a:pt x="233" y="185"/>
                    <a:pt x="117" y="466"/>
                  </a:cubicBezTo>
                  <a:cubicBezTo>
                    <a:pt x="0" y="748"/>
                    <a:pt x="65" y="1072"/>
                    <a:pt x="279" y="1286"/>
                  </a:cubicBezTo>
                  <a:cubicBezTo>
                    <a:pt x="423" y="1431"/>
                    <a:pt x="616" y="1507"/>
                    <a:pt x="812" y="1507"/>
                  </a:cubicBezTo>
                  <a:cubicBezTo>
                    <a:pt x="909" y="1507"/>
                    <a:pt x="1007" y="1489"/>
                    <a:pt x="1100" y="1450"/>
                  </a:cubicBezTo>
                  <a:cubicBezTo>
                    <a:pt x="1382" y="1334"/>
                    <a:pt x="1566" y="1059"/>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1"/>
            <p:cNvSpPr/>
            <p:nvPr/>
          </p:nvSpPr>
          <p:spPr>
            <a:xfrm>
              <a:off x="1149100" y="1711725"/>
              <a:ext cx="39175" cy="37700"/>
            </a:xfrm>
            <a:custGeom>
              <a:rect b="b" l="l" r="r" t="t"/>
              <a:pathLst>
                <a:path extrusionOk="0" h="1508" w="1567">
                  <a:moveTo>
                    <a:pt x="814" y="1"/>
                  </a:moveTo>
                  <a:cubicBezTo>
                    <a:pt x="508" y="1"/>
                    <a:pt x="233" y="185"/>
                    <a:pt x="117" y="466"/>
                  </a:cubicBezTo>
                  <a:cubicBezTo>
                    <a:pt x="1" y="748"/>
                    <a:pt x="65" y="1072"/>
                    <a:pt x="281" y="1286"/>
                  </a:cubicBezTo>
                  <a:cubicBezTo>
                    <a:pt x="425" y="1431"/>
                    <a:pt x="618" y="1507"/>
                    <a:pt x="814" y="1507"/>
                  </a:cubicBezTo>
                  <a:cubicBezTo>
                    <a:pt x="911" y="1507"/>
                    <a:pt x="1009" y="1489"/>
                    <a:pt x="1102" y="1450"/>
                  </a:cubicBezTo>
                  <a:cubicBezTo>
                    <a:pt x="1384"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1"/>
            <p:cNvSpPr/>
            <p:nvPr/>
          </p:nvSpPr>
          <p:spPr>
            <a:xfrm>
              <a:off x="1237550" y="1711725"/>
              <a:ext cx="39175" cy="37700"/>
            </a:xfrm>
            <a:custGeom>
              <a:rect b="b" l="l" r="r" t="t"/>
              <a:pathLst>
                <a:path extrusionOk="0" h="1508" w="1567">
                  <a:moveTo>
                    <a:pt x="814" y="1"/>
                  </a:moveTo>
                  <a:cubicBezTo>
                    <a:pt x="508" y="1"/>
                    <a:pt x="233" y="185"/>
                    <a:pt x="117" y="466"/>
                  </a:cubicBezTo>
                  <a:cubicBezTo>
                    <a:pt x="0" y="748"/>
                    <a:pt x="65" y="1072"/>
                    <a:pt x="280" y="1286"/>
                  </a:cubicBezTo>
                  <a:cubicBezTo>
                    <a:pt x="425" y="1431"/>
                    <a:pt x="618" y="1507"/>
                    <a:pt x="813" y="1507"/>
                  </a:cubicBezTo>
                  <a:cubicBezTo>
                    <a:pt x="910" y="1507"/>
                    <a:pt x="1008" y="1489"/>
                    <a:pt x="1100" y="1450"/>
                  </a:cubicBezTo>
                  <a:cubicBezTo>
                    <a:pt x="1382" y="1334"/>
                    <a:pt x="1566" y="1059"/>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1"/>
            <p:cNvSpPr/>
            <p:nvPr/>
          </p:nvSpPr>
          <p:spPr>
            <a:xfrm>
              <a:off x="1327475" y="1711725"/>
              <a:ext cx="37675" cy="37700"/>
            </a:xfrm>
            <a:custGeom>
              <a:rect b="b" l="l" r="r" t="t"/>
              <a:pathLst>
                <a:path extrusionOk="0" h="1508" w="1507">
                  <a:moveTo>
                    <a:pt x="753" y="1"/>
                  </a:moveTo>
                  <a:cubicBezTo>
                    <a:pt x="338" y="1"/>
                    <a:pt x="0" y="338"/>
                    <a:pt x="0" y="755"/>
                  </a:cubicBezTo>
                  <a:cubicBezTo>
                    <a:pt x="0" y="1170"/>
                    <a:pt x="338" y="1507"/>
                    <a:pt x="753" y="1507"/>
                  </a:cubicBezTo>
                  <a:cubicBezTo>
                    <a:pt x="1169" y="1507"/>
                    <a:pt x="1507" y="1170"/>
                    <a:pt x="1507" y="755"/>
                  </a:cubicBezTo>
                  <a:cubicBezTo>
                    <a:pt x="1507" y="338"/>
                    <a:pt x="1169" y="1"/>
                    <a:pt x="7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1"/>
            <p:cNvSpPr/>
            <p:nvPr/>
          </p:nvSpPr>
          <p:spPr>
            <a:xfrm>
              <a:off x="1414450" y="1711725"/>
              <a:ext cx="39150" cy="37700"/>
            </a:xfrm>
            <a:custGeom>
              <a:rect b="b" l="l" r="r" t="t"/>
              <a:pathLst>
                <a:path extrusionOk="0" h="1508" w="1566">
                  <a:moveTo>
                    <a:pt x="812" y="1"/>
                  </a:moveTo>
                  <a:cubicBezTo>
                    <a:pt x="508" y="1"/>
                    <a:pt x="233" y="185"/>
                    <a:pt x="116" y="466"/>
                  </a:cubicBezTo>
                  <a:cubicBezTo>
                    <a:pt x="0" y="748"/>
                    <a:pt x="64" y="1072"/>
                    <a:pt x="278" y="1286"/>
                  </a:cubicBezTo>
                  <a:cubicBezTo>
                    <a:pt x="423" y="1431"/>
                    <a:pt x="616" y="1507"/>
                    <a:pt x="812" y="1507"/>
                  </a:cubicBezTo>
                  <a:cubicBezTo>
                    <a:pt x="909" y="1507"/>
                    <a:pt x="1007" y="1489"/>
                    <a:pt x="1100" y="1450"/>
                  </a:cubicBezTo>
                  <a:cubicBezTo>
                    <a:pt x="1382" y="1334"/>
                    <a:pt x="1566" y="1059"/>
                    <a:pt x="1566" y="755"/>
                  </a:cubicBezTo>
                  <a:cubicBezTo>
                    <a:pt x="1566" y="338"/>
                    <a:pt x="1228"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1"/>
            <p:cNvSpPr/>
            <p:nvPr/>
          </p:nvSpPr>
          <p:spPr>
            <a:xfrm>
              <a:off x="6185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5" y="1432"/>
                    <a:pt x="618" y="1509"/>
                    <a:pt x="815" y="1509"/>
                  </a:cubicBezTo>
                  <a:cubicBezTo>
                    <a:pt x="911" y="1509"/>
                    <a:pt x="1009" y="1490"/>
                    <a:pt x="1101" y="1452"/>
                  </a:cubicBezTo>
                  <a:cubicBezTo>
                    <a:pt x="1383" y="1334"/>
                    <a:pt x="1567" y="1060"/>
                    <a:pt x="1567" y="755"/>
                  </a:cubicBezTo>
                  <a:cubicBezTo>
                    <a:pt x="1567"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1"/>
            <p:cNvSpPr/>
            <p:nvPr/>
          </p:nvSpPr>
          <p:spPr>
            <a:xfrm>
              <a:off x="706950" y="1806075"/>
              <a:ext cx="39175" cy="37725"/>
            </a:xfrm>
            <a:custGeom>
              <a:rect b="b" l="l" r="r" t="t"/>
              <a:pathLst>
                <a:path extrusionOk="0" h="1509" w="1567">
                  <a:moveTo>
                    <a:pt x="812" y="1"/>
                  </a:moveTo>
                  <a:cubicBezTo>
                    <a:pt x="509" y="1"/>
                    <a:pt x="234"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1"/>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1"/>
            <p:cNvSpPr/>
            <p:nvPr/>
          </p:nvSpPr>
          <p:spPr>
            <a:xfrm>
              <a:off x="7954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8" y="1509"/>
                    <a:pt x="815" y="1509"/>
                  </a:cubicBezTo>
                  <a:cubicBezTo>
                    <a:pt x="911"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1"/>
            <p:cNvSpPr/>
            <p:nvPr/>
          </p:nvSpPr>
          <p:spPr>
            <a:xfrm>
              <a:off x="883800" y="1806075"/>
              <a:ext cx="39175" cy="37725"/>
            </a:xfrm>
            <a:custGeom>
              <a:rect b="b" l="l" r="r" t="t"/>
              <a:pathLst>
                <a:path extrusionOk="0" h="1509" w="1567">
                  <a:moveTo>
                    <a:pt x="814" y="1"/>
                  </a:moveTo>
                  <a:cubicBezTo>
                    <a:pt x="509" y="1"/>
                    <a:pt x="234" y="185"/>
                    <a:pt x="117" y="466"/>
                  </a:cubicBezTo>
                  <a:cubicBezTo>
                    <a:pt x="1" y="748"/>
                    <a:pt x="65" y="1072"/>
                    <a:pt x="281" y="1288"/>
                  </a:cubicBezTo>
                  <a:cubicBezTo>
                    <a:pt x="426" y="1432"/>
                    <a:pt x="619" y="1509"/>
                    <a:pt x="816" y="1509"/>
                  </a:cubicBezTo>
                  <a:cubicBezTo>
                    <a:pt x="912" y="1509"/>
                    <a:pt x="1010" y="1490"/>
                    <a:pt x="1102"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1"/>
            <p:cNvSpPr/>
            <p:nvPr/>
          </p:nvSpPr>
          <p:spPr>
            <a:xfrm>
              <a:off x="97225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4" y="1432"/>
                    <a:pt x="617" y="1509"/>
                    <a:pt x="814" y="1509"/>
                  </a:cubicBezTo>
                  <a:cubicBezTo>
                    <a:pt x="910" y="1509"/>
                    <a:pt x="1008" y="1490"/>
                    <a:pt x="1101" y="1452"/>
                  </a:cubicBezTo>
                  <a:cubicBezTo>
                    <a:pt x="1382" y="1334"/>
                    <a:pt x="1566" y="1060"/>
                    <a:pt x="1566" y="755"/>
                  </a:cubicBezTo>
                  <a:cubicBezTo>
                    <a:pt x="1566" y="338"/>
                    <a:pt x="1229" y="2"/>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1"/>
            <p:cNvSpPr/>
            <p:nvPr/>
          </p:nvSpPr>
          <p:spPr>
            <a:xfrm>
              <a:off x="1060700" y="1806075"/>
              <a:ext cx="39175" cy="37725"/>
            </a:xfrm>
            <a:custGeom>
              <a:rect b="b" l="l" r="r" t="t"/>
              <a:pathLst>
                <a:path extrusionOk="0" h="1509" w="1567">
                  <a:moveTo>
                    <a:pt x="812" y="1"/>
                  </a:moveTo>
                  <a:cubicBezTo>
                    <a:pt x="508" y="1"/>
                    <a:pt x="233" y="185"/>
                    <a:pt x="117" y="466"/>
                  </a:cubicBezTo>
                  <a:cubicBezTo>
                    <a:pt x="0" y="748"/>
                    <a:pt x="65" y="1072"/>
                    <a:pt x="279" y="1288"/>
                  </a:cubicBezTo>
                  <a:cubicBezTo>
                    <a:pt x="424" y="1432"/>
                    <a:pt x="617" y="1509"/>
                    <a:pt x="814" y="1509"/>
                  </a:cubicBezTo>
                  <a:cubicBezTo>
                    <a:pt x="910" y="1509"/>
                    <a:pt x="1008" y="1490"/>
                    <a:pt x="1100" y="1452"/>
                  </a:cubicBezTo>
                  <a:cubicBezTo>
                    <a:pt x="1382" y="1334"/>
                    <a:pt x="1566" y="1060"/>
                    <a:pt x="1566" y="755"/>
                  </a:cubicBezTo>
                  <a:cubicBezTo>
                    <a:pt x="1566" y="338"/>
                    <a:pt x="1229"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1"/>
            <p:cNvSpPr/>
            <p:nvPr/>
          </p:nvSpPr>
          <p:spPr>
            <a:xfrm>
              <a:off x="1149100" y="1806075"/>
              <a:ext cx="39175" cy="37725"/>
            </a:xfrm>
            <a:custGeom>
              <a:rect b="b" l="l" r="r" t="t"/>
              <a:pathLst>
                <a:path extrusionOk="0" h="1509" w="1567">
                  <a:moveTo>
                    <a:pt x="814" y="1"/>
                  </a:moveTo>
                  <a:cubicBezTo>
                    <a:pt x="508" y="1"/>
                    <a:pt x="233" y="185"/>
                    <a:pt x="117" y="466"/>
                  </a:cubicBezTo>
                  <a:cubicBezTo>
                    <a:pt x="1" y="748"/>
                    <a:pt x="65" y="1072"/>
                    <a:pt x="281" y="1288"/>
                  </a:cubicBezTo>
                  <a:cubicBezTo>
                    <a:pt x="425" y="1432"/>
                    <a:pt x="619" y="1509"/>
                    <a:pt x="815" y="1509"/>
                  </a:cubicBezTo>
                  <a:cubicBezTo>
                    <a:pt x="912" y="1509"/>
                    <a:pt x="1009" y="1490"/>
                    <a:pt x="1102" y="1452"/>
                  </a:cubicBezTo>
                  <a:cubicBezTo>
                    <a:pt x="1384"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1"/>
            <p:cNvSpPr/>
            <p:nvPr/>
          </p:nvSpPr>
          <p:spPr>
            <a:xfrm>
              <a:off x="1237550" y="1806075"/>
              <a:ext cx="39175" cy="37725"/>
            </a:xfrm>
            <a:custGeom>
              <a:rect b="b" l="l" r="r" t="t"/>
              <a:pathLst>
                <a:path extrusionOk="0" h="1509" w="1567">
                  <a:moveTo>
                    <a:pt x="814" y="1"/>
                  </a:moveTo>
                  <a:cubicBezTo>
                    <a:pt x="508" y="1"/>
                    <a:pt x="233" y="185"/>
                    <a:pt x="117" y="466"/>
                  </a:cubicBezTo>
                  <a:cubicBezTo>
                    <a:pt x="0" y="748"/>
                    <a:pt x="65" y="1072"/>
                    <a:pt x="280" y="1288"/>
                  </a:cubicBezTo>
                  <a:cubicBezTo>
                    <a:pt x="425" y="1432"/>
                    <a:pt x="619" y="1509"/>
                    <a:pt x="815" y="1509"/>
                  </a:cubicBezTo>
                  <a:cubicBezTo>
                    <a:pt x="911" y="1509"/>
                    <a:pt x="1008" y="1490"/>
                    <a:pt x="1100" y="1452"/>
                  </a:cubicBezTo>
                  <a:cubicBezTo>
                    <a:pt x="1382" y="1334"/>
                    <a:pt x="1566" y="1060"/>
                    <a:pt x="1566" y="755"/>
                  </a:cubicBezTo>
                  <a:cubicBezTo>
                    <a:pt x="1566" y="338"/>
                    <a:pt x="1229" y="1"/>
                    <a:pt x="8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1"/>
            <p:cNvSpPr/>
            <p:nvPr/>
          </p:nvSpPr>
          <p:spPr>
            <a:xfrm>
              <a:off x="1326000" y="1806075"/>
              <a:ext cx="39150" cy="37725"/>
            </a:xfrm>
            <a:custGeom>
              <a:rect b="b" l="l" r="r" t="t"/>
              <a:pathLst>
                <a:path extrusionOk="0" h="1509" w="1566">
                  <a:moveTo>
                    <a:pt x="812" y="1"/>
                  </a:moveTo>
                  <a:cubicBezTo>
                    <a:pt x="508" y="1"/>
                    <a:pt x="233" y="185"/>
                    <a:pt x="117" y="466"/>
                  </a:cubicBezTo>
                  <a:cubicBezTo>
                    <a:pt x="0" y="748"/>
                    <a:pt x="64" y="1072"/>
                    <a:pt x="280" y="1288"/>
                  </a:cubicBezTo>
                  <a:cubicBezTo>
                    <a:pt x="424" y="1432"/>
                    <a:pt x="617" y="1509"/>
                    <a:pt x="813" y="1509"/>
                  </a:cubicBezTo>
                  <a:cubicBezTo>
                    <a:pt x="910" y="1509"/>
                    <a:pt x="1007" y="1490"/>
                    <a:pt x="1100" y="1452"/>
                  </a:cubicBezTo>
                  <a:cubicBezTo>
                    <a:pt x="1382" y="1334"/>
                    <a:pt x="1566" y="1060"/>
                    <a:pt x="1566" y="755"/>
                  </a:cubicBezTo>
                  <a:cubicBezTo>
                    <a:pt x="1566" y="338"/>
                    <a:pt x="1228" y="2"/>
                    <a:pt x="8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1"/>
            <p:cNvSpPr/>
            <p:nvPr/>
          </p:nvSpPr>
          <p:spPr>
            <a:xfrm>
              <a:off x="706950" y="1900475"/>
              <a:ext cx="39175" cy="37675"/>
            </a:xfrm>
            <a:custGeom>
              <a:rect b="b" l="l" r="r" t="t"/>
              <a:pathLst>
                <a:path extrusionOk="0" h="1507" w="1567">
                  <a:moveTo>
                    <a:pt x="812" y="0"/>
                  </a:moveTo>
                  <a:cubicBezTo>
                    <a:pt x="509" y="0"/>
                    <a:pt x="234" y="184"/>
                    <a:pt x="117" y="466"/>
                  </a:cubicBezTo>
                  <a:cubicBezTo>
                    <a:pt x="1" y="746"/>
                    <a:pt x="65" y="1070"/>
                    <a:pt x="281" y="1286"/>
                  </a:cubicBezTo>
                  <a:cubicBezTo>
                    <a:pt x="424" y="1430"/>
                    <a:pt x="616" y="1507"/>
                    <a:pt x="812" y="1507"/>
                  </a:cubicBezTo>
                  <a:cubicBezTo>
                    <a:pt x="910" y="1507"/>
                    <a:pt x="1007" y="1488"/>
                    <a:pt x="1101"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1"/>
            <p:cNvSpPr/>
            <p:nvPr/>
          </p:nvSpPr>
          <p:spPr>
            <a:xfrm>
              <a:off x="7954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3" y="1507"/>
                  </a:cubicBezTo>
                  <a:cubicBezTo>
                    <a:pt x="910" y="1507"/>
                    <a:pt x="1008"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1"/>
            <p:cNvSpPr/>
            <p:nvPr/>
          </p:nvSpPr>
          <p:spPr>
            <a:xfrm>
              <a:off x="883800" y="1900475"/>
              <a:ext cx="39175" cy="37675"/>
            </a:xfrm>
            <a:custGeom>
              <a:rect b="b" l="l" r="r" t="t"/>
              <a:pathLst>
                <a:path extrusionOk="0" h="1507" w="1567">
                  <a:moveTo>
                    <a:pt x="814" y="0"/>
                  </a:moveTo>
                  <a:cubicBezTo>
                    <a:pt x="509" y="0"/>
                    <a:pt x="234"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1"/>
            <p:cNvSpPr/>
            <p:nvPr/>
          </p:nvSpPr>
          <p:spPr>
            <a:xfrm>
              <a:off x="972250" y="1900475"/>
              <a:ext cx="39175" cy="37675"/>
            </a:xfrm>
            <a:custGeom>
              <a:rect b="b" l="l" r="r" t="t"/>
              <a:pathLst>
                <a:path extrusionOk="0" h="1507" w="1567">
                  <a:moveTo>
                    <a:pt x="814" y="0"/>
                  </a:moveTo>
                  <a:cubicBezTo>
                    <a:pt x="508" y="0"/>
                    <a:pt x="233" y="184"/>
                    <a:pt x="117" y="464"/>
                  </a:cubicBezTo>
                  <a:cubicBezTo>
                    <a:pt x="1" y="746"/>
                    <a:pt x="65" y="1070"/>
                    <a:pt x="281" y="1286"/>
                  </a:cubicBezTo>
                  <a:cubicBezTo>
                    <a:pt x="424" y="1430"/>
                    <a:pt x="616" y="1507"/>
                    <a:pt x="812" y="1507"/>
                  </a:cubicBezTo>
                  <a:cubicBezTo>
                    <a:pt x="909" y="1507"/>
                    <a:pt x="1007" y="1488"/>
                    <a:pt x="1101"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1"/>
            <p:cNvSpPr/>
            <p:nvPr/>
          </p:nvSpPr>
          <p:spPr>
            <a:xfrm>
              <a:off x="1060700" y="1900475"/>
              <a:ext cx="39175" cy="37675"/>
            </a:xfrm>
            <a:custGeom>
              <a:rect b="b" l="l" r="r" t="t"/>
              <a:pathLst>
                <a:path extrusionOk="0" h="1507" w="1567">
                  <a:moveTo>
                    <a:pt x="812" y="0"/>
                  </a:moveTo>
                  <a:cubicBezTo>
                    <a:pt x="508" y="0"/>
                    <a:pt x="233" y="184"/>
                    <a:pt x="117" y="464"/>
                  </a:cubicBezTo>
                  <a:cubicBezTo>
                    <a:pt x="0" y="746"/>
                    <a:pt x="65" y="1070"/>
                    <a:pt x="279" y="1286"/>
                  </a:cubicBezTo>
                  <a:cubicBezTo>
                    <a:pt x="423" y="1430"/>
                    <a:pt x="616" y="1507"/>
                    <a:pt x="812" y="1507"/>
                  </a:cubicBezTo>
                  <a:cubicBezTo>
                    <a:pt x="909" y="1507"/>
                    <a:pt x="1007" y="1488"/>
                    <a:pt x="1100" y="1450"/>
                  </a:cubicBezTo>
                  <a:cubicBezTo>
                    <a:pt x="1382" y="1333"/>
                    <a:pt x="1566" y="1058"/>
                    <a:pt x="1566" y="753"/>
                  </a:cubicBezTo>
                  <a:cubicBezTo>
                    <a:pt x="1566" y="338"/>
                    <a:pt x="1229"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1"/>
            <p:cNvSpPr/>
            <p:nvPr/>
          </p:nvSpPr>
          <p:spPr>
            <a:xfrm>
              <a:off x="1149100" y="1900475"/>
              <a:ext cx="39175" cy="37675"/>
            </a:xfrm>
            <a:custGeom>
              <a:rect b="b" l="l" r="r" t="t"/>
              <a:pathLst>
                <a:path extrusionOk="0" h="1507" w="1567">
                  <a:moveTo>
                    <a:pt x="814" y="0"/>
                  </a:moveTo>
                  <a:cubicBezTo>
                    <a:pt x="508" y="0"/>
                    <a:pt x="233" y="184"/>
                    <a:pt x="117" y="466"/>
                  </a:cubicBezTo>
                  <a:cubicBezTo>
                    <a:pt x="1" y="746"/>
                    <a:pt x="65" y="1070"/>
                    <a:pt x="281" y="1286"/>
                  </a:cubicBezTo>
                  <a:cubicBezTo>
                    <a:pt x="425" y="1430"/>
                    <a:pt x="618" y="1507"/>
                    <a:pt x="814" y="1507"/>
                  </a:cubicBezTo>
                  <a:cubicBezTo>
                    <a:pt x="911" y="1507"/>
                    <a:pt x="1009" y="1488"/>
                    <a:pt x="1102" y="1450"/>
                  </a:cubicBezTo>
                  <a:cubicBezTo>
                    <a:pt x="1384"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1"/>
            <p:cNvSpPr/>
            <p:nvPr/>
          </p:nvSpPr>
          <p:spPr>
            <a:xfrm>
              <a:off x="1237550" y="1900475"/>
              <a:ext cx="39175" cy="37675"/>
            </a:xfrm>
            <a:custGeom>
              <a:rect b="b" l="l" r="r" t="t"/>
              <a:pathLst>
                <a:path extrusionOk="0" h="1507" w="1567">
                  <a:moveTo>
                    <a:pt x="814" y="0"/>
                  </a:moveTo>
                  <a:cubicBezTo>
                    <a:pt x="508" y="0"/>
                    <a:pt x="233" y="184"/>
                    <a:pt x="117" y="466"/>
                  </a:cubicBezTo>
                  <a:cubicBezTo>
                    <a:pt x="0" y="746"/>
                    <a:pt x="65" y="1070"/>
                    <a:pt x="280" y="1286"/>
                  </a:cubicBezTo>
                  <a:cubicBezTo>
                    <a:pt x="425" y="1430"/>
                    <a:pt x="618" y="1507"/>
                    <a:pt x="814" y="1507"/>
                  </a:cubicBezTo>
                  <a:cubicBezTo>
                    <a:pt x="911" y="1507"/>
                    <a:pt x="1009" y="1488"/>
                    <a:pt x="1102" y="1450"/>
                  </a:cubicBezTo>
                  <a:cubicBezTo>
                    <a:pt x="1382" y="1333"/>
                    <a:pt x="1566" y="1058"/>
                    <a:pt x="1566" y="753"/>
                  </a:cubicBezTo>
                  <a:cubicBezTo>
                    <a:pt x="1566" y="338"/>
                    <a:pt x="1229" y="0"/>
                    <a:pt x="8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1"/>
            <p:cNvSpPr/>
            <p:nvPr/>
          </p:nvSpPr>
          <p:spPr>
            <a:xfrm>
              <a:off x="891050" y="1994825"/>
              <a:ext cx="29600" cy="9975"/>
            </a:xfrm>
            <a:custGeom>
              <a:rect b="b" l="l" r="r" t="t"/>
              <a:pathLst>
                <a:path extrusionOk="0" h="399" w="1184">
                  <a:moveTo>
                    <a:pt x="524" y="1"/>
                  </a:moveTo>
                  <a:cubicBezTo>
                    <a:pt x="328" y="1"/>
                    <a:pt x="139" y="78"/>
                    <a:pt x="1" y="213"/>
                  </a:cubicBezTo>
                  <a:cubicBezTo>
                    <a:pt x="391" y="286"/>
                    <a:pt x="785" y="346"/>
                    <a:pt x="1184" y="399"/>
                  </a:cubicBezTo>
                  <a:cubicBezTo>
                    <a:pt x="1054" y="154"/>
                    <a:pt x="801" y="2"/>
                    <a:pt x="52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1"/>
            <p:cNvSpPr/>
            <p:nvPr/>
          </p:nvSpPr>
          <p:spPr>
            <a:xfrm>
              <a:off x="974350" y="1994825"/>
              <a:ext cx="36425" cy="14525"/>
            </a:xfrm>
            <a:custGeom>
              <a:rect b="b" l="l" r="r" t="t"/>
              <a:pathLst>
                <a:path extrusionOk="0" h="581" w="1457">
                  <a:moveTo>
                    <a:pt x="730" y="1"/>
                  </a:moveTo>
                  <a:cubicBezTo>
                    <a:pt x="386" y="2"/>
                    <a:pt x="85" y="235"/>
                    <a:pt x="1" y="567"/>
                  </a:cubicBezTo>
                  <a:cubicBezTo>
                    <a:pt x="244" y="576"/>
                    <a:pt x="485" y="581"/>
                    <a:pt x="730" y="581"/>
                  </a:cubicBezTo>
                  <a:cubicBezTo>
                    <a:pt x="973" y="581"/>
                    <a:pt x="1214" y="576"/>
                    <a:pt x="1457" y="567"/>
                  </a:cubicBezTo>
                  <a:cubicBezTo>
                    <a:pt x="1373" y="235"/>
                    <a:pt x="1072" y="2"/>
                    <a:pt x="7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1"/>
            <p:cNvSpPr/>
            <p:nvPr/>
          </p:nvSpPr>
          <p:spPr>
            <a:xfrm>
              <a:off x="1064500" y="1994850"/>
              <a:ext cx="29625" cy="9950"/>
            </a:xfrm>
            <a:custGeom>
              <a:rect b="b" l="l" r="r" t="t"/>
              <a:pathLst>
                <a:path extrusionOk="0" h="398" w="1185">
                  <a:moveTo>
                    <a:pt x="662" y="0"/>
                  </a:moveTo>
                  <a:cubicBezTo>
                    <a:pt x="398" y="0"/>
                    <a:pt x="138" y="139"/>
                    <a:pt x="0" y="398"/>
                  </a:cubicBezTo>
                  <a:cubicBezTo>
                    <a:pt x="398" y="345"/>
                    <a:pt x="793" y="285"/>
                    <a:pt x="1185" y="214"/>
                  </a:cubicBezTo>
                  <a:cubicBezTo>
                    <a:pt x="1037" y="69"/>
                    <a:pt x="848" y="0"/>
                    <a:pt x="6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31"/>
          <p:cNvGrpSpPr/>
          <p:nvPr/>
        </p:nvGrpSpPr>
        <p:grpSpPr>
          <a:xfrm>
            <a:off x="8378466" y="4200763"/>
            <a:ext cx="1502706" cy="1502670"/>
            <a:chOff x="2817100" y="2404400"/>
            <a:chExt cx="1024200" cy="1024175"/>
          </a:xfrm>
        </p:grpSpPr>
        <p:sp>
          <p:nvSpPr>
            <p:cNvPr id="948" name="Google Shape;948;p31"/>
            <p:cNvSpPr/>
            <p:nvPr/>
          </p:nvSpPr>
          <p:spPr>
            <a:xfrm>
              <a:off x="2817100" y="2404400"/>
              <a:ext cx="1024200" cy="1024175"/>
            </a:xfrm>
            <a:custGeom>
              <a:rect b="b" l="l" r="r" t="t"/>
              <a:pathLst>
                <a:path extrusionOk="0" h="40967" w="40968">
                  <a:moveTo>
                    <a:pt x="20485" y="1440"/>
                  </a:moveTo>
                  <a:cubicBezTo>
                    <a:pt x="30985" y="1440"/>
                    <a:pt x="39527" y="9983"/>
                    <a:pt x="39527" y="20484"/>
                  </a:cubicBezTo>
                  <a:cubicBezTo>
                    <a:pt x="39527" y="30984"/>
                    <a:pt x="30984" y="39528"/>
                    <a:pt x="20485" y="39528"/>
                  </a:cubicBezTo>
                  <a:cubicBezTo>
                    <a:pt x="9984" y="39528"/>
                    <a:pt x="1441" y="30984"/>
                    <a:pt x="1441" y="20484"/>
                  </a:cubicBezTo>
                  <a:cubicBezTo>
                    <a:pt x="1441" y="9983"/>
                    <a:pt x="9984" y="1440"/>
                    <a:pt x="20485" y="1440"/>
                  </a:cubicBezTo>
                  <a:close/>
                  <a:moveTo>
                    <a:pt x="20485" y="1"/>
                  </a:moveTo>
                  <a:cubicBezTo>
                    <a:pt x="9190" y="1"/>
                    <a:pt x="0" y="9189"/>
                    <a:pt x="0" y="20484"/>
                  </a:cubicBezTo>
                  <a:cubicBezTo>
                    <a:pt x="0" y="31779"/>
                    <a:pt x="9190" y="40967"/>
                    <a:pt x="20485" y="40967"/>
                  </a:cubicBezTo>
                  <a:cubicBezTo>
                    <a:pt x="31778" y="40967"/>
                    <a:pt x="40968" y="31777"/>
                    <a:pt x="40968" y="20484"/>
                  </a:cubicBezTo>
                  <a:cubicBezTo>
                    <a:pt x="40968" y="9190"/>
                    <a:pt x="31778" y="1"/>
                    <a:pt x="20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1"/>
            <p:cNvSpPr/>
            <p:nvPr/>
          </p:nvSpPr>
          <p:spPr>
            <a:xfrm>
              <a:off x="2938350" y="2525675"/>
              <a:ext cx="781700" cy="781650"/>
            </a:xfrm>
            <a:custGeom>
              <a:rect b="b" l="l" r="r" t="t"/>
              <a:pathLst>
                <a:path extrusionOk="0" h="31266" w="31268">
                  <a:moveTo>
                    <a:pt x="15635" y="1439"/>
                  </a:moveTo>
                  <a:cubicBezTo>
                    <a:pt x="23460" y="1439"/>
                    <a:pt x="29827" y="7806"/>
                    <a:pt x="29827" y="15633"/>
                  </a:cubicBezTo>
                  <a:cubicBezTo>
                    <a:pt x="29827" y="23457"/>
                    <a:pt x="23460" y="29825"/>
                    <a:pt x="15635" y="29825"/>
                  </a:cubicBezTo>
                  <a:cubicBezTo>
                    <a:pt x="7808" y="29825"/>
                    <a:pt x="1441" y="23457"/>
                    <a:pt x="1441" y="15633"/>
                  </a:cubicBezTo>
                  <a:cubicBezTo>
                    <a:pt x="1441" y="7806"/>
                    <a:pt x="7808" y="1439"/>
                    <a:pt x="15635" y="1439"/>
                  </a:cubicBezTo>
                  <a:close/>
                  <a:moveTo>
                    <a:pt x="15635" y="0"/>
                  </a:moveTo>
                  <a:cubicBezTo>
                    <a:pt x="7014" y="0"/>
                    <a:pt x="1" y="7012"/>
                    <a:pt x="1" y="15633"/>
                  </a:cubicBezTo>
                  <a:cubicBezTo>
                    <a:pt x="1" y="24252"/>
                    <a:pt x="7014" y="31265"/>
                    <a:pt x="15635" y="31265"/>
                  </a:cubicBezTo>
                  <a:cubicBezTo>
                    <a:pt x="24254" y="31265"/>
                    <a:pt x="31267" y="24252"/>
                    <a:pt x="31267" y="15633"/>
                  </a:cubicBezTo>
                  <a:cubicBezTo>
                    <a:pt x="31267" y="7013"/>
                    <a:pt x="24254" y="0"/>
                    <a:pt x="156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1"/>
            <p:cNvSpPr/>
            <p:nvPr/>
          </p:nvSpPr>
          <p:spPr>
            <a:xfrm>
              <a:off x="3061000" y="2648275"/>
              <a:ext cx="536400" cy="536425"/>
            </a:xfrm>
            <a:custGeom>
              <a:rect b="b" l="l" r="r" t="t"/>
              <a:pathLst>
                <a:path extrusionOk="0" h="21457" w="21456">
                  <a:moveTo>
                    <a:pt x="10729" y="1440"/>
                  </a:moveTo>
                  <a:cubicBezTo>
                    <a:pt x="15849" y="1440"/>
                    <a:pt x="20016" y="5607"/>
                    <a:pt x="20016" y="10729"/>
                  </a:cubicBezTo>
                  <a:cubicBezTo>
                    <a:pt x="20016" y="15851"/>
                    <a:pt x="15849" y="20016"/>
                    <a:pt x="10729" y="20016"/>
                  </a:cubicBezTo>
                  <a:cubicBezTo>
                    <a:pt x="5607" y="20016"/>
                    <a:pt x="1440" y="15849"/>
                    <a:pt x="1440" y="10729"/>
                  </a:cubicBezTo>
                  <a:cubicBezTo>
                    <a:pt x="1440" y="5607"/>
                    <a:pt x="5607" y="1440"/>
                    <a:pt x="10729" y="1440"/>
                  </a:cubicBezTo>
                  <a:close/>
                  <a:moveTo>
                    <a:pt x="10729" y="1"/>
                  </a:moveTo>
                  <a:cubicBezTo>
                    <a:pt x="4814" y="1"/>
                    <a:pt x="1" y="4812"/>
                    <a:pt x="1" y="10729"/>
                  </a:cubicBezTo>
                  <a:cubicBezTo>
                    <a:pt x="1" y="16644"/>
                    <a:pt x="4812" y="21457"/>
                    <a:pt x="10729" y="21457"/>
                  </a:cubicBezTo>
                  <a:cubicBezTo>
                    <a:pt x="16644" y="21457"/>
                    <a:pt x="21455" y="16644"/>
                    <a:pt x="21455" y="10729"/>
                  </a:cubicBezTo>
                  <a:cubicBezTo>
                    <a:pt x="21455" y="4814"/>
                    <a:pt x="16642" y="1"/>
                    <a:pt x="107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1" name="Google Shape;951;p31"/>
          <p:cNvSpPr/>
          <p:nvPr/>
        </p:nvSpPr>
        <p:spPr>
          <a:xfrm>
            <a:off x="5970613" y="4949902"/>
            <a:ext cx="423793" cy="423793"/>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5" name="Shape 955"/>
        <p:cNvGrpSpPr/>
        <p:nvPr/>
      </p:nvGrpSpPr>
      <p:grpSpPr>
        <a:xfrm>
          <a:off x="0" y="0"/>
          <a:ext cx="0" cy="0"/>
          <a:chOff x="0" y="0"/>
          <a:chExt cx="0" cy="0"/>
        </a:xfrm>
      </p:grpSpPr>
      <p:sp>
        <p:nvSpPr>
          <p:cNvPr id="956" name="Google Shape;956;p32"/>
          <p:cNvSpPr txBox="1"/>
          <p:nvPr>
            <p:ph idx="4" type="title"/>
          </p:nvPr>
        </p:nvSpPr>
        <p:spPr>
          <a:xfrm>
            <a:off x="2112249" y="452100"/>
            <a:ext cx="67503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4"/>
                </a:solidFill>
              </a:rPr>
              <a:t>PROJECT DEFINITION</a:t>
            </a:r>
            <a:endParaRPr sz="3600">
              <a:solidFill>
                <a:schemeClr val="accent4"/>
              </a:solidFill>
            </a:endParaRPr>
          </a:p>
        </p:txBody>
      </p:sp>
      <p:sp>
        <p:nvSpPr>
          <p:cNvPr id="957" name="Google Shape;957;p32"/>
          <p:cNvSpPr/>
          <p:nvPr/>
        </p:nvSpPr>
        <p:spPr>
          <a:xfrm>
            <a:off x="-587700" y="4093950"/>
            <a:ext cx="1635000" cy="1635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8270550" y="354225"/>
            <a:ext cx="1635000" cy="1635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9" name="Google Shape;959;p32"/>
          <p:cNvGrpSpPr/>
          <p:nvPr/>
        </p:nvGrpSpPr>
        <p:grpSpPr>
          <a:xfrm>
            <a:off x="8270550" y="-115025"/>
            <a:ext cx="1119325" cy="1119325"/>
            <a:chOff x="238125" y="2189800"/>
            <a:chExt cx="1119325" cy="1119325"/>
          </a:xfrm>
        </p:grpSpPr>
        <p:sp>
          <p:nvSpPr>
            <p:cNvPr id="960" name="Google Shape;960;p32"/>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2" name="Google Shape;972;p32"/>
          <p:cNvSpPr/>
          <p:nvPr/>
        </p:nvSpPr>
        <p:spPr>
          <a:xfrm>
            <a:off x="8506125" y="1541350"/>
            <a:ext cx="399740" cy="399740"/>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32"/>
          <p:cNvGrpSpPr/>
          <p:nvPr/>
        </p:nvGrpSpPr>
        <p:grpSpPr>
          <a:xfrm>
            <a:off x="334517" y="3971865"/>
            <a:ext cx="385475" cy="385423"/>
            <a:chOff x="1451675" y="2190025"/>
            <a:chExt cx="184650" cy="184625"/>
          </a:xfrm>
        </p:grpSpPr>
        <p:sp>
          <p:nvSpPr>
            <p:cNvPr id="974" name="Google Shape;974;p32"/>
            <p:cNvSpPr/>
            <p:nvPr/>
          </p:nvSpPr>
          <p:spPr>
            <a:xfrm>
              <a:off x="1591925" y="2190025"/>
              <a:ext cx="44400" cy="44400"/>
            </a:xfrm>
            <a:custGeom>
              <a:rect b="b" l="l" r="r" t="t"/>
              <a:pathLst>
                <a:path extrusionOk="0" h="1776" w="1776">
                  <a:moveTo>
                    <a:pt x="888" y="0"/>
                  </a:moveTo>
                  <a:cubicBezTo>
                    <a:pt x="399" y="0"/>
                    <a:pt x="0" y="398"/>
                    <a:pt x="0" y="888"/>
                  </a:cubicBezTo>
                  <a:cubicBezTo>
                    <a:pt x="0" y="1377"/>
                    <a:pt x="399" y="1775"/>
                    <a:pt x="888" y="1775"/>
                  </a:cubicBezTo>
                  <a:cubicBezTo>
                    <a:pt x="1377" y="1775"/>
                    <a:pt x="1775" y="1377"/>
                    <a:pt x="1775" y="888"/>
                  </a:cubicBezTo>
                  <a:cubicBezTo>
                    <a:pt x="1775" y="398"/>
                    <a:pt x="1377"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1522750" y="2259200"/>
              <a:ext cx="44400" cy="44350"/>
            </a:xfrm>
            <a:custGeom>
              <a:rect b="b" l="l" r="r" t="t"/>
              <a:pathLst>
                <a:path extrusionOk="0" h="1774" w="1776">
                  <a:moveTo>
                    <a:pt x="888" y="0"/>
                  </a:moveTo>
                  <a:cubicBezTo>
                    <a:pt x="399" y="0"/>
                    <a:pt x="1" y="397"/>
                    <a:pt x="1" y="888"/>
                  </a:cubicBezTo>
                  <a:cubicBezTo>
                    <a:pt x="1" y="1377"/>
                    <a:pt x="399" y="1773"/>
                    <a:pt x="888" y="1773"/>
                  </a:cubicBezTo>
                  <a:cubicBezTo>
                    <a:pt x="1379" y="1773"/>
                    <a:pt x="1775" y="1377"/>
                    <a:pt x="1775" y="888"/>
                  </a:cubicBezTo>
                  <a:cubicBezTo>
                    <a:pt x="1775" y="397"/>
                    <a:pt x="1379"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1451675" y="2330300"/>
              <a:ext cx="44350" cy="44350"/>
            </a:xfrm>
            <a:custGeom>
              <a:rect b="b" l="l" r="r" t="t"/>
              <a:pathLst>
                <a:path extrusionOk="0" h="1774" w="1774">
                  <a:moveTo>
                    <a:pt x="887" y="1"/>
                  </a:moveTo>
                  <a:cubicBezTo>
                    <a:pt x="397" y="1"/>
                    <a:pt x="1" y="397"/>
                    <a:pt x="1" y="888"/>
                  </a:cubicBezTo>
                  <a:cubicBezTo>
                    <a:pt x="1" y="1377"/>
                    <a:pt x="397" y="1774"/>
                    <a:pt x="887" y="1774"/>
                  </a:cubicBezTo>
                  <a:cubicBezTo>
                    <a:pt x="1377" y="1774"/>
                    <a:pt x="1774" y="1377"/>
                    <a:pt x="1774" y="888"/>
                  </a:cubicBezTo>
                  <a:cubicBezTo>
                    <a:pt x="1774" y="397"/>
                    <a:pt x="1377" y="1"/>
                    <a:pt x="88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32"/>
          <p:cNvSpPr txBox="1"/>
          <p:nvPr>
            <p:ph idx="1" type="subTitle"/>
          </p:nvPr>
        </p:nvSpPr>
        <p:spPr>
          <a:xfrm flipH="1">
            <a:off x="1109250" y="1829175"/>
            <a:ext cx="7237500" cy="1272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800">
                <a:solidFill>
                  <a:srgbClr val="FFFFFF"/>
                </a:solidFill>
                <a:highlight>
                  <a:schemeClr val="lt1"/>
                </a:highlight>
                <a:latin typeface="Raleway"/>
                <a:ea typeface="Raleway"/>
                <a:cs typeface="Raleway"/>
                <a:sym typeface="Raleway"/>
              </a:rPr>
              <a:t>The aim and objective of this project </a:t>
            </a:r>
            <a:r>
              <a:rPr b="1" lang="en" sz="1800">
                <a:solidFill>
                  <a:srgbClr val="FFFFFF"/>
                </a:solidFill>
                <a:highlight>
                  <a:schemeClr val="lt1"/>
                </a:highlight>
                <a:latin typeface="Raleway"/>
                <a:ea typeface="Raleway"/>
                <a:cs typeface="Raleway"/>
                <a:sym typeface="Raleway"/>
              </a:rPr>
              <a:t>Online </a:t>
            </a:r>
            <a:r>
              <a:rPr lang="en" sz="1800">
                <a:solidFill>
                  <a:srgbClr val="FFFFFF"/>
                </a:solidFill>
                <a:highlight>
                  <a:schemeClr val="lt1"/>
                </a:highlight>
                <a:latin typeface="Raleway"/>
                <a:ea typeface="Raleway"/>
                <a:cs typeface="Raleway"/>
                <a:sym typeface="Raleway"/>
              </a:rPr>
              <a:t>Helpdesk Portal System is to develop a software that will replace the manual method of complaint filing and management. This project is developed to promote and provide adequate and efficient methods of complaint. </a:t>
            </a:r>
            <a:endParaRPr>
              <a:solidFill>
                <a:srgbClr val="FFFFFF"/>
              </a:solidFill>
              <a:highlight>
                <a:schemeClr val="lt1"/>
              </a:highlight>
            </a:endParaRPr>
          </a:p>
        </p:txBody>
      </p:sp>
      <p:sp>
        <p:nvSpPr>
          <p:cNvPr id="978" name="Google Shape;978;p32"/>
          <p:cNvSpPr txBox="1"/>
          <p:nvPr>
            <p:ph idx="4294967295" type="title"/>
          </p:nvPr>
        </p:nvSpPr>
        <p:spPr>
          <a:xfrm>
            <a:off x="388475" y="569544"/>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02</a:t>
            </a:r>
            <a:endParaRPr sz="8000"/>
          </a:p>
        </p:txBody>
      </p:sp>
      <p:cxnSp>
        <p:nvCxnSpPr>
          <p:cNvPr id="979" name="Google Shape;979;p32"/>
          <p:cNvCxnSpPr/>
          <p:nvPr/>
        </p:nvCxnSpPr>
        <p:spPr>
          <a:xfrm flipH="1">
            <a:off x="1917775" y="65245"/>
            <a:ext cx="8700" cy="11055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sp>
        <p:nvSpPr>
          <p:cNvPr id="984" name="Google Shape;984;p33"/>
          <p:cNvSpPr txBox="1"/>
          <p:nvPr>
            <p:ph idx="4" type="title"/>
          </p:nvPr>
        </p:nvSpPr>
        <p:spPr>
          <a:xfrm>
            <a:off x="2112249" y="452100"/>
            <a:ext cx="67503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4"/>
                </a:solidFill>
              </a:rPr>
              <a:t>PROJECT DEFINITION</a:t>
            </a:r>
            <a:endParaRPr sz="3600">
              <a:solidFill>
                <a:schemeClr val="accent4"/>
              </a:solidFill>
            </a:endParaRPr>
          </a:p>
        </p:txBody>
      </p:sp>
      <p:sp>
        <p:nvSpPr>
          <p:cNvPr id="985" name="Google Shape;985;p33"/>
          <p:cNvSpPr/>
          <p:nvPr/>
        </p:nvSpPr>
        <p:spPr>
          <a:xfrm>
            <a:off x="-587700" y="4093950"/>
            <a:ext cx="1635000" cy="1635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3"/>
          <p:cNvSpPr/>
          <p:nvPr/>
        </p:nvSpPr>
        <p:spPr>
          <a:xfrm>
            <a:off x="8270550" y="354225"/>
            <a:ext cx="1635000" cy="1635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7" name="Google Shape;987;p33"/>
          <p:cNvGrpSpPr/>
          <p:nvPr/>
        </p:nvGrpSpPr>
        <p:grpSpPr>
          <a:xfrm>
            <a:off x="8270550" y="-115025"/>
            <a:ext cx="1119325" cy="1119325"/>
            <a:chOff x="238125" y="2189800"/>
            <a:chExt cx="1119325" cy="1119325"/>
          </a:xfrm>
        </p:grpSpPr>
        <p:sp>
          <p:nvSpPr>
            <p:cNvPr id="988" name="Google Shape;988;p33"/>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3"/>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3"/>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3"/>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3"/>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3"/>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3"/>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3"/>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3"/>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3"/>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3"/>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0" name="Google Shape;1000;p33"/>
          <p:cNvSpPr/>
          <p:nvPr/>
        </p:nvSpPr>
        <p:spPr>
          <a:xfrm>
            <a:off x="8506125" y="1541350"/>
            <a:ext cx="399740" cy="399740"/>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1" name="Google Shape;1001;p33"/>
          <p:cNvGrpSpPr/>
          <p:nvPr/>
        </p:nvGrpSpPr>
        <p:grpSpPr>
          <a:xfrm>
            <a:off x="334517" y="3971865"/>
            <a:ext cx="385475" cy="385423"/>
            <a:chOff x="1451675" y="2190025"/>
            <a:chExt cx="184650" cy="184625"/>
          </a:xfrm>
        </p:grpSpPr>
        <p:sp>
          <p:nvSpPr>
            <p:cNvPr id="1002" name="Google Shape;1002;p33"/>
            <p:cNvSpPr/>
            <p:nvPr/>
          </p:nvSpPr>
          <p:spPr>
            <a:xfrm>
              <a:off x="1591925" y="2190025"/>
              <a:ext cx="44400" cy="44400"/>
            </a:xfrm>
            <a:custGeom>
              <a:rect b="b" l="l" r="r" t="t"/>
              <a:pathLst>
                <a:path extrusionOk="0" h="1776" w="1776">
                  <a:moveTo>
                    <a:pt x="888" y="0"/>
                  </a:moveTo>
                  <a:cubicBezTo>
                    <a:pt x="399" y="0"/>
                    <a:pt x="0" y="398"/>
                    <a:pt x="0" y="888"/>
                  </a:cubicBezTo>
                  <a:cubicBezTo>
                    <a:pt x="0" y="1377"/>
                    <a:pt x="399" y="1775"/>
                    <a:pt x="888" y="1775"/>
                  </a:cubicBezTo>
                  <a:cubicBezTo>
                    <a:pt x="1377" y="1775"/>
                    <a:pt x="1775" y="1377"/>
                    <a:pt x="1775" y="888"/>
                  </a:cubicBezTo>
                  <a:cubicBezTo>
                    <a:pt x="1775" y="398"/>
                    <a:pt x="1377"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3"/>
            <p:cNvSpPr/>
            <p:nvPr/>
          </p:nvSpPr>
          <p:spPr>
            <a:xfrm>
              <a:off x="1522750" y="2259200"/>
              <a:ext cx="44400" cy="44350"/>
            </a:xfrm>
            <a:custGeom>
              <a:rect b="b" l="l" r="r" t="t"/>
              <a:pathLst>
                <a:path extrusionOk="0" h="1774" w="1776">
                  <a:moveTo>
                    <a:pt x="888" y="0"/>
                  </a:moveTo>
                  <a:cubicBezTo>
                    <a:pt x="399" y="0"/>
                    <a:pt x="1" y="397"/>
                    <a:pt x="1" y="888"/>
                  </a:cubicBezTo>
                  <a:cubicBezTo>
                    <a:pt x="1" y="1377"/>
                    <a:pt x="399" y="1773"/>
                    <a:pt x="888" y="1773"/>
                  </a:cubicBezTo>
                  <a:cubicBezTo>
                    <a:pt x="1379" y="1773"/>
                    <a:pt x="1775" y="1377"/>
                    <a:pt x="1775" y="888"/>
                  </a:cubicBezTo>
                  <a:cubicBezTo>
                    <a:pt x="1775" y="397"/>
                    <a:pt x="1379"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3"/>
            <p:cNvSpPr/>
            <p:nvPr/>
          </p:nvSpPr>
          <p:spPr>
            <a:xfrm>
              <a:off x="1451675" y="2330300"/>
              <a:ext cx="44350" cy="44350"/>
            </a:xfrm>
            <a:custGeom>
              <a:rect b="b" l="l" r="r" t="t"/>
              <a:pathLst>
                <a:path extrusionOk="0" h="1774" w="1774">
                  <a:moveTo>
                    <a:pt x="887" y="1"/>
                  </a:moveTo>
                  <a:cubicBezTo>
                    <a:pt x="397" y="1"/>
                    <a:pt x="1" y="397"/>
                    <a:pt x="1" y="888"/>
                  </a:cubicBezTo>
                  <a:cubicBezTo>
                    <a:pt x="1" y="1377"/>
                    <a:pt x="397" y="1774"/>
                    <a:pt x="887" y="1774"/>
                  </a:cubicBezTo>
                  <a:cubicBezTo>
                    <a:pt x="1377" y="1774"/>
                    <a:pt x="1774" y="1377"/>
                    <a:pt x="1774" y="888"/>
                  </a:cubicBezTo>
                  <a:cubicBezTo>
                    <a:pt x="1774" y="397"/>
                    <a:pt x="1377" y="1"/>
                    <a:pt x="88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5" name="Google Shape;1005;p33"/>
          <p:cNvSpPr txBox="1"/>
          <p:nvPr>
            <p:ph idx="1" type="subTitle"/>
          </p:nvPr>
        </p:nvSpPr>
        <p:spPr>
          <a:xfrm flipH="1">
            <a:off x="1109250" y="1829175"/>
            <a:ext cx="7237500" cy="1272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800">
                <a:highlight>
                  <a:schemeClr val="lt1"/>
                </a:highlight>
                <a:latin typeface="Raleway"/>
                <a:ea typeface="Raleway"/>
                <a:cs typeface="Raleway"/>
                <a:sym typeface="Raleway"/>
              </a:rPr>
              <a:t>This project eliminates the time and energy involved in manual complaint filing and tracking of the complaint. This web based application can be accessed using valid issued college email. The system can be used to automate the workflow of the service requests for the various facilities in the campus.</a:t>
            </a:r>
            <a:endParaRPr sz="1800">
              <a:highlight>
                <a:schemeClr val="lt1"/>
              </a:highlight>
              <a:latin typeface="Raleway"/>
              <a:ea typeface="Raleway"/>
              <a:cs typeface="Raleway"/>
              <a:sym typeface="Raleway"/>
            </a:endParaRPr>
          </a:p>
          <a:p>
            <a:pPr indent="0" lvl="0" marL="0" rtl="0" algn="l">
              <a:lnSpc>
                <a:spcPct val="150000"/>
              </a:lnSpc>
              <a:spcBef>
                <a:spcPts val="1200"/>
              </a:spcBef>
              <a:spcAft>
                <a:spcPts val="0"/>
              </a:spcAft>
              <a:buNone/>
            </a:pPr>
            <a:r>
              <a:t/>
            </a:r>
            <a:endParaRPr sz="1800">
              <a:solidFill>
                <a:srgbClr val="FFFFFF"/>
              </a:solidFill>
              <a:highlight>
                <a:schemeClr val="lt1"/>
              </a:highlight>
              <a:latin typeface="Raleway"/>
              <a:ea typeface="Raleway"/>
              <a:cs typeface="Raleway"/>
              <a:sym typeface="Raleway"/>
            </a:endParaRPr>
          </a:p>
        </p:txBody>
      </p:sp>
      <p:sp>
        <p:nvSpPr>
          <p:cNvPr id="1006" name="Google Shape;1006;p33"/>
          <p:cNvSpPr txBox="1"/>
          <p:nvPr>
            <p:ph idx="4294967295" type="title"/>
          </p:nvPr>
        </p:nvSpPr>
        <p:spPr>
          <a:xfrm>
            <a:off x="388475" y="569544"/>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02</a:t>
            </a:r>
            <a:endParaRPr sz="8000"/>
          </a:p>
        </p:txBody>
      </p:sp>
      <p:cxnSp>
        <p:nvCxnSpPr>
          <p:cNvPr id="1007" name="Google Shape;1007;p33"/>
          <p:cNvCxnSpPr/>
          <p:nvPr/>
        </p:nvCxnSpPr>
        <p:spPr>
          <a:xfrm flipH="1">
            <a:off x="1917775" y="65245"/>
            <a:ext cx="8700" cy="11055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1" name="Shape 1011"/>
        <p:cNvGrpSpPr/>
        <p:nvPr/>
      </p:nvGrpSpPr>
      <p:grpSpPr>
        <a:xfrm>
          <a:off x="0" y="0"/>
          <a:ext cx="0" cy="0"/>
          <a:chOff x="0" y="0"/>
          <a:chExt cx="0" cy="0"/>
        </a:xfrm>
      </p:grpSpPr>
      <p:sp>
        <p:nvSpPr>
          <p:cNvPr id="1012" name="Google Shape;1012;p34"/>
          <p:cNvSpPr txBox="1"/>
          <p:nvPr>
            <p:ph idx="4" type="title"/>
          </p:nvPr>
        </p:nvSpPr>
        <p:spPr>
          <a:xfrm>
            <a:off x="2176049" y="504575"/>
            <a:ext cx="67503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4"/>
                </a:solidFill>
              </a:rPr>
              <a:t>PROJECT SCOPE</a:t>
            </a:r>
            <a:endParaRPr sz="3600">
              <a:solidFill>
                <a:schemeClr val="accent4"/>
              </a:solidFill>
            </a:endParaRPr>
          </a:p>
        </p:txBody>
      </p:sp>
      <p:sp>
        <p:nvSpPr>
          <p:cNvPr id="1013" name="Google Shape;1013;p34"/>
          <p:cNvSpPr/>
          <p:nvPr/>
        </p:nvSpPr>
        <p:spPr>
          <a:xfrm>
            <a:off x="-587700" y="4093950"/>
            <a:ext cx="1635000" cy="1635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4"/>
          <p:cNvSpPr/>
          <p:nvPr/>
        </p:nvSpPr>
        <p:spPr>
          <a:xfrm>
            <a:off x="8270550" y="354225"/>
            <a:ext cx="1635000" cy="1635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5" name="Google Shape;1015;p34"/>
          <p:cNvGrpSpPr/>
          <p:nvPr/>
        </p:nvGrpSpPr>
        <p:grpSpPr>
          <a:xfrm>
            <a:off x="8270550" y="-115025"/>
            <a:ext cx="1119325" cy="1119325"/>
            <a:chOff x="238125" y="2189800"/>
            <a:chExt cx="1119325" cy="1119325"/>
          </a:xfrm>
        </p:grpSpPr>
        <p:sp>
          <p:nvSpPr>
            <p:cNvPr id="1016" name="Google Shape;1016;p34"/>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4"/>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4"/>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4"/>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4"/>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4"/>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4"/>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4"/>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4"/>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4"/>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4"/>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4"/>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8" name="Google Shape;1028;p34"/>
          <p:cNvSpPr/>
          <p:nvPr/>
        </p:nvSpPr>
        <p:spPr>
          <a:xfrm>
            <a:off x="8506125" y="1541350"/>
            <a:ext cx="399740" cy="399740"/>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34"/>
          <p:cNvGrpSpPr/>
          <p:nvPr/>
        </p:nvGrpSpPr>
        <p:grpSpPr>
          <a:xfrm>
            <a:off x="334517" y="3971865"/>
            <a:ext cx="385475" cy="385423"/>
            <a:chOff x="1451675" y="2190025"/>
            <a:chExt cx="184650" cy="184625"/>
          </a:xfrm>
        </p:grpSpPr>
        <p:sp>
          <p:nvSpPr>
            <p:cNvPr id="1030" name="Google Shape;1030;p34"/>
            <p:cNvSpPr/>
            <p:nvPr/>
          </p:nvSpPr>
          <p:spPr>
            <a:xfrm>
              <a:off x="1591925" y="2190025"/>
              <a:ext cx="44400" cy="44400"/>
            </a:xfrm>
            <a:custGeom>
              <a:rect b="b" l="l" r="r" t="t"/>
              <a:pathLst>
                <a:path extrusionOk="0" h="1776" w="1776">
                  <a:moveTo>
                    <a:pt x="888" y="0"/>
                  </a:moveTo>
                  <a:cubicBezTo>
                    <a:pt x="399" y="0"/>
                    <a:pt x="0" y="398"/>
                    <a:pt x="0" y="888"/>
                  </a:cubicBezTo>
                  <a:cubicBezTo>
                    <a:pt x="0" y="1377"/>
                    <a:pt x="399" y="1775"/>
                    <a:pt x="888" y="1775"/>
                  </a:cubicBezTo>
                  <a:cubicBezTo>
                    <a:pt x="1377" y="1775"/>
                    <a:pt x="1775" y="1377"/>
                    <a:pt x="1775" y="888"/>
                  </a:cubicBezTo>
                  <a:cubicBezTo>
                    <a:pt x="1775" y="398"/>
                    <a:pt x="1377"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4"/>
            <p:cNvSpPr/>
            <p:nvPr/>
          </p:nvSpPr>
          <p:spPr>
            <a:xfrm>
              <a:off x="1522750" y="2259200"/>
              <a:ext cx="44400" cy="44350"/>
            </a:xfrm>
            <a:custGeom>
              <a:rect b="b" l="l" r="r" t="t"/>
              <a:pathLst>
                <a:path extrusionOk="0" h="1774" w="1776">
                  <a:moveTo>
                    <a:pt x="888" y="0"/>
                  </a:moveTo>
                  <a:cubicBezTo>
                    <a:pt x="399" y="0"/>
                    <a:pt x="1" y="397"/>
                    <a:pt x="1" y="888"/>
                  </a:cubicBezTo>
                  <a:cubicBezTo>
                    <a:pt x="1" y="1377"/>
                    <a:pt x="399" y="1773"/>
                    <a:pt x="888" y="1773"/>
                  </a:cubicBezTo>
                  <a:cubicBezTo>
                    <a:pt x="1379" y="1773"/>
                    <a:pt x="1775" y="1377"/>
                    <a:pt x="1775" y="888"/>
                  </a:cubicBezTo>
                  <a:cubicBezTo>
                    <a:pt x="1775" y="397"/>
                    <a:pt x="1379"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4"/>
            <p:cNvSpPr/>
            <p:nvPr/>
          </p:nvSpPr>
          <p:spPr>
            <a:xfrm>
              <a:off x="1451675" y="2330300"/>
              <a:ext cx="44350" cy="44350"/>
            </a:xfrm>
            <a:custGeom>
              <a:rect b="b" l="l" r="r" t="t"/>
              <a:pathLst>
                <a:path extrusionOk="0" h="1774" w="1774">
                  <a:moveTo>
                    <a:pt x="887" y="1"/>
                  </a:moveTo>
                  <a:cubicBezTo>
                    <a:pt x="397" y="1"/>
                    <a:pt x="1" y="397"/>
                    <a:pt x="1" y="888"/>
                  </a:cubicBezTo>
                  <a:cubicBezTo>
                    <a:pt x="1" y="1377"/>
                    <a:pt x="397" y="1774"/>
                    <a:pt x="887" y="1774"/>
                  </a:cubicBezTo>
                  <a:cubicBezTo>
                    <a:pt x="1377" y="1774"/>
                    <a:pt x="1774" y="1377"/>
                    <a:pt x="1774" y="888"/>
                  </a:cubicBezTo>
                  <a:cubicBezTo>
                    <a:pt x="1774" y="397"/>
                    <a:pt x="1377" y="1"/>
                    <a:pt x="88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3" name="Google Shape;1033;p34"/>
          <p:cNvSpPr txBox="1"/>
          <p:nvPr>
            <p:ph idx="1" type="subTitle"/>
          </p:nvPr>
        </p:nvSpPr>
        <p:spPr>
          <a:xfrm flipH="1">
            <a:off x="996700" y="2008938"/>
            <a:ext cx="6960300" cy="1272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200"/>
              </a:spcAft>
              <a:buNone/>
            </a:pPr>
            <a:r>
              <a:rPr lang="en" sz="1800">
                <a:latin typeface="Raleway"/>
                <a:ea typeface="Raleway"/>
                <a:cs typeface="Raleway"/>
                <a:sym typeface="Raleway"/>
              </a:rPr>
              <a:t>This project is a </a:t>
            </a:r>
            <a:r>
              <a:rPr b="1" lang="en" sz="1800">
                <a:latin typeface="Raleway"/>
                <a:ea typeface="Raleway"/>
                <a:cs typeface="Raleway"/>
                <a:sym typeface="Raleway"/>
              </a:rPr>
              <a:t>Helpdesk Portal System</a:t>
            </a:r>
            <a:r>
              <a:rPr lang="en" sz="1800">
                <a:latin typeface="Raleway"/>
                <a:ea typeface="Raleway"/>
                <a:cs typeface="Raleway"/>
                <a:sym typeface="Raleway"/>
              </a:rPr>
              <a:t>, wherein the students can register their complaints regarding the infrastructure and all other facilities in the campus.</a:t>
            </a:r>
            <a:endParaRPr>
              <a:solidFill>
                <a:srgbClr val="FFFFFF"/>
              </a:solidFill>
              <a:latin typeface="Catamaran Light"/>
              <a:ea typeface="Catamaran Light"/>
              <a:cs typeface="Catamaran Light"/>
              <a:sym typeface="Catamaran Light"/>
            </a:endParaRPr>
          </a:p>
        </p:txBody>
      </p:sp>
      <p:sp>
        <p:nvSpPr>
          <p:cNvPr id="1034" name="Google Shape;1034;p34"/>
          <p:cNvSpPr txBox="1"/>
          <p:nvPr>
            <p:ph idx="4294967295" type="title"/>
          </p:nvPr>
        </p:nvSpPr>
        <p:spPr>
          <a:xfrm>
            <a:off x="388475" y="493344"/>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03</a:t>
            </a:r>
            <a:endParaRPr sz="8000"/>
          </a:p>
        </p:txBody>
      </p:sp>
      <p:cxnSp>
        <p:nvCxnSpPr>
          <p:cNvPr id="1035" name="Google Shape;1035;p34"/>
          <p:cNvCxnSpPr/>
          <p:nvPr/>
        </p:nvCxnSpPr>
        <p:spPr>
          <a:xfrm flipH="1">
            <a:off x="1917775" y="65245"/>
            <a:ext cx="8700" cy="11055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9" name="Shape 1039"/>
        <p:cNvGrpSpPr/>
        <p:nvPr/>
      </p:nvGrpSpPr>
      <p:grpSpPr>
        <a:xfrm>
          <a:off x="0" y="0"/>
          <a:ext cx="0" cy="0"/>
          <a:chOff x="0" y="0"/>
          <a:chExt cx="0" cy="0"/>
        </a:xfrm>
      </p:grpSpPr>
      <p:sp>
        <p:nvSpPr>
          <p:cNvPr id="1040" name="Google Shape;1040;p35"/>
          <p:cNvSpPr txBox="1"/>
          <p:nvPr>
            <p:ph idx="4" type="title"/>
          </p:nvPr>
        </p:nvSpPr>
        <p:spPr>
          <a:xfrm>
            <a:off x="2176049" y="504575"/>
            <a:ext cx="6750300" cy="78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accent4"/>
                </a:solidFill>
              </a:rPr>
              <a:t>PROJECT SCOPE</a:t>
            </a:r>
            <a:endParaRPr sz="3600">
              <a:solidFill>
                <a:schemeClr val="accent4"/>
              </a:solidFill>
            </a:endParaRPr>
          </a:p>
        </p:txBody>
      </p:sp>
      <p:sp>
        <p:nvSpPr>
          <p:cNvPr id="1041" name="Google Shape;1041;p35"/>
          <p:cNvSpPr/>
          <p:nvPr/>
        </p:nvSpPr>
        <p:spPr>
          <a:xfrm>
            <a:off x="-587700" y="4093950"/>
            <a:ext cx="1635000" cy="1635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5"/>
          <p:cNvSpPr/>
          <p:nvPr/>
        </p:nvSpPr>
        <p:spPr>
          <a:xfrm>
            <a:off x="8270550" y="354225"/>
            <a:ext cx="1635000" cy="16350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3" name="Google Shape;1043;p35"/>
          <p:cNvGrpSpPr/>
          <p:nvPr/>
        </p:nvGrpSpPr>
        <p:grpSpPr>
          <a:xfrm>
            <a:off x="8270550" y="-115025"/>
            <a:ext cx="1119325" cy="1119325"/>
            <a:chOff x="238125" y="2189800"/>
            <a:chExt cx="1119325" cy="1119325"/>
          </a:xfrm>
        </p:grpSpPr>
        <p:sp>
          <p:nvSpPr>
            <p:cNvPr id="1044" name="Google Shape;1044;p35"/>
            <p:cNvSpPr/>
            <p:nvPr/>
          </p:nvSpPr>
          <p:spPr>
            <a:xfrm>
              <a:off x="289900" y="2241600"/>
              <a:ext cx="267950" cy="267950"/>
            </a:xfrm>
            <a:custGeom>
              <a:rect b="b" l="l" r="r" t="t"/>
              <a:pathLst>
                <a:path extrusionOk="0" h="10718" w="10718">
                  <a:moveTo>
                    <a:pt x="10717" y="1"/>
                  </a:moveTo>
                  <a:lnTo>
                    <a:pt x="10717" y="1"/>
                  </a:lnTo>
                  <a:cubicBezTo>
                    <a:pt x="8382" y="1104"/>
                    <a:pt x="6257" y="2604"/>
                    <a:pt x="4431" y="4431"/>
                  </a:cubicBezTo>
                  <a:cubicBezTo>
                    <a:pt x="2604" y="6255"/>
                    <a:pt x="1106" y="8382"/>
                    <a:pt x="1" y="10717"/>
                  </a:cubicBezTo>
                  <a:lnTo>
                    <a:pt x="10717"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5"/>
            <p:cNvSpPr/>
            <p:nvPr/>
          </p:nvSpPr>
          <p:spPr>
            <a:xfrm>
              <a:off x="238275" y="2189975"/>
              <a:ext cx="511350" cy="511375"/>
            </a:xfrm>
            <a:custGeom>
              <a:rect b="b" l="l" r="r" t="t"/>
              <a:pathLst>
                <a:path extrusionOk="0" h="20455" w="20454">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5"/>
            <p:cNvSpPr/>
            <p:nvPr/>
          </p:nvSpPr>
          <p:spPr>
            <a:xfrm>
              <a:off x="238125" y="2189800"/>
              <a:ext cx="646975" cy="646950"/>
            </a:xfrm>
            <a:custGeom>
              <a:rect b="b" l="l" r="r" t="t"/>
              <a:pathLst>
                <a:path extrusionOk="0" h="25878" w="25879">
                  <a:moveTo>
                    <a:pt x="24220" y="1"/>
                  </a:moveTo>
                  <a:lnTo>
                    <a:pt x="0" y="24221"/>
                  </a:lnTo>
                  <a:cubicBezTo>
                    <a:pt x="46" y="24774"/>
                    <a:pt x="111" y="25327"/>
                    <a:pt x="197" y="25877"/>
                  </a:cubicBezTo>
                  <a:lnTo>
                    <a:pt x="25878" y="197"/>
                  </a:lnTo>
                  <a:cubicBezTo>
                    <a:pt x="25328" y="111"/>
                    <a:pt x="24775" y="45"/>
                    <a:pt x="2422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5"/>
            <p:cNvSpPr/>
            <p:nvPr/>
          </p:nvSpPr>
          <p:spPr>
            <a:xfrm>
              <a:off x="260500" y="2212175"/>
              <a:ext cx="735575" cy="735575"/>
            </a:xfrm>
            <a:custGeom>
              <a:rect b="b" l="l" r="r" t="t"/>
              <a:pathLst>
                <a:path extrusionOk="0" h="29423" w="29423">
                  <a:moveTo>
                    <a:pt x="28037" y="0"/>
                  </a:moveTo>
                  <a:lnTo>
                    <a:pt x="1" y="28036"/>
                  </a:lnTo>
                  <a:cubicBezTo>
                    <a:pt x="143" y="28502"/>
                    <a:pt x="298" y="28964"/>
                    <a:pt x="470" y="29423"/>
                  </a:cubicBezTo>
                  <a:lnTo>
                    <a:pt x="29422" y="471"/>
                  </a:lnTo>
                  <a:cubicBezTo>
                    <a:pt x="28965" y="299"/>
                    <a:pt x="28503" y="142"/>
                    <a:pt x="28037"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5"/>
            <p:cNvSpPr/>
            <p:nvPr/>
          </p:nvSpPr>
          <p:spPr>
            <a:xfrm>
              <a:off x="301425" y="2253075"/>
              <a:ext cx="788775" cy="788825"/>
            </a:xfrm>
            <a:custGeom>
              <a:rect b="b" l="l" r="r" t="t"/>
              <a:pathLst>
                <a:path extrusionOk="0" h="31553" w="31551">
                  <a:moveTo>
                    <a:pt x="30370" y="1"/>
                  </a:moveTo>
                  <a:lnTo>
                    <a:pt x="0" y="30371"/>
                  </a:lnTo>
                  <a:cubicBezTo>
                    <a:pt x="211" y="30770"/>
                    <a:pt x="436" y="31164"/>
                    <a:pt x="675" y="31552"/>
                  </a:cubicBezTo>
                  <a:lnTo>
                    <a:pt x="31551" y="675"/>
                  </a:lnTo>
                  <a:cubicBezTo>
                    <a:pt x="31163" y="437"/>
                    <a:pt x="30770" y="213"/>
                    <a:pt x="30370"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5"/>
            <p:cNvSpPr/>
            <p:nvPr/>
          </p:nvSpPr>
          <p:spPr>
            <a:xfrm>
              <a:off x="356800" y="2308450"/>
              <a:ext cx="813925" cy="813925"/>
            </a:xfrm>
            <a:custGeom>
              <a:rect b="b" l="l" r="r" t="t"/>
              <a:pathLst>
                <a:path extrusionOk="0" h="32557" w="32557">
                  <a:moveTo>
                    <a:pt x="31547" y="1"/>
                  </a:moveTo>
                  <a:lnTo>
                    <a:pt x="0" y="31549"/>
                  </a:lnTo>
                  <a:cubicBezTo>
                    <a:pt x="270" y="31890"/>
                    <a:pt x="552" y="32227"/>
                    <a:pt x="846" y="32556"/>
                  </a:cubicBezTo>
                  <a:lnTo>
                    <a:pt x="32556" y="848"/>
                  </a:lnTo>
                  <a:cubicBezTo>
                    <a:pt x="32226" y="554"/>
                    <a:pt x="31890" y="272"/>
                    <a:pt x="3154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5"/>
            <p:cNvSpPr/>
            <p:nvPr/>
          </p:nvSpPr>
          <p:spPr>
            <a:xfrm>
              <a:off x="424825" y="2376525"/>
              <a:ext cx="813925" cy="813925"/>
            </a:xfrm>
            <a:custGeom>
              <a:rect b="b" l="l" r="r" t="t"/>
              <a:pathLst>
                <a:path extrusionOk="0" h="32557" w="32557">
                  <a:moveTo>
                    <a:pt x="31711" y="1"/>
                  </a:moveTo>
                  <a:lnTo>
                    <a:pt x="1" y="31709"/>
                  </a:lnTo>
                  <a:cubicBezTo>
                    <a:pt x="331" y="32003"/>
                    <a:pt x="667" y="32286"/>
                    <a:pt x="1010" y="32556"/>
                  </a:cubicBezTo>
                  <a:lnTo>
                    <a:pt x="32557" y="1010"/>
                  </a:lnTo>
                  <a:cubicBezTo>
                    <a:pt x="32287" y="667"/>
                    <a:pt x="32005" y="330"/>
                    <a:pt x="31711"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5"/>
            <p:cNvSpPr/>
            <p:nvPr/>
          </p:nvSpPr>
          <p:spPr>
            <a:xfrm>
              <a:off x="505350" y="2457000"/>
              <a:ext cx="788775" cy="788875"/>
            </a:xfrm>
            <a:custGeom>
              <a:rect b="b" l="l" r="r" t="t"/>
              <a:pathLst>
                <a:path extrusionOk="0" h="31555" w="31551">
                  <a:moveTo>
                    <a:pt x="30878" y="1"/>
                  </a:moveTo>
                  <a:lnTo>
                    <a:pt x="0" y="30879"/>
                  </a:lnTo>
                  <a:cubicBezTo>
                    <a:pt x="388" y="31116"/>
                    <a:pt x="782" y="31340"/>
                    <a:pt x="1181" y="31554"/>
                  </a:cubicBezTo>
                  <a:lnTo>
                    <a:pt x="31551" y="1182"/>
                  </a:lnTo>
                  <a:cubicBezTo>
                    <a:pt x="31340" y="783"/>
                    <a:pt x="31116" y="389"/>
                    <a:pt x="30878"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5"/>
            <p:cNvSpPr/>
            <p:nvPr/>
          </p:nvSpPr>
          <p:spPr>
            <a:xfrm>
              <a:off x="599500" y="2551175"/>
              <a:ext cx="735550" cy="735550"/>
            </a:xfrm>
            <a:custGeom>
              <a:rect b="b" l="l" r="r" t="t"/>
              <a:pathLst>
                <a:path extrusionOk="0" h="29422" w="29422">
                  <a:moveTo>
                    <a:pt x="28952" y="1"/>
                  </a:moveTo>
                  <a:lnTo>
                    <a:pt x="0" y="28953"/>
                  </a:lnTo>
                  <a:cubicBezTo>
                    <a:pt x="457" y="29125"/>
                    <a:pt x="919" y="29282"/>
                    <a:pt x="1385" y="29422"/>
                  </a:cubicBezTo>
                  <a:lnTo>
                    <a:pt x="29421" y="1386"/>
                  </a:lnTo>
                  <a:cubicBezTo>
                    <a:pt x="29281" y="920"/>
                    <a:pt x="29124" y="458"/>
                    <a:pt x="2895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5"/>
            <p:cNvSpPr/>
            <p:nvPr/>
          </p:nvSpPr>
          <p:spPr>
            <a:xfrm>
              <a:off x="710450" y="2662150"/>
              <a:ext cx="647000" cy="646975"/>
            </a:xfrm>
            <a:custGeom>
              <a:rect b="b" l="l" r="r" t="t"/>
              <a:pathLst>
                <a:path extrusionOk="0" h="25879" w="25880">
                  <a:moveTo>
                    <a:pt x="25682" y="1"/>
                  </a:moveTo>
                  <a:lnTo>
                    <a:pt x="1" y="25681"/>
                  </a:lnTo>
                  <a:cubicBezTo>
                    <a:pt x="552" y="25767"/>
                    <a:pt x="1104" y="25833"/>
                    <a:pt x="1659" y="25879"/>
                  </a:cubicBezTo>
                  <a:lnTo>
                    <a:pt x="25879" y="1659"/>
                  </a:lnTo>
                  <a:cubicBezTo>
                    <a:pt x="25834" y="1104"/>
                    <a:pt x="25768" y="551"/>
                    <a:pt x="25682"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5"/>
            <p:cNvSpPr/>
            <p:nvPr/>
          </p:nvSpPr>
          <p:spPr>
            <a:xfrm>
              <a:off x="845925" y="2797575"/>
              <a:ext cx="511350" cy="511350"/>
            </a:xfrm>
            <a:custGeom>
              <a:rect b="b" l="l" r="r" t="t"/>
              <a:pathLst>
                <a:path extrusionOk="0" h="20454" w="20454">
                  <a:moveTo>
                    <a:pt x="20453" y="1"/>
                  </a:moveTo>
                  <a:lnTo>
                    <a:pt x="1" y="20453"/>
                  </a:lnTo>
                  <a:cubicBezTo>
                    <a:pt x="718" y="20391"/>
                    <a:pt x="1431" y="20297"/>
                    <a:pt x="2142" y="20167"/>
                  </a:cubicBezTo>
                  <a:lnTo>
                    <a:pt x="20165" y="2142"/>
                  </a:lnTo>
                  <a:cubicBezTo>
                    <a:pt x="20295" y="1433"/>
                    <a:pt x="20391" y="720"/>
                    <a:pt x="20453"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5"/>
            <p:cNvSpPr/>
            <p:nvPr/>
          </p:nvSpPr>
          <p:spPr>
            <a:xfrm>
              <a:off x="1037700" y="2989400"/>
              <a:ext cx="267950" cy="267900"/>
            </a:xfrm>
            <a:custGeom>
              <a:rect b="b" l="l" r="r" t="t"/>
              <a:pathLst>
                <a:path extrusionOk="0" h="10716" w="10718">
                  <a:moveTo>
                    <a:pt x="10717" y="1"/>
                  </a:moveTo>
                  <a:lnTo>
                    <a:pt x="1" y="10715"/>
                  </a:lnTo>
                  <a:cubicBezTo>
                    <a:pt x="4703" y="8488"/>
                    <a:pt x="8489" y="4703"/>
                    <a:pt x="1071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6" name="Google Shape;1056;p35"/>
          <p:cNvSpPr/>
          <p:nvPr/>
        </p:nvSpPr>
        <p:spPr>
          <a:xfrm>
            <a:off x="8506125" y="1541350"/>
            <a:ext cx="399740" cy="399740"/>
          </a:xfrm>
          <a:custGeom>
            <a:rect b="b" l="l" r="r" t="t"/>
            <a:pathLst>
              <a:path extrusionOk="0" h="9085" w="9085">
                <a:moveTo>
                  <a:pt x="4543" y="1"/>
                </a:moveTo>
                <a:cubicBezTo>
                  <a:pt x="2039" y="1"/>
                  <a:pt x="1" y="2039"/>
                  <a:pt x="1" y="4542"/>
                </a:cubicBezTo>
                <a:cubicBezTo>
                  <a:pt x="1" y="4836"/>
                  <a:pt x="239" y="5076"/>
                  <a:pt x="534" y="5076"/>
                </a:cubicBezTo>
                <a:cubicBezTo>
                  <a:pt x="828" y="5076"/>
                  <a:pt x="1066" y="4836"/>
                  <a:pt x="1067" y="4542"/>
                </a:cubicBezTo>
                <a:cubicBezTo>
                  <a:pt x="1067" y="2626"/>
                  <a:pt x="2626" y="1067"/>
                  <a:pt x="4543" y="1067"/>
                </a:cubicBezTo>
                <a:cubicBezTo>
                  <a:pt x="6459" y="1067"/>
                  <a:pt x="8018" y="2626"/>
                  <a:pt x="8018" y="4542"/>
                </a:cubicBezTo>
                <a:cubicBezTo>
                  <a:pt x="8018" y="6459"/>
                  <a:pt x="6459" y="8018"/>
                  <a:pt x="4543" y="8018"/>
                </a:cubicBezTo>
                <a:cubicBezTo>
                  <a:pt x="4540" y="8018"/>
                  <a:pt x="4536" y="8018"/>
                  <a:pt x="4533" y="8018"/>
                </a:cubicBezTo>
                <a:cubicBezTo>
                  <a:pt x="4239" y="8018"/>
                  <a:pt x="3999" y="8255"/>
                  <a:pt x="3999" y="8551"/>
                </a:cubicBezTo>
                <a:cubicBezTo>
                  <a:pt x="3999" y="8846"/>
                  <a:pt x="4239" y="9084"/>
                  <a:pt x="4533" y="9084"/>
                </a:cubicBezTo>
                <a:cubicBezTo>
                  <a:pt x="4536" y="9084"/>
                  <a:pt x="4540" y="9084"/>
                  <a:pt x="4543" y="9084"/>
                </a:cubicBezTo>
                <a:cubicBezTo>
                  <a:pt x="7046" y="9084"/>
                  <a:pt x="9084" y="7046"/>
                  <a:pt x="9084" y="4542"/>
                </a:cubicBezTo>
                <a:cubicBezTo>
                  <a:pt x="9084" y="2039"/>
                  <a:pt x="7046" y="1"/>
                  <a:pt x="4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7" name="Google Shape;1057;p35"/>
          <p:cNvGrpSpPr/>
          <p:nvPr/>
        </p:nvGrpSpPr>
        <p:grpSpPr>
          <a:xfrm>
            <a:off x="334517" y="3971865"/>
            <a:ext cx="385475" cy="385423"/>
            <a:chOff x="1451675" y="2190025"/>
            <a:chExt cx="184650" cy="184625"/>
          </a:xfrm>
        </p:grpSpPr>
        <p:sp>
          <p:nvSpPr>
            <p:cNvPr id="1058" name="Google Shape;1058;p35"/>
            <p:cNvSpPr/>
            <p:nvPr/>
          </p:nvSpPr>
          <p:spPr>
            <a:xfrm>
              <a:off x="1591925" y="2190025"/>
              <a:ext cx="44400" cy="44400"/>
            </a:xfrm>
            <a:custGeom>
              <a:rect b="b" l="l" r="r" t="t"/>
              <a:pathLst>
                <a:path extrusionOk="0" h="1776" w="1776">
                  <a:moveTo>
                    <a:pt x="888" y="0"/>
                  </a:moveTo>
                  <a:cubicBezTo>
                    <a:pt x="399" y="0"/>
                    <a:pt x="0" y="398"/>
                    <a:pt x="0" y="888"/>
                  </a:cubicBezTo>
                  <a:cubicBezTo>
                    <a:pt x="0" y="1377"/>
                    <a:pt x="399" y="1775"/>
                    <a:pt x="888" y="1775"/>
                  </a:cubicBezTo>
                  <a:cubicBezTo>
                    <a:pt x="1377" y="1775"/>
                    <a:pt x="1775" y="1377"/>
                    <a:pt x="1775" y="888"/>
                  </a:cubicBezTo>
                  <a:cubicBezTo>
                    <a:pt x="1775" y="398"/>
                    <a:pt x="1377"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5"/>
            <p:cNvSpPr/>
            <p:nvPr/>
          </p:nvSpPr>
          <p:spPr>
            <a:xfrm>
              <a:off x="1522750" y="2259200"/>
              <a:ext cx="44400" cy="44350"/>
            </a:xfrm>
            <a:custGeom>
              <a:rect b="b" l="l" r="r" t="t"/>
              <a:pathLst>
                <a:path extrusionOk="0" h="1774" w="1776">
                  <a:moveTo>
                    <a:pt x="888" y="0"/>
                  </a:moveTo>
                  <a:cubicBezTo>
                    <a:pt x="399" y="0"/>
                    <a:pt x="1" y="397"/>
                    <a:pt x="1" y="888"/>
                  </a:cubicBezTo>
                  <a:cubicBezTo>
                    <a:pt x="1" y="1377"/>
                    <a:pt x="399" y="1773"/>
                    <a:pt x="888" y="1773"/>
                  </a:cubicBezTo>
                  <a:cubicBezTo>
                    <a:pt x="1379" y="1773"/>
                    <a:pt x="1775" y="1377"/>
                    <a:pt x="1775" y="888"/>
                  </a:cubicBezTo>
                  <a:cubicBezTo>
                    <a:pt x="1775" y="397"/>
                    <a:pt x="1379" y="0"/>
                    <a:pt x="888" y="0"/>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5"/>
            <p:cNvSpPr/>
            <p:nvPr/>
          </p:nvSpPr>
          <p:spPr>
            <a:xfrm>
              <a:off x="1451675" y="2330300"/>
              <a:ext cx="44350" cy="44350"/>
            </a:xfrm>
            <a:custGeom>
              <a:rect b="b" l="l" r="r" t="t"/>
              <a:pathLst>
                <a:path extrusionOk="0" h="1774" w="1774">
                  <a:moveTo>
                    <a:pt x="887" y="1"/>
                  </a:moveTo>
                  <a:cubicBezTo>
                    <a:pt x="397" y="1"/>
                    <a:pt x="1" y="397"/>
                    <a:pt x="1" y="888"/>
                  </a:cubicBezTo>
                  <a:cubicBezTo>
                    <a:pt x="1" y="1377"/>
                    <a:pt x="397" y="1774"/>
                    <a:pt x="887" y="1774"/>
                  </a:cubicBezTo>
                  <a:cubicBezTo>
                    <a:pt x="1377" y="1774"/>
                    <a:pt x="1774" y="1377"/>
                    <a:pt x="1774" y="888"/>
                  </a:cubicBezTo>
                  <a:cubicBezTo>
                    <a:pt x="1774" y="397"/>
                    <a:pt x="1377" y="1"/>
                    <a:pt x="887" y="1"/>
                  </a:cubicBezTo>
                  <a:close/>
                </a:path>
              </a:pathLst>
            </a:custGeom>
            <a:solidFill>
              <a:srgbClr val="D7E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35"/>
          <p:cNvSpPr txBox="1"/>
          <p:nvPr>
            <p:ph idx="1" type="subTitle"/>
          </p:nvPr>
        </p:nvSpPr>
        <p:spPr>
          <a:xfrm flipH="1">
            <a:off x="996700" y="1932738"/>
            <a:ext cx="6960300" cy="12720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sz="1800">
                <a:latin typeface="Raleway"/>
                <a:ea typeface="Raleway"/>
                <a:cs typeface="Raleway"/>
                <a:sym typeface="Raleway"/>
              </a:rPr>
              <a:t>The complaint filed is then forwarded to the concerned authorities (maybe a maintenance cell) which can then review the problem and act accordingly.</a:t>
            </a:r>
            <a:endParaRPr sz="1800">
              <a:solidFill>
                <a:srgbClr val="FFFFFF"/>
              </a:solidFill>
              <a:latin typeface="Raleway"/>
              <a:ea typeface="Raleway"/>
              <a:cs typeface="Raleway"/>
              <a:sym typeface="Raleway"/>
            </a:endParaRPr>
          </a:p>
          <a:p>
            <a:pPr indent="0" lvl="0" marL="0" rtl="0" algn="l">
              <a:lnSpc>
                <a:spcPct val="150000"/>
              </a:lnSpc>
              <a:spcBef>
                <a:spcPts val="1200"/>
              </a:spcBef>
              <a:spcAft>
                <a:spcPts val="0"/>
              </a:spcAft>
              <a:buNone/>
            </a:pPr>
            <a:r>
              <a:t/>
            </a:r>
            <a:endParaRPr>
              <a:solidFill>
                <a:srgbClr val="FFFFFF"/>
              </a:solidFill>
              <a:latin typeface="Catamaran"/>
              <a:ea typeface="Catamaran"/>
              <a:cs typeface="Catamaran"/>
              <a:sym typeface="Catamaran"/>
            </a:endParaRPr>
          </a:p>
          <a:p>
            <a:pPr indent="0" lvl="0" marL="0" rtl="0" algn="l">
              <a:spcBef>
                <a:spcPts val="0"/>
              </a:spcBef>
              <a:spcAft>
                <a:spcPts val="0"/>
              </a:spcAft>
              <a:buNone/>
            </a:pPr>
            <a:r>
              <a:t/>
            </a:r>
            <a:endParaRPr>
              <a:solidFill>
                <a:srgbClr val="FFFFFF"/>
              </a:solidFill>
              <a:latin typeface="Catamaran Light"/>
              <a:ea typeface="Catamaran Light"/>
              <a:cs typeface="Catamaran Light"/>
              <a:sym typeface="Catamaran Light"/>
            </a:endParaRPr>
          </a:p>
        </p:txBody>
      </p:sp>
      <p:sp>
        <p:nvSpPr>
          <p:cNvPr id="1062" name="Google Shape;1062;p35"/>
          <p:cNvSpPr txBox="1"/>
          <p:nvPr>
            <p:ph idx="4294967295" type="title"/>
          </p:nvPr>
        </p:nvSpPr>
        <p:spPr>
          <a:xfrm>
            <a:off x="388475" y="493344"/>
            <a:ext cx="1753800" cy="8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03</a:t>
            </a:r>
            <a:endParaRPr sz="8000"/>
          </a:p>
        </p:txBody>
      </p:sp>
      <p:cxnSp>
        <p:nvCxnSpPr>
          <p:cNvPr id="1063" name="Google Shape;1063;p35"/>
          <p:cNvCxnSpPr/>
          <p:nvPr/>
        </p:nvCxnSpPr>
        <p:spPr>
          <a:xfrm flipH="1">
            <a:off x="1917775" y="65245"/>
            <a:ext cx="8700" cy="11055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Advertising Agency by Slidesgo">
  <a:themeElements>
    <a:clrScheme name="Simple Light">
      <a:dk1>
        <a:srgbClr val="FFFFFF"/>
      </a:dk1>
      <a:lt1>
        <a:srgbClr val="1C2340"/>
      </a:lt1>
      <a:dk2>
        <a:srgbClr val="595959"/>
      </a:dk2>
      <a:lt2>
        <a:srgbClr val="EEEEEE"/>
      </a:lt2>
      <a:accent1>
        <a:srgbClr val="F27EB2"/>
      </a:accent1>
      <a:accent2>
        <a:srgbClr val="559ABA"/>
      </a:accent2>
      <a:accent3>
        <a:srgbClr val="D2DFE9"/>
      </a:accent3>
      <a:accent4>
        <a:srgbClr val="EF5DA2"/>
      </a:accent4>
      <a:accent5>
        <a:srgbClr val="101632"/>
      </a:accent5>
      <a:accent6>
        <a:srgbClr val="BAC2E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