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73" r:id="rId4"/>
    <p:sldId id="281" r:id="rId5"/>
    <p:sldId id="282" r:id="rId6"/>
    <p:sldId id="274" r:id="rId7"/>
    <p:sldId id="275" r:id="rId8"/>
    <p:sldId id="292" r:id="rId9"/>
    <p:sldId id="276" r:id="rId10"/>
    <p:sldId id="277" r:id="rId11"/>
    <p:sldId id="278" r:id="rId12"/>
    <p:sldId id="291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61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3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13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Centered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74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2419560" y="1604520"/>
            <a:ext cx="1723680" cy="18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033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Title Content and 2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723680" cy="18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93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itle, 2 Content over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89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2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880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45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13724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803960" y="1604520"/>
            <a:ext cx="113724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2998440" y="1604520"/>
            <a:ext cx="113724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609480" y="2595240"/>
            <a:ext cx="113724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1803960" y="2595240"/>
            <a:ext cx="113724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2998440" y="2595240"/>
            <a:ext cx="1137240" cy="90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95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7469" y="5600573"/>
            <a:ext cx="1397000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3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9400" y="6173787"/>
            <a:ext cx="2027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R.C.Gonzalez</a:t>
            </a:r>
            <a:r>
              <a:rPr lang="en-IN" dirty="0"/>
              <a:t> &amp; </a:t>
            </a:r>
            <a:r>
              <a:rPr lang="en-IN" dirty="0" err="1"/>
              <a:t>R.E.Woods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91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6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2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0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61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1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02-09-2022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22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9557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getting-started.html" TargetMode="External"/><Relationship Id="rId2" Type="http://schemas.openxmlformats.org/officeDocument/2006/relationships/hyperlink" Target="https://cloud.google.com/dialogflow/es/doc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50417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3270" y="3213556"/>
            <a:ext cx="2857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 of Computer Engineering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0098A3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1791" y="841791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IN" sz="7200" b="1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20000"/>
                  <a:lumOff val="80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3AC1B-FC80-870E-C5D3-4FB14F51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6370" y="1587500"/>
            <a:ext cx="8604240" cy="707886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9B8757C-C165-73B0-D918-AE5127D98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612" y="4080294"/>
            <a:ext cx="4530124" cy="210007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Darshan Jabuani -  91900103130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 Faldu           -  91900103109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Drashti </a:t>
            </a:r>
            <a:r>
              <a:rPr lang="en-I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Borad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 91900103105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xmlns="" id="{A9B8757C-C165-73B0-D918-AE5127D98BFF}"/>
              </a:ext>
            </a:extLst>
          </p:cNvPr>
          <p:cNvSpPr txBox="1">
            <a:spLocks/>
          </p:cNvSpPr>
          <p:nvPr/>
        </p:nvSpPr>
        <p:spPr>
          <a:xfrm>
            <a:off x="251791" y="4156257"/>
            <a:ext cx="4563121" cy="2024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BY:-</a:t>
            </a:r>
          </a:p>
          <a:p>
            <a:r>
              <a:rPr lang="en-I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Samir </a:t>
            </a:r>
            <a:r>
              <a:rPr lang="en-I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Kariya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A0342-D302-B60C-E63D-7D68021E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303155"/>
            <a:ext cx="10972080" cy="114444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A1577A-BF05-4833-8D9C-A9B433D38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38" y="1290670"/>
            <a:ext cx="9792000" cy="4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15" y="1216326"/>
            <a:ext cx="8153535" cy="49688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4F1A0342-D302-B60C-E63D-7D68021E5B2C}"/>
              </a:ext>
            </a:extLst>
          </p:cNvPr>
          <p:cNvSpPr txBox="1">
            <a:spLocks/>
          </p:cNvSpPr>
          <p:nvPr/>
        </p:nvSpPr>
        <p:spPr>
          <a:xfrm>
            <a:off x="600426" y="418456"/>
            <a:ext cx="10972080" cy="11444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4E933-1F6F-9DAE-21DA-A8A09529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35390"/>
            <a:ext cx="10972080" cy="114444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D415DF-59F5-CC4C-2BB7-3D0072B6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80" y="1604519"/>
            <a:ext cx="8655290" cy="4037155"/>
          </a:xfrm>
        </p:spPr>
        <p:txBody>
          <a:bodyPr/>
          <a:lstStyle/>
          <a:p>
            <a:r>
              <a:rPr lang="en-US" sz="2400" dirty="0" smtClean="0"/>
              <a:t>User does not have to go personally to college for the queries.</a:t>
            </a:r>
          </a:p>
          <a:p>
            <a:r>
              <a:rPr lang="en-US" sz="2400" dirty="0" smtClean="0"/>
              <a:t>This application enables the user to be updated with the college </a:t>
            </a:r>
            <a:r>
              <a:rPr lang="en-US" sz="2400" dirty="0" err="1" smtClean="0"/>
              <a:t>activites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application saves time for teaching staff.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1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E383C-E312-4260-E3DE-FA1C226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262550"/>
            <a:ext cx="10972080" cy="1144440"/>
          </a:xfrm>
        </p:spPr>
        <p:txBody>
          <a:bodyPr/>
          <a:lstStyle/>
          <a:p>
            <a:r>
              <a:rPr lang="en-US" sz="3600" dirty="0"/>
              <a:t>Disadvantages of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1811E7-CF06-70F5-C2D5-7B5B06A7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79" y="1604519"/>
            <a:ext cx="9379909" cy="4399465"/>
          </a:xfrm>
        </p:spPr>
        <p:txBody>
          <a:bodyPr/>
          <a:lstStyle/>
          <a:p>
            <a:r>
              <a:rPr lang="en-US" sz="2400" dirty="0" smtClean="0"/>
              <a:t>Lack emotion</a:t>
            </a:r>
          </a:p>
          <a:p>
            <a:r>
              <a:rPr lang="en-US" sz="2400" dirty="0" smtClean="0"/>
              <a:t>Difficult to create</a:t>
            </a:r>
          </a:p>
          <a:p>
            <a:r>
              <a:rPr lang="en-US" sz="2400" dirty="0" smtClean="0"/>
              <a:t>Require maintain</a:t>
            </a:r>
          </a:p>
          <a:p>
            <a:r>
              <a:rPr lang="en-US" sz="2400" dirty="0" smtClean="0"/>
              <a:t>Requires active internet connection as error may occur.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9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440610"/>
            <a:ext cx="11124360" cy="4139389"/>
          </a:xfrm>
        </p:spPr>
        <p:txBody>
          <a:bodyPr anchor="t"/>
          <a:lstStyle/>
          <a:p>
            <a:r>
              <a:rPr lang="en-US" sz="2400" dirty="0" smtClean="0"/>
              <a:t>React.js</a:t>
            </a:r>
          </a:p>
          <a:p>
            <a:r>
              <a:rPr lang="en-US" sz="2400" dirty="0" smtClean="0"/>
              <a:t>Node.js</a:t>
            </a:r>
            <a:endParaRPr lang="en-US" sz="2400" dirty="0" smtClean="0"/>
          </a:p>
          <a:p>
            <a:r>
              <a:rPr lang="en-US" sz="2400" dirty="0" err="1" smtClean="0"/>
              <a:t>Dialogflow</a:t>
            </a:r>
            <a:endParaRPr lang="en-US" sz="2400" dirty="0" smtClean="0"/>
          </a:p>
          <a:p>
            <a:r>
              <a:rPr lang="en-US" sz="2400" dirty="0" err="1" smtClean="0"/>
              <a:t>Mysql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776027C2-B334-E924-795B-D0DF9AED3093}"/>
              </a:ext>
            </a:extLst>
          </p:cNvPr>
          <p:cNvSpPr txBox="1">
            <a:spLocks/>
          </p:cNvSpPr>
          <p:nvPr/>
        </p:nvSpPr>
        <p:spPr>
          <a:xfrm>
            <a:off x="457200" y="399377"/>
            <a:ext cx="10972080" cy="8687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endParaRPr lang="en-IN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3" y="1317343"/>
            <a:ext cx="9854541" cy="49777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776027C2-B334-E924-795B-D0DF9AED3093}"/>
              </a:ext>
            </a:extLst>
          </p:cNvPr>
          <p:cNvSpPr txBox="1">
            <a:spLocks/>
          </p:cNvSpPr>
          <p:nvPr/>
        </p:nvSpPr>
        <p:spPr>
          <a:xfrm>
            <a:off x="477628" y="483079"/>
            <a:ext cx="10972080" cy="8342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" y="1397478"/>
            <a:ext cx="10394831" cy="47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9" y="1251309"/>
            <a:ext cx="9144000" cy="48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66" y="1414732"/>
            <a:ext cx="9374840" cy="43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7" y="1302589"/>
            <a:ext cx="6970145" cy="46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027C2-B334-E924-795B-D0DF9AED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9" y="298764"/>
            <a:ext cx="10972080" cy="114444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9E77F1-4A47-FA2D-56C7-26532AA7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24044"/>
            <a:ext cx="11214339" cy="62480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ChatBot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6816" y="1337094"/>
            <a:ext cx="9540814" cy="4589253"/>
          </a:xfrm>
        </p:spPr>
        <p:txBody>
          <a:bodyPr anchor="t"/>
          <a:lstStyle/>
          <a:p>
            <a:r>
              <a:rPr lang="en-IN" sz="2400" dirty="0">
                <a:hlinkClick r:id="rId2"/>
              </a:rPr>
              <a:t>https://</a:t>
            </a:r>
            <a:r>
              <a:rPr lang="en-IN" sz="2400" dirty="0" smtClean="0">
                <a:hlinkClick r:id="rId2"/>
              </a:rPr>
              <a:t>cloud.google.com/dialogflow/es/docs</a:t>
            </a:r>
            <a:endParaRPr lang="en-IN" sz="2400" dirty="0" smtClean="0"/>
          </a:p>
          <a:p>
            <a:r>
              <a:rPr lang="en-IN" sz="2400" dirty="0">
                <a:hlinkClick r:id="rId3"/>
              </a:rPr>
              <a:t>https://</a:t>
            </a:r>
            <a:r>
              <a:rPr lang="en-IN" sz="2400" dirty="0" smtClean="0">
                <a:hlinkClick r:id="rId3"/>
              </a:rPr>
              <a:t>reactjs.org/docs/getting-started.html</a:t>
            </a:r>
            <a:endParaRPr lang="en-IN" sz="2400" dirty="0" smtClean="0"/>
          </a:p>
          <a:p>
            <a:r>
              <a:rPr lang="en-IN" sz="2400" dirty="0">
                <a:hlinkClick r:id="rId4"/>
              </a:rPr>
              <a:t>https://www.w3schools.com</a:t>
            </a:r>
            <a:r>
              <a:rPr lang="en-IN" sz="2400" dirty="0" smtClean="0">
                <a:hlinkClick r:id="rId4"/>
              </a:rPr>
              <a:t>/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7685F5D5-481C-0A9D-7D5E-2D8CCFEAB623}"/>
              </a:ext>
            </a:extLst>
          </p:cNvPr>
          <p:cNvSpPr txBox="1">
            <a:spLocks/>
          </p:cNvSpPr>
          <p:nvPr/>
        </p:nvSpPr>
        <p:spPr>
          <a:xfrm>
            <a:off x="609480" y="454669"/>
            <a:ext cx="10972080" cy="11444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Reference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791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480" y="1259456"/>
            <a:ext cx="10972080" cy="4320543"/>
          </a:xfrm>
        </p:spPr>
        <p:txBody>
          <a:bodyPr/>
          <a:lstStyle/>
          <a:p>
            <a:pPr marL="50800" indent="0" algn="ctr">
              <a:buNone/>
            </a:pPr>
            <a:r>
              <a:rPr lang="en-IN" sz="8000" dirty="0" smtClean="0">
                <a:solidFill>
                  <a:srgbClr val="0098A3"/>
                </a:solidFill>
              </a:rPr>
              <a:t>THANK YOU</a:t>
            </a:r>
            <a:endParaRPr lang="en-IN" sz="8000" dirty="0">
              <a:solidFill>
                <a:srgbClr val="0098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480" y="1224950"/>
            <a:ext cx="10415078" cy="4477110"/>
          </a:xfrm>
        </p:spPr>
        <p:txBody>
          <a:bodyPr anchor="t"/>
          <a:lstStyle/>
          <a:p>
            <a:pPr algn="just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conversational agents, are designed with the help of AI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simulate a conversation (or a chat) with users in a natural language via messaging applications, websites, mobile apps, or phone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important feature of a web which communicates with the user visiting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site. </a:t>
            </a:r>
          </a:p>
          <a:p>
            <a:pPr algn="just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bots typically provide text based user interface, allowing the user to type commands and receive text.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 are usually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service, remembering previous commands in order to provide functionality when chat bot technology is integrated with popular web services it can be utilize securely by an even larger audience.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776027C2-B334-E924-795B-D0DF9AED3093}"/>
              </a:ext>
            </a:extLst>
          </p:cNvPr>
          <p:cNvSpPr txBox="1">
            <a:spLocks/>
          </p:cNvSpPr>
          <p:nvPr/>
        </p:nvSpPr>
        <p:spPr>
          <a:xfrm>
            <a:off x="330979" y="535042"/>
            <a:ext cx="10972080" cy="11444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4838" y="1328468"/>
            <a:ext cx="11046722" cy="425153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main purpose is to communicate with the user and answer their queries.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mainly for college purpose like finding the location of faculty.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easy for the user like faculty or student to know the location of the other faculties at the moment.</a:t>
            </a:r>
          </a:p>
          <a:p>
            <a:pPr marL="5080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76027C2-B334-E924-795B-D0DF9AED3093}"/>
              </a:ext>
            </a:extLst>
          </p:cNvPr>
          <p:cNvSpPr txBox="1">
            <a:spLocks/>
          </p:cNvSpPr>
          <p:nvPr/>
        </p:nvSpPr>
        <p:spPr>
          <a:xfrm>
            <a:off x="378039" y="489774"/>
            <a:ext cx="10972080" cy="11444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ChatBot</a:t>
            </a:r>
            <a:endParaRPr lang="en-IN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55697-735D-1BD1-BC0A-58BDB668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99" y="271604"/>
            <a:ext cx="10972080" cy="114444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397DB-148A-06B6-8177-9A4B6A00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9526558" cy="4088914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Calls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UI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trained with the FAQ’s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5F5D5-481C-0A9D-7D5E-2D8CCFEA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248491"/>
            <a:ext cx="10972080" cy="114444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0FAA3E-C538-F8D1-8622-55F576A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79" y="1604520"/>
            <a:ext cx="9336777" cy="4390838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response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11430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0152F4-73F8-8FD0-4D0E-4DF9CC9E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17283"/>
            <a:ext cx="10972080" cy="114444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39" y="1224950"/>
            <a:ext cx="5006774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225E2-B39E-6E49-5ACD-81A00E80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28" y="200401"/>
            <a:ext cx="10972080" cy="114444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136" y="1215100"/>
            <a:ext cx="4625741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322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Corbel</vt:lpstr>
      <vt:lpstr>Tahoma</vt:lpstr>
      <vt:lpstr>Times New Roman</vt:lpstr>
      <vt:lpstr>Wingdings</vt:lpstr>
      <vt:lpstr>Wingdings 2</vt:lpstr>
      <vt:lpstr>1_Frame</vt:lpstr>
      <vt:lpstr>1_Office Theme</vt:lpstr>
      <vt:lpstr>ChatBot </vt:lpstr>
      <vt:lpstr>Content</vt:lpstr>
      <vt:lpstr>PowerPoint Presentation</vt:lpstr>
      <vt:lpstr>PowerPoint Presentation</vt:lpstr>
      <vt:lpstr>Functional Requirements</vt:lpstr>
      <vt:lpstr>Non-Functional Requirements</vt:lpstr>
      <vt:lpstr>PowerPoint Presentation</vt:lpstr>
      <vt:lpstr>Activity Diagram</vt:lpstr>
      <vt:lpstr>Use Case Diagram</vt:lpstr>
      <vt:lpstr>E-R Diagram</vt:lpstr>
      <vt:lpstr>PowerPoint Presentation</vt:lpstr>
      <vt:lpstr>Advantages of ChatBot</vt:lpstr>
      <vt:lpstr>Disadvantages of ChatBot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Drashti</dc:creator>
  <cp:lastModifiedBy>Microsoft account</cp:lastModifiedBy>
  <cp:revision>31</cp:revision>
  <cp:lastPrinted>2022-09-02T10:01:34Z</cp:lastPrinted>
  <dcterms:created xsi:type="dcterms:W3CDTF">2022-09-01T09:18:47Z</dcterms:created>
  <dcterms:modified xsi:type="dcterms:W3CDTF">2022-09-02T10:03:16Z</dcterms:modified>
</cp:coreProperties>
</file>