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1854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2185670"/>
          </a:xfrm>
          <a:custGeom>
            <a:avLst/>
            <a:gdLst/>
            <a:ahLst/>
            <a:cxnLst/>
            <a:rect l="l" t="t" r="r" b="b"/>
            <a:pathLst>
              <a:path w="12192000" h="2185670">
                <a:moveTo>
                  <a:pt x="12192000" y="0"/>
                </a:moveTo>
                <a:lnTo>
                  <a:pt x="0" y="0"/>
                </a:lnTo>
                <a:lnTo>
                  <a:pt x="0" y="1887092"/>
                </a:lnTo>
                <a:lnTo>
                  <a:pt x="1996058" y="1887092"/>
                </a:lnTo>
                <a:lnTo>
                  <a:pt x="2377059" y="2172716"/>
                </a:lnTo>
                <a:lnTo>
                  <a:pt x="2385441" y="2175891"/>
                </a:lnTo>
                <a:lnTo>
                  <a:pt x="2398141" y="2180716"/>
                </a:lnTo>
                <a:lnTo>
                  <a:pt x="2410841" y="2185416"/>
                </a:lnTo>
                <a:lnTo>
                  <a:pt x="2421509" y="2185416"/>
                </a:lnTo>
                <a:lnTo>
                  <a:pt x="2434209" y="2185416"/>
                </a:lnTo>
                <a:lnTo>
                  <a:pt x="2444750" y="2180716"/>
                </a:lnTo>
                <a:lnTo>
                  <a:pt x="2457450" y="2175891"/>
                </a:lnTo>
                <a:lnTo>
                  <a:pt x="2465959" y="2172716"/>
                </a:lnTo>
                <a:lnTo>
                  <a:pt x="2846959" y="1887092"/>
                </a:lnTo>
                <a:lnTo>
                  <a:pt x="12192000" y="1887092"/>
                </a:lnTo>
                <a:lnTo>
                  <a:pt x="12192000" y="0"/>
                </a:lnTo>
                <a:close/>
              </a:path>
            </a:pathLst>
          </a:custGeom>
          <a:ln w="9525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20446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5204460"/>
          </a:xfrm>
          <a:custGeom>
            <a:avLst/>
            <a:gdLst/>
            <a:ahLst/>
            <a:cxnLst/>
            <a:rect l="l" t="t" r="r" b="b"/>
            <a:pathLst>
              <a:path w="12192000" h="5204460">
                <a:moveTo>
                  <a:pt x="0" y="0"/>
                </a:moveTo>
                <a:lnTo>
                  <a:pt x="12192000" y="0"/>
                </a:lnTo>
                <a:lnTo>
                  <a:pt x="12192000" y="4906010"/>
                </a:lnTo>
                <a:lnTo>
                  <a:pt x="10195941" y="4906010"/>
                </a:lnTo>
                <a:lnTo>
                  <a:pt x="9814941" y="5191760"/>
                </a:lnTo>
                <a:lnTo>
                  <a:pt x="9806559" y="5194935"/>
                </a:lnTo>
                <a:lnTo>
                  <a:pt x="9793859" y="5199633"/>
                </a:lnTo>
                <a:lnTo>
                  <a:pt x="9781159" y="5204460"/>
                </a:lnTo>
                <a:lnTo>
                  <a:pt x="9770491" y="5204460"/>
                </a:lnTo>
                <a:lnTo>
                  <a:pt x="9757791" y="5204460"/>
                </a:lnTo>
                <a:lnTo>
                  <a:pt x="9747250" y="5199633"/>
                </a:lnTo>
                <a:lnTo>
                  <a:pt x="9734550" y="5194935"/>
                </a:lnTo>
                <a:lnTo>
                  <a:pt x="9726041" y="5191760"/>
                </a:lnTo>
                <a:lnTo>
                  <a:pt x="9345041" y="4906010"/>
                </a:lnTo>
                <a:lnTo>
                  <a:pt x="0" y="4906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0820" y="2596718"/>
            <a:ext cx="5150358" cy="78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FDFDF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432" y="2202561"/>
            <a:ext cx="10397134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1255" y="8335"/>
            <a:ext cx="12192000" cy="5201920"/>
            <a:chOff x="0" y="0"/>
            <a:chExt cx="12192000" cy="5201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2014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5168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45" dirty="0"/>
              <a:t>Virtual</a:t>
            </a:r>
            <a:r>
              <a:rPr sz="5400" spc="-140" dirty="0"/>
              <a:t> </a:t>
            </a:r>
            <a:r>
              <a:rPr sz="5400" spc="-265" dirty="0"/>
              <a:t>Assistant</a:t>
            </a:r>
            <a:endParaRPr sz="5400" dirty="0"/>
          </a:p>
        </p:txBody>
      </p:sp>
      <p:sp>
        <p:nvSpPr>
          <p:cNvPr id="9" name="object 9"/>
          <p:cNvSpPr txBox="1"/>
          <p:nvPr/>
        </p:nvSpPr>
        <p:spPr>
          <a:xfrm>
            <a:off x="3294951" y="5445664"/>
            <a:ext cx="5602098" cy="565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sz="2800" spc="-120" dirty="0" err="1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2800" spc="-85" dirty="0" err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50" dirty="0" err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114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165" dirty="0" err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91900104005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4745" y="2581853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de: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6059" y="2615632"/>
            <a:ext cx="21659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Prof.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lang="en-US" spc="-65" dirty="0">
                <a:solidFill>
                  <a:srgbClr val="FFFFFF"/>
                </a:solidFill>
                <a:latin typeface="Verdana"/>
                <a:cs typeface="Verdana"/>
              </a:rPr>
              <a:t>umar Parmar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8FD60B-7DD6-40B0-AB2E-5529612D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47" y="352102"/>
            <a:ext cx="3680779" cy="1158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48"/>
            <a:ext cx="3717035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3031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/>
              <a:t>Advantages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76" y="2090927"/>
            <a:ext cx="9700260" cy="28757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432" y="2202561"/>
            <a:ext cx="9268460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 </a:t>
            </a:r>
            <a:r>
              <a:rPr sz="2000" spc="-15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Ea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85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general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purpose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physically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accessing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 </a:t>
            </a:r>
            <a:r>
              <a:rPr sz="2000" spc="-15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ves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85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worry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procedure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48"/>
            <a:ext cx="4062983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337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/>
              <a:t>Requirements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76" y="3211067"/>
            <a:ext cx="4120896" cy="12298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432" y="3323082"/>
            <a:ext cx="3756660" cy="925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5450" algn="l"/>
              </a:tabLst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	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Dec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2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Req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 </a:t>
            </a:r>
            <a:r>
              <a:rPr sz="2000" spc="-15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ear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Surr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23" y="533400"/>
            <a:ext cx="92582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/>
              <a:t>Re</a:t>
            </a:r>
            <a:r>
              <a:rPr lang="en-US" sz="4000" spc="-155" dirty="0"/>
              <a:t>ferences for background work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2E09A-0FF2-40B7-8111-786A3F178971}"/>
              </a:ext>
            </a:extLst>
          </p:cNvPr>
          <p:cNvSpPr txBox="1"/>
          <p:nvPr/>
        </p:nvSpPr>
        <p:spPr>
          <a:xfrm>
            <a:off x="944880" y="2926080"/>
            <a:ext cx="10561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G. O. Young, “Synthetic structure of industrial plastics (Book style with paper title and editor),” in Plastics, 2nd ed. vol. 3, J. Peters, Ed. New York: McGraw-Hill, 1964, pp. 15–64.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[2] W.-K. Chen, Linear Networks and Systems (Book </a:t>
            </a:r>
            <a:r>
              <a:rPr lang="en-US" dirty="0" err="1">
                <a:solidFill>
                  <a:schemeClr val="bg1"/>
                </a:solidFill>
              </a:rPr>
              <a:t>styl</a:t>
            </a:r>
            <a:r>
              <a:rPr lang="en-US" dirty="0">
                <a:solidFill>
                  <a:schemeClr val="bg1"/>
                </a:solidFill>
              </a:rPr>
              <a:t>\e).Belmont, CA: Wadsworth, 1993, pp. 123–135.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[3] H. Poor, An Introduction to Signal Detection and Estimation. New York: Springer-Verlag, 1985, </a:t>
            </a:r>
            <a:r>
              <a:rPr lang="en-US" dirty="0" err="1">
                <a:solidFill>
                  <a:schemeClr val="bg1"/>
                </a:solidFill>
              </a:rPr>
              <a:t>ch.</a:t>
            </a:r>
            <a:r>
              <a:rPr lang="en-US" dirty="0">
                <a:solidFill>
                  <a:schemeClr val="bg1"/>
                </a:solidFill>
              </a:rPr>
              <a:t> 4.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[4] B. Smith, “An approach to graphs of linear forms (Unpublished work style),” unpublished.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[5] E. H. Miller, “A note on reflector arrays (Periodical style—Accepted for publication),” IEEE Trans. Antennas </a:t>
            </a:r>
            <a:r>
              <a:rPr lang="en-US" dirty="0" err="1">
                <a:solidFill>
                  <a:schemeClr val="bg1"/>
                </a:solidFill>
              </a:rPr>
              <a:t>Propagat</a:t>
            </a:r>
            <a:r>
              <a:rPr lang="en-US" dirty="0">
                <a:solidFill>
                  <a:schemeClr val="bg1"/>
                </a:solidFill>
              </a:rPr>
              <a:t>., to be published.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3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35" y="2699004"/>
            <a:ext cx="4408932" cy="14356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176" y="2917647"/>
            <a:ext cx="3571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THA</a:t>
            </a:r>
            <a:r>
              <a:rPr spc="-355" dirty="0"/>
              <a:t>N</a:t>
            </a:r>
            <a:r>
              <a:rPr spc="-380" dirty="0"/>
              <a:t>K</a:t>
            </a:r>
            <a:r>
              <a:rPr spc="-65" dirty="0"/>
              <a:t> </a:t>
            </a:r>
            <a:r>
              <a:rPr spc="-13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432" y="533400"/>
            <a:ext cx="3197352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00" dirty="0"/>
              <a:t>Abstract</a:t>
            </a:r>
            <a:endParaRPr sz="5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2442972"/>
            <a:ext cx="10777727" cy="38359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432" y="2401372"/>
            <a:ext cx="1040130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assistant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voice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recognition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general-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purpose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task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sending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email,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converter,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website,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play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media,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weather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forecast,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google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search,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.pdf,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.doc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.txt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file’s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etc.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user’s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voice.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purpose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behind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assistant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general-purpose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multi-tasking.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Virtual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Assistant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task in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background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user’s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system.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Virtual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assistant 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helpful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handicap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people.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Virtual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assistant 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683" y="620140"/>
            <a:ext cx="1052931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/>
              <a:t>Functionality &amp; background Work </a:t>
            </a:r>
            <a:endParaRPr sz="4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192718" y="2436558"/>
            <a:ext cx="1930400" cy="955040"/>
            <a:chOff x="2192718" y="2436558"/>
            <a:chExt cx="1930400" cy="955040"/>
          </a:xfrm>
        </p:grpSpPr>
        <p:sp>
          <p:nvSpPr>
            <p:cNvPr id="5" name="object 5"/>
            <p:cNvSpPr/>
            <p:nvPr/>
          </p:nvSpPr>
          <p:spPr>
            <a:xfrm>
              <a:off x="2200655" y="244449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957071" y="0"/>
                  </a:moveTo>
                  <a:lnTo>
                    <a:pt x="894144" y="998"/>
                  </a:lnTo>
                  <a:lnTo>
                    <a:pt x="832303" y="3953"/>
                  </a:lnTo>
                  <a:lnTo>
                    <a:pt x="771676" y="8801"/>
                  </a:lnTo>
                  <a:lnTo>
                    <a:pt x="712387" y="15482"/>
                  </a:lnTo>
                  <a:lnTo>
                    <a:pt x="654564" y="23932"/>
                  </a:lnTo>
                  <a:lnTo>
                    <a:pt x="598331" y="34092"/>
                  </a:lnTo>
                  <a:lnTo>
                    <a:pt x="543817" y="45897"/>
                  </a:lnTo>
                  <a:lnTo>
                    <a:pt x="491146" y="59287"/>
                  </a:lnTo>
                  <a:lnTo>
                    <a:pt x="440444" y="74200"/>
                  </a:lnTo>
                  <a:lnTo>
                    <a:pt x="391838" y="90574"/>
                  </a:lnTo>
                  <a:lnTo>
                    <a:pt x="345454" y="108346"/>
                  </a:lnTo>
                  <a:lnTo>
                    <a:pt x="301418" y="127456"/>
                  </a:lnTo>
                  <a:lnTo>
                    <a:pt x="259856" y="147841"/>
                  </a:lnTo>
                  <a:lnTo>
                    <a:pt x="220895" y="169439"/>
                  </a:lnTo>
                  <a:lnTo>
                    <a:pt x="184660" y="192188"/>
                  </a:lnTo>
                  <a:lnTo>
                    <a:pt x="151277" y="216027"/>
                  </a:lnTo>
                  <a:lnTo>
                    <a:pt x="120872" y="240893"/>
                  </a:lnTo>
                  <a:lnTo>
                    <a:pt x="69504" y="293461"/>
                  </a:lnTo>
                  <a:lnTo>
                    <a:pt x="31563" y="349397"/>
                  </a:lnTo>
                  <a:lnTo>
                    <a:pt x="8059" y="408206"/>
                  </a:lnTo>
                  <a:lnTo>
                    <a:pt x="0" y="469391"/>
                  </a:lnTo>
                  <a:lnTo>
                    <a:pt x="2035" y="500251"/>
                  </a:lnTo>
                  <a:lnTo>
                    <a:pt x="17943" y="560310"/>
                  </a:lnTo>
                  <a:lnTo>
                    <a:pt x="48792" y="617744"/>
                  </a:lnTo>
                  <a:lnTo>
                    <a:pt x="93573" y="672058"/>
                  </a:lnTo>
                  <a:lnTo>
                    <a:pt x="151277" y="722756"/>
                  </a:lnTo>
                  <a:lnTo>
                    <a:pt x="184660" y="746595"/>
                  </a:lnTo>
                  <a:lnTo>
                    <a:pt x="220895" y="769344"/>
                  </a:lnTo>
                  <a:lnTo>
                    <a:pt x="259856" y="790942"/>
                  </a:lnTo>
                  <a:lnTo>
                    <a:pt x="301418" y="811327"/>
                  </a:lnTo>
                  <a:lnTo>
                    <a:pt x="345454" y="830437"/>
                  </a:lnTo>
                  <a:lnTo>
                    <a:pt x="391838" y="848209"/>
                  </a:lnTo>
                  <a:lnTo>
                    <a:pt x="440444" y="864583"/>
                  </a:lnTo>
                  <a:lnTo>
                    <a:pt x="491146" y="879496"/>
                  </a:lnTo>
                  <a:lnTo>
                    <a:pt x="543817" y="892886"/>
                  </a:lnTo>
                  <a:lnTo>
                    <a:pt x="598331" y="904691"/>
                  </a:lnTo>
                  <a:lnTo>
                    <a:pt x="654564" y="914851"/>
                  </a:lnTo>
                  <a:lnTo>
                    <a:pt x="712387" y="923301"/>
                  </a:lnTo>
                  <a:lnTo>
                    <a:pt x="771676" y="929982"/>
                  </a:lnTo>
                  <a:lnTo>
                    <a:pt x="832303" y="934830"/>
                  </a:lnTo>
                  <a:lnTo>
                    <a:pt x="894144" y="937785"/>
                  </a:lnTo>
                  <a:lnTo>
                    <a:pt x="957071" y="938783"/>
                  </a:lnTo>
                  <a:lnTo>
                    <a:pt x="1019999" y="937785"/>
                  </a:lnTo>
                  <a:lnTo>
                    <a:pt x="1081840" y="934830"/>
                  </a:lnTo>
                  <a:lnTo>
                    <a:pt x="1142467" y="929982"/>
                  </a:lnTo>
                  <a:lnTo>
                    <a:pt x="1201756" y="923301"/>
                  </a:lnTo>
                  <a:lnTo>
                    <a:pt x="1259579" y="914851"/>
                  </a:lnTo>
                  <a:lnTo>
                    <a:pt x="1315812" y="904691"/>
                  </a:lnTo>
                  <a:lnTo>
                    <a:pt x="1370326" y="892886"/>
                  </a:lnTo>
                  <a:lnTo>
                    <a:pt x="1422997" y="879496"/>
                  </a:lnTo>
                  <a:lnTo>
                    <a:pt x="1473699" y="864583"/>
                  </a:lnTo>
                  <a:lnTo>
                    <a:pt x="1522305" y="848209"/>
                  </a:lnTo>
                  <a:lnTo>
                    <a:pt x="1568689" y="830437"/>
                  </a:lnTo>
                  <a:lnTo>
                    <a:pt x="1612725" y="811327"/>
                  </a:lnTo>
                  <a:lnTo>
                    <a:pt x="1654287" y="790942"/>
                  </a:lnTo>
                  <a:lnTo>
                    <a:pt x="1693248" y="769344"/>
                  </a:lnTo>
                  <a:lnTo>
                    <a:pt x="1729483" y="746595"/>
                  </a:lnTo>
                  <a:lnTo>
                    <a:pt x="1762866" y="722756"/>
                  </a:lnTo>
                  <a:lnTo>
                    <a:pt x="1793271" y="697890"/>
                  </a:lnTo>
                  <a:lnTo>
                    <a:pt x="1844639" y="645322"/>
                  </a:lnTo>
                  <a:lnTo>
                    <a:pt x="1882580" y="589386"/>
                  </a:lnTo>
                  <a:lnTo>
                    <a:pt x="1906084" y="530577"/>
                  </a:lnTo>
                  <a:lnTo>
                    <a:pt x="1914144" y="469391"/>
                  </a:lnTo>
                  <a:lnTo>
                    <a:pt x="1912108" y="438532"/>
                  </a:lnTo>
                  <a:lnTo>
                    <a:pt x="1896200" y="378473"/>
                  </a:lnTo>
                  <a:lnTo>
                    <a:pt x="1865351" y="321039"/>
                  </a:lnTo>
                  <a:lnTo>
                    <a:pt x="1820570" y="266725"/>
                  </a:lnTo>
                  <a:lnTo>
                    <a:pt x="1762866" y="216027"/>
                  </a:lnTo>
                  <a:lnTo>
                    <a:pt x="1729483" y="192188"/>
                  </a:lnTo>
                  <a:lnTo>
                    <a:pt x="1693248" y="169439"/>
                  </a:lnTo>
                  <a:lnTo>
                    <a:pt x="1654287" y="147841"/>
                  </a:lnTo>
                  <a:lnTo>
                    <a:pt x="1612725" y="127456"/>
                  </a:lnTo>
                  <a:lnTo>
                    <a:pt x="1568689" y="108346"/>
                  </a:lnTo>
                  <a:lnTo>
                    <a:pt x="1522305" y="90574"/>
                  </a:lnTo>
                  <a:lnTo>
                    <a:pt x="1473699" y="74200"/>
                  </a:lnTo>
                  <a:lnTo>
                    <a:pt x="1422997" y="59287"/>
                  </a:lnTo>
                  <a:lnTo>
                    <a:pt x="1370326" y="45897"/>
                  </a:lnTo>
                  <a:lnTo>
                    <a:pt x="1315812" y="34092"/>
                  </a:lnTo>
                  <a:lnTo>
                    <a:pt x="1259579" y="23932"/>
                  </a:lnTo>
                  <a:lnTo>
                    <a:pt x="1201756" y="15482"/>
                  </a:lnTo>
                  <a:lnTo>
                    <a:pt x="1142467" y="8801"/>
                  </a:lnTo>
                  <a:lnTo>
                    <a:pt x="1081840" y="3953"/>
                  </a:lnTo>
                  <a:lnTo>
                    <a:pt x="1019999" y="998"/>
                  </a:lnTo>
                  <a:lnTo>
                    <a:pt x="957071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655" y="244449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0" y="469391"/>
                  </a:moveTo>
                  <a:lnTo>
                    <a:pt x="8059" y="408206"/>
                  </a:lnTo>
                  <a:lnTo>
                    <a:pt x="31563" y="349397"/>
                  </a:lnTo>
                  <a:lnTo>
                    <a:pt x="69504" y="293461"/>
                  </a:lnTo>
                  <a:lnTo>
                    <a:pt x="120872" y="240893"/>
                  </a:lnTo>
                  <a:lnTo>
                    <a:pt x="151277" y="216027"/>
                  </a:lnTo>
                  <a:lnTo>
                    <a:pt x="184660" y="192188"/>
                  </a:lnTo>
                  <a:lnTo>
                    <a:pt x="220895" y="169439"/>
                  </a:lnTo>
                  <a:lnTo>
                    <a:pt x="259856" y="147841"/>
                  </a:lnTo>
                  <a:lnTo>
                    <a:pt x="301418" y="127456"/>
                  </a:lnTo>
                  <a:lnTo>
                    <a:pt x="345454" y="108346"/>
                  </a:lnTo>
                  <a:lnTo>
                    <a:pt x="391838" y="90574"/>
                  </a:lnTo>
                  <a:lnTo>
                    <a:pt x="440444" y="74200"/>
                  </a:lnTo>
                  <a:lnTo>
                    <a:pt x="491146" y="59287"/>
                  </a:lnTo>
                  <a:lnTo>
                    <a:pt x="543817" y="45897"/>
                  </a:lnTo>
                  <a:lnTo>
                    <a:pt x="598331" y="34092"/>
                  </a:lnTo>
                  <a:lnTo>
                    <a:pt x="654564" y="23932"/>
                  </a:lnTo>
                  <a:lnTo>
                    <a:pt x="712387" y="15482"/>
                  </a:lnTo>
                  <a:lnTo>
                    <a:pt x="771676" y="8801"/>
                  </a:lnTo>
                  <a:lnTo>
                    <a:pt x="832303" y="3953"/>
                  </a:lnTo>
                  <a:lnTo>
                    <a:pt x="894144" y="998"/>
                  </a:lnTo>
                  <a:lnTo>
                    <a:pt x="957071" y="0"/>
                  </a:lnTo>
                  <a:lnTo>
                    <a:pt x="1019999" y="998"/>
                  </a:lnTo>
                  <a:lnTo>
                    <a:pt x="1081840" y="3953"/>
                  </a:lnTo>
                  <a:lnTo>
                    <a:pt x="1142467" y="8801"/>
                  </a:lnTo>
                  <a:lnTo>
                    <a:pt x="1201756" y="15482"/>
                  </a:lnTo>
                  <a:lnTo>
                    <a:pt x="1259579" y="23932"/>
                  </a:lnTo>
                  <a:lnTo>
                    <a:pt x="1315812" y="34092"/>
                  </a:lnTo>
                  <a:lnTo>
                    <a:pt x="1370326" y="45897"/>
                  </a:lnTo>
                  <a:lnTo>
                    <a:pt x="1422997" y="59287"/>
                  </a:lnTo>
                  <a:lnTo>
                    <a:pt x="1473699" y="74200"/>
                  </a:lnTo>
                  <a:lnTo>
                    <a:pt x="1522305" y="90574"/>
                  </a:lnTo>
                  <a:lnTo>
                    <a:pt x="1568689" y="108346"/>
                  </a:lnTo>
                  <a:lnTo>
                    <a:pt x="1612725" y="127456"/>
                  </a:lnTo>
                  <a:lnTo>
                    <a:pt x="1654287" y="147841"/>
                  </a:lnTo>
                  <a:lnTo>
                    <a:pt x="1693248" y="169439"/>
                  </a:lnTo>
                  <a:lnTo>
                    <a:pt x="1729483" y="192188"/>
                  </a:lnTo>
                  <a:lnTo>
                    <a:pt x="1762866" y="216027"/>
                  </a:lnTo>
                  <a:lnTo>
                    <a:pt x="1793271" y="240893"/>
                  </a:lnTo>
                  <a:lnTo>
                    <a:pt x="1844639" y="293461"/>
                  </a:lnTo>
                  <a:lnTo>
                    <a:pt x="1882580" y="349397"/>
                  </a:lnTo>
                  <a:lnTo>
                    <a:pt x="1906084" y="408206"/>
                  </a:lnTo>
                  <a:lnTo>
                    <a:pt x="1914144" y="469391"/>
                  </a:lnTo>
                  <a:lnTo>
                    <a:pt x="1912108" y="500251"/>
                  </a:lnTo>
                  <a:lnTo>
                    <a:pt x="1896200" y="560310"/>
                  </a:lnTo>
                  <a:lnTo>
                    <a:pt x="1865351" y="617744"/>
                  </a:lnTo>
                  <a:lnTo>
                    <a:pt x="1820570" y="672058"/>
                  </a:lnTo>
                  <a:lnTo>
                    <a:pt x="1762866" y="722756"/>
                  </a:lnTo>
                  <a:lnTo>
                    <a:pt x="1729483" y="746595"/>
                  </a:lnTo>
                  <a:lnTo>
                    <a:pt x="1693248" y="769344"/>
                  </a:lnTo>
                  <a:lnTo>
                    <a:pt x="1654287" y="790942"/>
                  </a:lnTo>
                  <a:lnTo>
                    <a:pt x="1612725" y="811327"/>
                  </a:lnTo>
                  <a:lnTo>
                    <a:pt x="1568689" y="830437"/>
                  </a:lnTo>
                  <a:lnTo>
                    <a:pt x="1522305" y="848209"/>
                  </a:lnTo>
                  <a:lnTo>
                    <a:pt x="1473699" y="864583"/>
                  </a:lnTo>
                  <a:lnTo>
                    <a:pt x="1422997" y="879496"/>
                  </a:lnTo>
                  <a:lnTo>
                    <a:pt x="1370326" y="892886"/>
                  </a:lnTo>
                  <a:lnTo>
                    <a:pt x="1315812" y="904691"/>
                  </a:lnTo>
                  <a:lnTo>
                    <a:pt x="1259579" y="914851"/>
                  </a:lnTo>
                  <a:lnTo>
                    <a:pt x="1201756" y="923301"/>
                  </a:lnTo>
                  <a:lnTo>
                    <a:pt x="1142467" y="929982"/>
                  </a:lnTo>
                  <a:lnTo>
                    <a:pt x="1081840" y="934830"/>
                  </a:lnTo>
                  <a:lnTo>
                    <a:pt x="1019999" y="937785"/>
                  </a:lnTo>
                  <a:lnTo>
                    <a:pt x="957071" y="938783"/>
                  </a:lnTo>
                  <a:lnTo>
                    <a:pt x="894144" y="937785"/>
                  </a:lnTo>
                  <a:lnTo>
                    <a:pt x="832303" y="934830"/>
                  </a:lnTo>
                  <a:lnTo>
                    <a:pt x="771676" y="929982"/>
                  </a:lnTo>
                  <a:lnTo>
                    <a:pt x="712387" y="923301"/>
                  </a:lnTo>
                  <a:lnTo>
                    <a:pt x="654564" y="914851"/>
                  </a:lnTo>
                  <a:lnTo>
                    <a:pt x="598331" y="904691"/>
                  </a:lnTo>
                  <a:lnTo>
                    <a:pt x="543817" y="892886"/>
                  </a:lnTo>
                  <a:lnTo>
                    <a:pt x="491146" y="879496"/>
                  </a:lnTo>
                  <a:lnTo>
                    <a:pt x="440444" y="864583"/>
                  </a:lnTo>
                  <a:lnTo>
                    <a:pt x="391838" y="848209"/>
                  </a:lnTo>
                  <a:lnTo>
                    <a:pt x="345454" y="830437"/>
                  </a:lnTo>
                  <a:lnTo>
                    <a:pt x="301418" y="811327"/>
                  </a:lnTo>
                  <a:lnTo>
                    <a:pt x="259856" y="790942"/>
                  </a:lnTo>
                  <a:lnTo>
                    <a:pt x="220895" y="769344"/>
                  </a:lnTo>
                  <a:lnTo>
                    <a:pt x="184660" y="746595"/>
                  </a:lnTo>
                  <a:lnTo>
                    <a:pt x="151277" y="722756"/>
                  </a:lnTo>
                  <a:lnTo>
                    <a:pt x="120872" y="697890"/>
                  </a:lnTo>
                  <a:lnTo>
                    <a:pt x="69504" y="645322"/>
                  </a:lnTo>
                  <a:lnTo>
                    <a:pt x="31563" y="589386"/>
                  </a:lnTo>
                  <a:lnTo>
                    <a:pt x="8059" y="530577"/>
                  </a:lnTo>
                  <a:lnTo>
                    <a:pt x="0" y="469391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60066" y="2485771"/>
            <a:ext cx="1196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cogn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ze 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Speech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0268" y="2244851"/>
            <a:ext cx="6076950" cy="1338580"/>
            <a:chOff x="620268" y="2244851"/>
            <a:chExt cx="6076950" cy="1338580"/>
          </a:xfrm>
        </p:grpSpPr>
        <p:sp>
          <p:nvSpPr>
            <p:cNvPr id="9" name="object 9"/>
            <p:cNvSpPr/>
            <p:nvPr/>
          </p:nvSpPr>
          <p:spPr>
            <a:xfrm>
              <a:off x="4101210" y="2871850"/>
              <a:ext cx="675005" cy="85725"/>
            </a:xfrm>
            <a:custGeom>
              <a:avLst/>
              <a:gdLst/>
              <a:ahLst/>
              <a:cxnLst/>
              <a:rect l="l" t="t" r="r" b="b"/>
              <a:pathLst>
                <a:path w="675004" h="85725">
                  <a:moveTo>
                    <a:pt x="588772" y="57145"/>
                  </a:moveTo>
                  <a:lnTo>
                    <a:pt x="588772" y="85725"/>
                  </a:lnTo>
                  <a:lnTo>
                    <a:pt x="645837" y="57150"/>
                  </a:lnTo>
                  <a:lnTo>
                    <a:pt x="588772" y="57145"/>
                  </a:lnTo>
                  <a:close/>
                </a:path>
                <a:path w="675004" h="85725">
                  <a:moveTo>
                    <a:pt x="588772" y="28571"/>
                  </a:moveTo>
                  <a:lnTo>
                    <a:pt x="588772" y="57145"/>
                  </a:lnTo>
                  <a:lnTo>
                    <a:pt x="610869" y="57150"/>
                  </a:lnTo>
                  <a:lnTo>
                    <a:pt x="617347" y="50673"/>
                  </a:lnTo>
                  <a:lnTo>
                    <a:pt x="617347" y="34925"/>
                  </a:lnTo>
                  <a:lnTo>
                    <a:pt x="610869" y="28575"/>
                  </a:lnTo>
                  <a:lnTo>
                    <a:pt x="588772" y="28571"/>
                  </a:lnTo>
                  <a:close/>
                </a:path>
                <a:path w="675004" h="85725">
                  <a:moveTo>
                    <a:pt x="588772" y="0"/>
                  </a:moveTo>
                  <a:lnTo>
                    <a:pt x="588772" y="28571"/>
                  </a:lnTo>
                  <a:lnTo>
                    <a:pt x="602996" y="28575"/>
                  </a:lnTo>
                  <a:lnTo>
                    <a:pt x="610869" y="28575"/>
                  </a:lnTo>
                  <a:lnTo>
                    <a:pt x="617347" y="34925"/>
                  </a:lnTo>
                  <a:lnTo>
                    <a:pt x="617347" y="50673"/>
                  </a:lnTo>
                  <a:lnTo>
                    <a:pt x="610869" y="57150"/>
                  </a:lnTo>
                  <a:lnTo>
                    <a:pt x="645846" y="57145"/>
                  </a:lnTo>
                  <a:lnTo>
                    <a:pt x="674497" y="42799"/>
                  </a:lnTo>
                  <a:lnTo>
                    <a:pt x="588772" y="0"/>
                  </a:lnTo>
                  <a:close/>
                </a:path>
                <a:path w="675004" h="85725">
                  <a:moveTo>
                    <a:pt x="14350" y="28448"/>
                  </a:moveTo>
                  <a:lnTo>
                    <a:pt x="6476" y="28448"/>
                  </a:lnTo>
                  <a:lnTo>
                    <a:pt x="0" y="34925"/>
                  </a:lnTo>
                  <a:lnTo>
                    <a:pt x="0" y="50673"/>
                  </a:lnTo>
                  <a:lnTo>
                    <a:pt x="6476" y="57023"/>
                  </a:lnTo>
                  <a:lnTo>
                    <a:pt x="588772" y="57145"/>
                  </a:lnTo>
                  <a:lnTo>
                    <a:pt x="588772" y="28571"/>
                  </a:lnTo>
                  <a:lnTo>
                    <a:pt x="14350" y="28448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68" y="2244851"/>
              <a:ext cx="1042415" cy="13380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49095" y="2871850"/>
              <a:ext cx="553085" cy="85725"/>
            </a:xfrm>
            <a:custGeom>
              <a:avLst/>
              <a:gdLst/>
              <a:ahLst/>
              <a:cxnLst/>
              <a:rect l="l" t="t" r="r" b="b"/>
              <a:pathLst>
                <a:path w="553085" h="85725">
                  <a:moveTo>
                    <a:pt x="466979" y="57144"/>
                  </a:moveTo>
                  <a:lnTo>
                    <a:pt x="466979" y="85725"/>
                  </a:lnTo>
                  <a:lnTo>
                    <a:pt x="524044" y="57150"/>
                  </a:lnTo>
                  <a:lnTo>
                    <a:pt x="466979" y="57144"/>
                  </a:lnTo>
                  <a:close/>
                </a:path>
                <a:path w="553085" h="85725">
                  <a:moveTo>
                    <a:pt x="466979" y="28571"/>
                  </a:moveTo>
                  <a:lnTo>
                    <a:pt x="466979" y="57144"/>
                  </a:lnTo>
                  <a:lnTo>
                    <a:pt x="489077" y="57150"/>
                  </a:lnTo>
                  <a:lnTo>
                    <a:pt x="495554" y="50673"/>
                  </a:lnTo>
                  <a:lnTo>
                    <a:pt x="495554" y="34925"/>
                  </a:lnTo>
                  <a:lnTo>
                    <a:pt x="489077" y="28575"/>
                  </a:lnTo>
                  <a:lnTo>
                    <a:pt x="466979" y="28571"/>
                  </a:lnTo>
                  <a:close/>
                </a:path>
                <a:path w="553085" h="85725">
                  <a:moveTo>
                    <a:pt x="466979" y="0"/>
                  </a:moveTo>
                  <a:lnTo>
                    <a:pt x="466979" y="28571"/>
                  </a:lnTo>
                  <a:lnTo>
                    <a:pt x="481203" y="28575"/>
                  </a:lnTo>
                  <a:lnTo>
                    <a:pt x="489077" y="28575"/>
                  </a:lnTo>
                  <a:lnTo>
                    <a:pt x="495554" y="34925"/>
                  </a:lnTo>
                  <a:lnTo>
                    <a:pt x="495554" y="50673"/>
                  </a:lnTo>
                  <a:lnTo>
                    <a:pt x="489077" y="57150"/>
                  </a:lnTo>
                  <a:lnTo>
                    <a:pt x="524056" y="57144"/>
                  </a:lnTo>
                  <a:lnTo>
                    <a:pt x="552704" y="42799"/>
                  </a:lnTo>
                  <a:lnTo>
                    <a:pt x="466979" y="0"/>
                  </a:lnTo>
                  <a:close/>
                </a:path>
                <a:path w="553085" h="85725">
                  <a:moveTo>
                    <a:pt x="14350" y="28448"/>
                  </a:moveTo>
                  <a:lnTo>
                    <a:pt x="6477" y="28448"/>
                  </a:lnTo>
                  <a:lnTo>
                    <a:pt x="0" y="34925"/>
                  </a:lnTo>
                  <a:lnTo>
                    <a:pt x="0" y="50673"/>
                  </a:lnTo>
                  <a:lnTo>
                    <a:pt x="6477" y="57023"/>
                  </a:lnTo>
                  <a:lnTo>
                    <a:pt x="466979" y="57144"/>
                  </a:lnTo>
                  <a:lnTo>
                    <a:pt x="466979" y="28571"/>
                  </a:lnTo>
                  <a:lnTo>
                    <a:pt x="14350" y="28448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4691" y="244449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957072" y="0"/>
                  </a:moveTo>
                  <a:lnTo>
                    <a:pt x="894144" y="998"/>
                  </a:lnTo>
                  <a:lnTo>
                    <a:pt x="832303" y="3953"/>
                  </a:lnTo>
                  <a:lnTo>
                    <a:pt x="771676" y="8801"/>
                  </a:lnTo>
                  <a:lnTo>
                    <a:pt x="712387" y="15482"/>
                  </a:lnTo>
                  <a:lnTo>
                    <a:pt x="654564" y="23932"/>
                  </a:lnTo>
                  <a:lnTo>
                    <a:pt x="598331" y="34092"/>
                  </a:lnTo>
                  <a:lnTo>
                    <a:pt x="543817" y="45897"/>
                  </a:lnTo>
                  <a:lnTo>
                    <a:pt x="491146" y="59287"/>
                  </a:lnTo>
                  <a:lnTo>
                    <a:pt x="440444" y="74200"/>
                  </a:lnTo>
                  <a:lnTo>
                    <a:pt x="391838" y="90574"/>
                  </a:lnTo>
                  <a:lnTo>
                    <a:pt x="345454" y="108346"/>
                  </a:lnTo>
                  <a:lnTo>
                    <a:pt x="301418" y="127456"/>
                  </a:lnTo>
                  <a:lnTo>
                    <a:pt x="259856" y="147841"/>
                  </a:lnTo>
                  <a:lnTo>
                    <a:pt x="220895" y="169439"/>
                  </a:lnTo>
                  <a:lnTo>
                    <a:pt x="184660" y="192188"/>
                  </a:lnTo>
                  <a:lnTo>
                    <a:pt x="151277" y="216027"/>
                  </a:lnTo>
                  <a:lnTo>
                    <a:pt x="120872" y="240893"/>
                  </a:lnTo>
                  <a:lnTo>
                    <a:pt x="69504" y="293461"/>
                  </a:lnTo>
                  <a:lnTo>
                    <a:pt x="31563" y="349397"/>
                  </a:lnTo>
                  <a:lnTo>
                    <a:pt x="8059" y="408206"/>
                  </a:lnTo>
                  <a:lnTo>
                    <a:pt x="0" y="469391"/>
                  </a:lnTo>
                  <a:lnTo>
                    <a:pt x="2035" y="500251"/>
                  </a:lnTo>
                  <a:lnTo>
                    <a:pt x="17943" y="560310"/>
                  </a:lnTo>
                  <a:lnTo>
                    <a:pt x="48792" y="617744"/>
                  </a:lnTo>
                  <a:lnTo>
                    <a:pt x="93573" y="672058"/>
                  </a:lnTo>
                  <a:lnTo>
                    <a:pt x="151277" y="722756"/>
                  </a:lnTo>
                  <a:lnTo>
                    <a:pt x="184660" y="746595"/>
                  </a:lnTo>
                  <a:lnTo>
                    <a:pt x="220895" y="769344"/>
                  </a:lnTo>
                  <a:lnTo>
                    <a:pt x="259856" y="790942"/>
                  </a:lnTo>
                  <a:lnTo>
                    <a:pt x="301418" y="811327"/>
                  </a:lnTo>
                  <a:lnTo>
                    <a:pt x="345454" y="830437"/>
                  </a:lnTo>
                  <a:lnTo>
                    <a:pt x="391838" y="848209"/>
                  </a:lnTo>
                  <a:lnTo>
                    <a:pt x="440444" y="864583"/>
                  </a:lnTo>
                  <a:lnTo>
                    <a:pt x="491146" y="879496"/>
                  </a:lnTo>
                  <a:lnTo>
                    <a:pt x="543817" y="892886"/>
                  </a:lnTo>
                  <a:lnTo>
                    <a:pt x="598331" y="904691"/>
                  </a:lnTo>
                  <a:lnTo>
                    <a:pt x="654564" y="914851"/>
                  </a:lnTo>
                  <a:lnTo>
                    <a:pt x="712387" y="923301"/>
                  </a:lnTo>
                  <a:lnTo>
                    <a:pt x="771676" y="929982"/>
                  </a:lnTo>
                  <a:lnTo>
                    <a:pt x="832303" y="934830"/>
                  </a:lnTo>
                  <a:lnTo>
                    <a:pt x="894144" y="937785"/>
                  </a:lnTo>
                  <a:lnTo>
                    <a:pt x="957072" y="938783"/>
                  </a:lnTo>
                  <a:lnTo>
                    <a:pt x="1019999" y="937785"/>
                  </a:lnTo>
                  <a:lnTo>
                    <a:pt x="1081840" y="934830"/>
                  </a:lnTo>
                  <a:lnTo>
                    <a:pt x="1142467" y="929982"/>
                  </a:lnTo>
                  <a:lnTo>
                    <a:pt x="1201756" y="923301"/>
                  </a:lnTo>
                  <a:lnTo>
                    <a:pt x="1259579" y="914851"/>
                  </a:lnTo>
                  <a:lnTo>
                    <a:pt x="1315812" y="904691"/>
                  </a:lnTo>
                  <a:lnTo>
                    <a:pt x="1370326" y="892886"/>
                  </a:lnTo>
                  <a:lnTo>
                    <a:pt x="1422997" y="879496"/>
                  </a:lnTo>
                  <a:lnTo>
                    <a:pt x="1473699" y="864583"/>
                  </a:lnTo>
                  <a:lnTo>
                    <a:pt x="1522305" y="848209"/>
                  </a:lnTo>
                  <a:lnTo>
                    <a:pt x="1568689" y="830437"/>
                  </a:lnTo>
                  <a:lnTo>
                    <a:pt x="1612725" y="811327"/>
                  </a:lnTo>
                  <a:lnTo>
                    <a:pt x="1654287" y="790942"/>
                  </a:lnTo>
                  <a:lnTo>
                    <a:pt x="1693248" y="769344"/>
                  </a:lnTo>
                  <a:lnTo>
                    <a:pt x="1729483" y="746595"/>
                  </a:lnTo>
                  <a:lnTo>
                    <a:pt x="1762866" y="722756"/>
                  </a:lnTo>
                  <a:lnTo>
                    <a:pt x="1793271" y="697890"/>
                  </a:lnTo>
                  <a:lnTo>
                    <a:pt x="1844639" y="645322"/>
                  </a:lnTo>
                  <a:lnTo>
                    <a:pt x="1882580" y="589386"/>
                  </a:lnTo>
                  <a:lnTo>
                    <a:pt x="1906084" y="530577"/>
                  </a:lnTo>
                  <a:lnTo>
                    <a:pt x="1914143" y="469391"/>
                  </a:lnTo>
                  <a:lnTo>
                    <a:pt x="1912108" y="438532"/>
                  </a:lnTo>
                  <a:lnTo>
                    <a:pt x="1896200" y="378473"/>
                  </a:lnTo>
                  <a:lnTo>
                    <a:pt x="1865351" y="321039"/>
                  </a:lnTo>
                  <a:lnTo>
                    <a:pt x="1820570" y="266725"/>
                  </a:lnTo>
                  <a:lnTo>
                    <a:pt x="1762866" y="216027"/>
                  </a:lnTo>
                  <a:lnTo>
                    <a:pt x="1729483" y="192188"/>
                  </a:lnTo>
                  <a:lnTo>
                    <a:pt x="1693248" y="169439"/>
                  </a:lnTo>
                  <a:lnTo>
                    <a:pt x="1654287" y="147841"/>
                  </a:lnTo>
                  <a:lnTo>
                    <a:pt x="1612725" y="127456"/>
                  </a:lnTo>
                  <a:lnTo>
                    <a:pt x="1568689" y="108346"/>
                  </a:lnTo>
                  <a:lnTo>
                    <a:pt x="1522305" y="90574"/>
                  </a:lnTo>
                  <a:lnTo>
                    <a:pt x="1473699" y="74200"/>
                  </a:lnTo>
                  <a:lnTo>
                    <a:pt x="1422997" y="59287"/>
                  </a:lnTo>
                  <a:lnTo>
                    <a:pt x="1370326" y="45897"/>
                  </a:lnTo>
                  <a:lnTo>
                    <a:pt x="1315812" y="34092"/>
                  </a:lnTo>
                  <a:lnTo>
                    <a:pt x="1259579" y="23932"/>
                  </a:lnTo>
                  <a:lnTo>
                    <a:pt x="1201756" y="15482"/>
                  </a:lnTo>
                  <a:lnTo>
                    <a:pt x="1142467" y="8801"/>
                  </a:lnTo>
                  <a:lnTo>
                    <a:pt x="1081840" y="3953"/>
                  </a:lnTo>
                  <a:lnTo>
                    <a:pt x="1019999" y="998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4691" y="244449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0" y="469391"/>
                  </a:moveTo>
                  <a:lnTo>
                    <a:pt x="8059" y="408206"/>
                  </a:lnTo>
                  <a:lnTo>
                    <a:pt x="31563" y="349397"/>
                  </a:lnTo>
                  <a:lnTo>
                    <a:pt x="69504" y="293461"/>
                  </a:lnTo>
                  <a:lnTo>
                    <a:pt x="120872" y="240893"/>
                  </a:lnTo>
                  <a:lnTo>
                    <a:pt x="151277" y="216027"/>
                  </a:lnTo>
                  <a:lnTo>
                    <a:pt x="184660" y="192188"/>
                  </a:lnTo>
                  <a:lnTo>
                    <a:pt x="220895" y="169439"/>
                  </a:lnTo>
                  <a:lnTo>
                    <a:pt x="259856" y="147841"/>
                  </a:lnTo>
                  <a:lnTo>
                    <a:pt x="301418" y="127456"/>
                  </a:lnTo>
                  <a:lnTo>
                    <a:pt x="345454" y="108346"/>
                  </a:lnTo>
                  <a:lnTo>
                    <a:pt x="391838" y="90574"/>
                  </a:lnTo>
                  <a:lnTo>
                    <a:pt x="440444" y="74200"/>
                  </a:lnTo>
                  <a:lnTo>
                    <a:pt x="491146" y="59287"/>
                  </a:lnTo>
                  <a:lnTo>
                    <a:pt x="543817" y="45897"/>
                  </a:lnTo>
                  <a:lnTo>
                    <a:pt x="598331" y="34092"/>
                  </a:lnTo>
                  <a:lnTo>
                    <a:pt x="654564" y="23932"/>
                  </a:lnTo>
                  <a:lnTo>
                    <a:pt x="712387" y="15482"/>
                  </a:lnTo>
                  <a:lnTo>
                    <a:pt x="771676" y="8801"/>
                  </a:lnTo>
                  <a:lnTo>
                    <a:pt x="832303" y="3953"/>
                  </a:lnTo>
                  <a:lnTo>
                    <a:pt x="894144" y="998"/>
                  </a:lnTo>
                  <a:lnTo>
                    <a:pt x="957072" y="0"/>
                  </a:lnTo>
                  <a:lnTo>
                    <a:pt x="1019999" y="998"/>
                  </a:lnTo>
                  <a:lnTo>
                    <a:pt x="1081840" y="3953"/>
                  </a:lnTo>
                  <a:lnTo>
                    <a:pt x="1142467" y="8801"/>
                  </a:lnTo>
                  <a:lnTo>
                    <a:pt x="1201756" y="15482"/>
                  </a:lnTo>
                  <a:lnTo>
                    <a:pt x="1259579" y="23932"/>
                  </a:lnTo>
                  <a:lnTo>
                    <a:pt x="1315812" y="34092"/>
                  </a:lnTo>
                  <a:lnTo>
                    <a:pt x="1370326" y="45897"/>
                  </a:lnTo>
                  <a:lnTo>
                    <a:pt x="1422997" y="59287"/>
                  </a:lnTo>
                  <a:lnTo>
                    <a:pt x="1473699" y="74200"/>
                  </a:lnTo>
                  <a:lnTo>
                    <a:pt x="1522305" y="90574"/>
                  </a:lnTo>
                  <a:lnTo>
                    <a:pt x="1568689" y="108346"/>
                  </a:lnTo>
                  <a:lnTo>
                    <a:pt x="1612725" y="127456"/>
                  </a:lnTo>
                  <a:lnTo>
                    <a:pt x="1654287" y="147841"/>
                  </a:lnTo>
                  <a:lnTo>
                    <a:pt x="1693248" y="169439"/>
                  </a:lnTo>
                  <a:lnTo>
                    <a:pt x="1729483" y="192188"/>
                  </a:lnTo>
                  <a:lnTo>
                    <a:pt x="1762866" y="216027"/>
                  </a:lnTo>
                  <a:lnTo>
                    <a:pt x="1793271" y="240893"/>
                  </a:lnTo>
                  <a:lnTo>
                    <a:pt x="1844639" y="293461"/>
                  </a:lnTo>
                  <a:lnTo>
                    <a:pt x="1882580" y="349397"/>
                  </a:lnTo>
                  <a:lnTo>
                    <a:pt x="1906084" y="408206"/>
                  </a:lnTo>
                  <a:lnTo>
                    <a:pt x="1914143" y="469391"/>
                  </a:lnTo>
                  <a:lnTo>
                    <a:pt x="1912108" y="500251"/>
                  </a:lnTo>
                  <a:lnTo>
                    <a:pt x="1896200" y="560310"/>
                  </a:lnTo>
                  <a:lnTo>
                    <a:pt x="1865351" y="617744"/>
                  </a:lnTo>
                  <a:lnTo>
                    <a:pt x="1820570" y="672058"/>
                  </a:lnTo>
                  <a:lnTo>
                    <a:pt x="1762866" y="722756"/>
                  </a:lnTo>
                  <a:lnTo>
                    <a:pt x="1729483" y="746595"/>
                  </a:lnTo>
                  <a:lnTo>
                    <a:pt x="1693248" y="769344"/>
                  </a:lnTo>
                  <a:lnTo>
                    <a:pt x="1654287" y="790942"/>
                  </a:lnTo>
                  <a:lnTo>
                    <a:pt x="1612725" y="811327"/>
                  </a:lnTo>
                  <a:lnTo>
                    <a:pt x="1568689" y="830437"/>
                  </a:lnTo>
                  <a:lnTo>
                    <a:pt x="1522305" y="848209"/>
                  </a:lnTo>
                  <a:lnTo>
                    <a:pt x="1473699" y="864583"/>
                  </a:lnTo>
                  <a:lnTo>
                    <a:pt x="1422997" y="879496"/>
                  </a:lnTo>
                  <a:lnTo>
                    <a:pt x="1370326" y="892886"/>
                  </a:lnTo>
                  <a:lnTo>
                    <a:pt x="1315812" y="904691"/>
                  </a:lnTo>
                  <a:lnTo>
                    <a:pt x="1259579" y="914851"/>
                  </a:lnTo>
                  <a:lnTo>
                    <a:pt x="1201756" y="923301"/>
                  </a:lnTo>
                  <a:lnTo>
                    <a:pt x="1142467" y="929982"/>
                  </a:lnTo>
                  <a:lnTo>
                    <a:pt x="1081840" y="934830"/>
                  </a:lnTo>
                  <a:lnTo>
                    <a:pt x="1019999" y="937785"/>
                  </a:lnTo>
                  <a:lnTo>
                    <a:pt x="957072" y="938783"/>
                  </a:lnTo>
                  <a:lnTo>
                    <a:pt x="894144" y="937785"/>
                  </a:lnTo>
                  <a:lnTo>
                    <a:pt x="832303" y="934830"/>
                  </a:lnTo>
                  <a:lnTo>
                    <a:pt x="771676" y="929982"/>
                  </a:lnTo>
                  <a:lnTo>
                    <a:pt x="712387" y="923301"/>
                  </a:lnTo>
                  <a:lnTo>
                    <a:pt x="654564" y="914851"/>
                  </a:lnTo>
                  <a:lnTo>
                    <a:pt x="598331" y="904691"/>
                  </a:lnTo>
                  <a:lnTo>
                    <a:pt x="543817" y="892886"/>
                  </a:lnTo>
                  <a:lnTo>
                    <a:pt x="491146" y="879496"/>
                  </a:lnTo>
                  <a:lnTo>
                    <a:pt x="440444" y="864583"/>
                  </a:lnTo>
                  <a:lnTo>
                    <a:pt x="391838" y="848209"/>
                  </a:lnTo>
                  <a:lnTo>
                    <a:pt x="345454" y="830437"/>
                  </a:lnTo>
                  <a:lnTo>
                    <a:pt x="301418" y="811327"/>
                  </a:lnTo>
                  <a:lnTo>
                    <a:pt x="259856" y="790942"/>
                  </a:lnTo>
                  <a:lnTo>
                    <a:pt x="220895" y="769344"/>
                  </a:lnTo>
                  <a:lnTo>
                    <a:pt x="184660" y="746595"/>
                  </a:lnTo>
                  <a:lnTo>
                    <a:pt x="151277" y="722756"/>
                  </a:lnTo>
                  <a:lnTo>
                    <a:pt x="120872" y="697890"/>
                  </a:lnTo>
                  <a:lnTo>
                    <a:pt x="69504" y="645322"/>
                  </a:lnTo>
                  <a:lnTo>
                    <a:pt x="31563" y="589386"/>
                  </a:lnTo>
                  <a:lnTo>
                    <a:pt x="8059" y="530577"/>
                  </a:lnTo>
                  <a:lnTo>
                    <a:pt x="0" y="469391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91709" y="2622930"/>
            <a:ext cx="882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STT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75246" y="2421318"/>
            <a:ext cx="2629535" cy="955040"/>
            <a:chOff x="6675246" y="2421318"/>
            <a:chExt cx="2629535" cy="955040"/>
          </a:xfrm>
        </p:grpSpPr>
        <p:sp>
          <p:nvSpPr>
            <p:cNvPr id="16" name="object 16"/>
            <p:cNvSpPr/>
            <p:nvPr/>
          </p:nvSpPr>
          <p:spPr>
            <a:xfrm>
              <a:off x="6675246" y="2856611"/>
              <a:ext cx="708025" cy="85725"/>
            </a:xfrm>
            <a:custGeom>
              <a:avLst/>
              <a:gdLst/>
              <a:ahLst/>
              <a:cxnLst/>
              <a:rect l="l" t="t" r="r" b="b"/>
              <a:pathLst>
                <a:path w="708025" h="85725">
                  <a:moveTo>
                    <a:pt x="622300" y="57145"/>
                  </a:moveTo>
                  <a:lnTo>
                    <a:pt x="622300" y="85725"/>
                  </a:lnTo>
                  <a:lnTo>
                    <a:pt x="679365" y="57150"/>
                  </a:lnTo>
                  <a:lnTo>
                    <a:pt x="622300" y="57145"/>
                  </a:lnTo>
                  <a:close/>
                </a:path>
                <a:path w="708025" h="85725">
                  <a:moveTo>
                    <a:pt x="622300" y="28572"/>
                  </a:moveTo>
                  <a:lnTo>
                    <a:pt x="622300" y="57145"/>
                  </a:lnTo>
                  <a:lnTo>
                    <a:pt x="644525" y="57150"/>
                  </a:lnTo>
                  <a:lnTo>
                    <a:pt x="650875" y="50673"/>
                  </a:lnTo>
                  <a:lnTo>
                    <a:pt x="650875" y="34925"/>
                  </a:lnTo>
                  <a:lnTo>
                    <a:pt x="644525" y="28575"/>
                  </a:lnTo>
                  <a:lnTo>
                    <a:pt x="622300" y="28572"/>
                  </a:lnTo>
                  <a:close/>
                </a:path>
                <a:path w="708025" h="85725">
                  <a:moveTo>
                    <a:pt x="622300" y="0"/>
                  </a:moveTo>
                  <a:lnTo>
                    <a:pt x="622300" y="28572"/>
                  </a:lnTo>
                  <a:lnTo>
                    <a:pt x="636651" y="28575"/>
                  </a:lnTo>
                  <a:lnTo>
                    <a:pt x="644525" y="28575"/>
                  </a:lnTo>
                  <a:lnTo>
                    <a:pt x="650875" y="34925"/>
                  </a:lnTo>
                  <a:lnTo>
                    <a:pt x="650875" y="50673"/>
                  </a:lnTo>
                  <a:lnTo>
                    <a:pt x="644525" y="57150"/>
                  </a:lnTo>
                  <a:lnTo>
                    <a:pt x="679374" y="57145"/>
                  </a:lnTo>
                  <a:lnTo>
                    <a:pt x="708025" y="42799"/>
                  </a:lnTo>
                  <a:lnTo>
                    <a:pt x="622300" y="0"/>
                  </a:lnTo>
                  <a:close/>
                </a:path>
                <a:path w="708025" h="85725">
                  <a:moveTo>
                    <a:pt x="14350" y="28448"/>
                  </a:moveTo>
                  <a:lnTo>
                    <a:pt x="6476" y="28448"/>
                  </a:lnTo>
                  <a:lnTo>
                    <a:pt x="0" y="34925"/>
                  </a:lnTo>
                  <a:lnTo>
                    <a:pt x="0" y="50673"/>
                  </a:lnTo>
                  <a:lnTo>
                    <a:pt x="6476" y="57023"/>
                  </a:lnTo>
                  <a:lnTo>
                    <a:pt x="622300" y="57145"/>
                  </a:lnTo>
                  <a:lnTo>
                    <a:pt x="622300" y="28572"/>
                  </a:lnTo>
                  <a:lnTo>
                    <a:pt x="14350" y="28448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2255" y="242925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957072" y="0"/>
                  </a:moveTo>
                  <a:lnTo>
                    <a:pt x="894144" y="998"/>
                  </a:lnTo>
                  <a:lnTo>
                    <a:pt x="832303" y="3953"/>
                  </a:lnTo>
                  <a:lnTo>
                    <a:pt x="771676" y="8801"/>
                  </a:lnTo>
                  <a:lnTo>
                    <a:pt x="712387" y="15482"/>
                  </a:lnTo>
                  <a:lnTo>
                    <a:pt x="654564" y="23932"/>
                  </a:lnTo>
                  <a:lnTo>
                    <a:pt x="598331" y="34092"/>
                  </a:lnTo>
                  <a:lnTo>
                    <a:pt x="543817" y="45897"/>
                  </a:lnTo>
                  <a:lnTo>
                    <a:pt x="491146" y="59287"/>
                  </a:lnTo>
                  <a:lnTo>
                    <a:pt x="440444" y="74200"/>
                  </a:lnTo>
                  <a:lnTo>
                    <a:pt x="391838" y="90574"/>
                  </a:lnTo>
                  <a:lnTo>
                    <a:pt x="345454" y="108346"/>
                  </a:lnTo>
                  <a:lnTo>
                    <a:pt x="301418" y="127456"/>
                  </a:lnTo>
                  <a:lnTo>
                    <a:pt x="259856" y="147841"/>
                  </a:lnTo>
                  <a:lnTo>
                    <a:pt x="220895" y="169439"/>
                  </a:lnTo>
                  <a:lnTo>
                    <a:pt x="184660" y="192188"/>
                  </a:lnTo>
                  <a:lnTo>
                    <a:pt x="151277" y="216027"/>
                  </a:lnTo>
                  <a:lnTo>
                    <a:pt x="120872" y="240893"/>
                  </a:lnTo>
                  <a:lnTo>
                    <a:pt x="69504" y="293461"/>
                  </a:lnTo>
                  <a:lnTo>
                    <a:pt x="31563" y="349397"/>
                  </a:lnTo>
                  <a:lnTo>
                    <a:pt x="8059" y="408206"/>
                  </a:lnTo>
                  <a:lnTo>
                    <a:pt x="0" y="469392"/>
                  </a:lnTo>
                  <a:lnTo>
                    <a:pt x="2035" y="500251"/>
                  </a:lnTo>
                  <a:lnTo>
                    <a:pt x="17943" y="560310"/>
                  </a:lnTo>
                  <a:lnTo>
                    <a:pt x="48792" y="617744"/>
                  </a:lnTo>
                  <a:lnTo>
                    <a:pt x="93573" y="672058"/>
                  </a:lnTo>
                  <a:lnTo>
                    <a:pt x="151277" y="722756"/>
                  </a:lnTo>
                  <a:lnTo>
                    <a:pt x="184660" y="746595"/>
                  </a:lnTo>
                  <a:lnTo>
                    <a:pt x="220895" y="769344"/>
                  </a:lnTo>
                  <a:lnTo>
                    <a:pt x="259856" y="790942"/>
                  </a:lnTo>
                  <a:lnTo>
                    <a:pt x="301418" y="811327"/>
                  </a:lnTo>
                  <a:lnTo>
                    <a:pt x="345454" y="830437"/>
                  </a:lnTo>
                  <a:lnTo>
                    <a:pt x="391838" y="848209"/>
                  </a:lnTo>
                  <a:lnTo>
                    <a:pt x="440444" y="864583"/>
                  </a:lnTo>
                  <a:lnTo>
                    <a:pt x="491146" y="879496"/>
                  </a:lnTo>
                  <a:lnTo>
                    <a:pt x="543817" y="892886"/>
                  </a:lnTo>
                  <a:lnTo>
                    <a:pt x="598331" y="904691"/>
                  </a:lnTo>
                  <a:lnTo>
                    <a:pt x="654564" y="914851"/>
                  </a:lnTo>
                  <a:lnTo>
                    <a:pt x="712387" y="923301"/>
                  </a:lnTo>
                  <a:lnTo>
                    <a:pt x="771676" y="929982"/>
                  </a:lnTo>
                  <a:lnTo>
                    <a:pt x="832303" y="934830"/>
                  </a:lnTo>
                  <a:lnTo>
                    <a:pt x="894144" y="937785"/>
                  </a:lnTo>
                  <a:lnTo>
                    <a:pt x="957072" y="938784"/>
                  </a:lnTo>
                  <a:lnTo>
                    <a:pt x="1019999" y="937785"/>
                  </a:lnTo>
                  <a:lnTo>
                    <a:pt x="1081840" y="934830"/>
                  </a:lnTo>
                  <a:lnTo>
                    <a:pt x="1142467" y="929982"/>
                  </a:lnTo>
                  <a:lnTo>
                    <a:pt x="1201756" y="923301"/>
                  </a:lnTo>
                  <a:lnTo>
                    <a:pt x="1259579" y="914851"/>
                  </a:lnTo>
                  <a:lnTo>
                    <a:pt x="1315812" y="904691"/>
                  </a:lnTo>
                  <a:lnTo>
                    <a:pt x="1370326" y="892886"/>
                  </a:lnTo>
                  <a:lnTo>
                    <a:pt x="1422997" y="879496"/>
                  </a:lnTo>
                  <a:lnTo>
                    <a:pt x="1473699" y="864583"/>
                  </a:lnTo>
                  <a:lnTo>
                    <a:pt x="1522305" y="848209"/>
                  </a:lnTo>
                  <a:lnTo>
                    <a:pt x="1568689" y="830437"/>
                  </a:lnTo>
                  <a:lnTo>
                    <a:pt x="1612725" y="811327"/>
                  </a:lnTo>
                  <a:lnTo>
                    <a:pt x="1654287" y="790942"/>
                  </a:lnTo>
                  <a:lnTo>
                    <a:pt x="1693248" y="769344"/>
                  </a:lnTo>
                  <a:lnTo>
                    <a:pt x="1729483" y="746595"/>
                  </a:lnTo>
                  <a:lnTo>
                    <a:pt x="1762866" y="722756"/>
                  </a:lnTo>
                  <a:lnTo>
                    <a:pt x="1793271" y="697890"/>
                  </a:lnTo>
                  <a:lnTo>
                    <a:pt x="1844639" y="645322"/>
                  </a:lnTo>
                  <a:lnTo>
                    <a:pt x="1882580" y="589386"/>
                  </a:lnTo>
                  <a:lnTo>
                    <a:pt x="1906084" y="530577"/>
                  </a:lnTo>
                  <a:lnTo>
                    <a:pt x="1914144" y="469392"/>
                  </a:lnTo>
                  <a:lnTo>
                    <a:pt x="1912108" y="438532"/>
                  </a:lnTo>
                  <a:lnTo>
                    <a:pt x="1896200" y="378473"/>
                  </a:lnTo>
                  <a:lnTo>
                    <a:pt x="1865351" y="321039"/>
                  </a:lnTo>
                  <a:lnTo>
                    <a:pt x="1820570" y="266725"/>
                  </a:lnTo>
                  <a:lnTo>
                    <a:pt x="1762866" y="216027"/>
                  </a:lnTo>
                  <a:lnTo>
                    <a:pt x="1729483" y="192188"/>
                  </a:lnTo>
                  <a:lnTo>
                    <a:pt x="1693248" y="169439"/>
                  </a:lnTo>
                  <a:lnTo>
                    <a:pt x="1654287" y="147841"/>
                  </a:lnTo>
                  <a:lnTo>
                    <a:pt x="1612725" y="127456"/>
                  </a:lnTo>
                  <a:lnTo>
                    <a:pt x="1568689" y="108346"/>
                  </a:lnTo>
                  <a:lnTo>
                    <a:pt x="1522305" y="90574"/>
                  </a:lnTo>
                  <a:lnTo>
                    <a:pt x="1473699" y="74200"/>
                  </a:lnTo>
                  <a:lnTo>
                    <a:pt x="1422997" y="59287"/>
                  </a:lnTo>
                  <a:lnTo>
                    <a:pt x="1370326" y="45897"/>
                  </a:lnTo>
                  <a:lnTo>
                    <a:pt x="1315812" y="34092"/>
                  </a:lnTo>
                  <a:lnTo>
                    <a:pt x="1259579" y="23932"/>
                  </a:lnTo>
                  <a:lnTo>
                    <a:pt x="1201756" y="15482"/>
                  </a:lnTo>
                  <a:lnTo>
                    <a:pt x="1142467" y="8801"/>
                  </a:lnTo>
                  <a:lnTo>
                    <a:pt x="1081840" y="3953"/>
                  </a:lnTo>
                  <a:lnTo>
                    <a:pt x="1019999" y="998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2255" y="2429255"/>
              <a:ext cx="1914525" cy="939165"/>
            </a:xfrm>
            <a:custGeom>
              <a:avLst/>
              <a:gdLst/>
              <a:ahLst/>
              <a:cxnLst/>
              <a:rect l="l" t="t" r="r" b="b"/>
              <a:pathLst>
                <a:path w="1914525" h="939164">
                  <a:moveTo>
                    <a:pt x="0" y="469392"/>
                  </a:moveTo>
                  <a:lnTo>
                    <a:pt x="8059" y="408206"/>
                  </a:lnTo>
                  <a:lnTo>
                    <a:pt x="31563" y="349397"/>
                  </a:lnTo>
                  <a:lnTo>
                    <a:pt x="69504" y="293461"/>
                  </a:lnTo>
                  <a:lnTo>
                    <a:pt x="120872" y="240893"/>
                  </a:lnTo>
                  <a:lnTo>
                    <a:pt x="151277" y="216027"/>
                  </a:lnTo>
                  <a:lnTo>
                    <a:pt x="184660" y="192188"/>
                  </a:lnTo>
                  <a:lnTo>
                    <a:pt x="220895" y="169439"/>
                  </a:lnTo>
                  <a:lnTo>
                    <a:pt x="259856" y="147841"/>
                  </a:lnTo>
                  <a:lnTo>
                    <a:pt x="301418" y="127456"/>
                  </a:lnTo>
                  <a:lnTo>
                    <a:pt x="345454" y="108346"/>
                  </a:lnTo>
                  <a:lnTo>
                    <a:pt x="391838" y="90574"/>
                  </a:lnTo>
                  <a:lnTo>
                    <a:pt x="440444" y="74200"/>
                  </a:lnTo>
                  <a:lnTo>
                    <a:pt x="491146" y="59287"/>
                  </a:lnTo>
                  <a:lnTo>
                    <a:pt x="543817" y="45897"/>
                  </a:lnTo>
                  <a:lnTo>
                    <a:pt x="598331" y="34092"/>
                  </a:lnTo>
                  <a:lnTo>
                    <a:pt x="654564" y="23932"/>
                  </a:lnTo>
                  <a:lnTo>
                    <a:pt x="712387" y="15482"/>
                  </a:lnTo>
                  <a:lnTo>
                    <a:pt x="771676" y="8801"/>
                  </a:lnTo>
                  <a:lnTo>
                    <a:pt x="832303" y="3953"/>
                  </a:lnTo>
                  <a:lnTo>
                    <a:pt x="894144" y="998"/>
                  </a:lnTo>
                  <a:lnTo>
                    <a:pt x="957072" y="0"/>
                  </a:lnTo>
                  <a:lnTo>
                    <a:pt x="1019999" y="998"/>
                  </a:lnTo>
                  <a:lnTo>
                    <a:pt x="1081840" y="3953"/>
                  </a:lnTo>
                  <a:lnTo>
                    <a:pt x="1142467" y="8801"/>
                  </a:lnTo>
                  <a:lnTo>
                    <a:pt x="1201756" y="15482"/>
                  </a:lnTo>
                  <a:lnTo>
                    <a:pt x="1259579" y="23932"/>
                  </a:lnTo>
                  <a:lnTo>
                    <a:pt x="1315812" y="34092"/>
                  </a:lnTo>
                  <a:lnTo>
                    <a:pt x="1370326" y="45897"/>
                  </a:lnTo>
                  <a:lnTo>
                    <a:pt x="1422997" y="59287"/>
                  </a:lnTo>
                  <a:lnTo>
                    <a:pt x="1473699" y="74200"/>
                  </a:lnTo>
                  <a:lnTo>
                    <a:pt x="1522305" y="90574"/>
                  </a:lnTo>
                  <a:lnTo>
                    <a:pt x="1568689" y="108346"/>
                  </a:lnTo>
                  <a:lnTo>
                    <a:pt x="1612725" y="127456"/>
                  </a:lnTo>
                  <a:lnTo>
                    <a:pt x="1654287" y="147841"/>
                  </a:lnTo>
                  <a:lnTo>
                    <a:pt x="1693248" y="169439"/>
                  </a:lnTo>
                  <a:lnTo>
                    <a:pt x="1729483" y="192188"/>
                  </a:lnTo>
                  <a:lnTo>
                    <a:pt x="1762866" y="216027"/>
                  </a:lnTo>
                  <a:lnTo>
                    <a:pt x="1793271" y="240893"/>
                  </a:lnTo>
                  <a:lnTo>
                    <a:pt x="1844639" y="293461"/>
                  </a:lnTo>
                  <a:lnTo>
                    <a:pt x="1882580" y="349397"/>
                  </a:lnTo>
                  <a:lnTo>
                    <a:pt x="1906084" y="408206"/>
                  </a:lnTo>
                  <a:lnTo>
                    <a:pt x="1914144" y="469392"/>
                  </a:lnTo>
                  <a:lnTo>
                    <a:pt x="1912108" y="500251"/>
                  </a:lnTo>
                  <a:lnTo>
                    <a:pt x="1896200" y="560310"/>
                  </a:lnTo>
                  <a:lnTo>
                    <a:pt x="1865351" y="617744"/>
                  </a:lnTo>
                  <a:lnTo>
                    <a:pt x="1820570" y="672058"/>
                  </a:lnTo>
                  <a:lnTo>
                    <a:pt x="1762866" y="722756"/>
                  </a:lnTo>
                  <a:lnTo>
                    <a:pt x="1729483" y="746595"/>
                  </a:lnTo>
                  <a:lnTo>
                    <a:pt x="1693248" y="769344"/>
                  </a:lnTo>
                  <a:lnTo>
                    <a:pt x="1654287" y="790942"/>
                  </a:lnTo>
                  <a:lnTo>
                    <a:pt x="1612725" y="811327"/>
                  </a:lnTo>
                  <a:lnTo>
                    <a:pt x="1568689" y="830437"/>
                  </a:lnTo>
                  <a:lnTo>
                    <a:pt x="1522305" y="848209"/>
                  </a:lnTo>
                  <a:lnTo>
                    <a:pt x="1473699" y="864583"/>
                  </a:lnTo>
                  <a:lnTo>
                    <a:pt x="1422997" y="879496"/>
                  </a:lnTo>
                  <a:lnTo>
                    <a:pt x="1370326" y="892886"/>
                  </a:lnTo>
                  <a:lnTo>
                    <a:pt x="1315812" y="904691"/>
                  </a:lnTo>
                  <a:lnTo>
                    <a:pt x="1259579" y="914851"/>
                  </a:lnTo>
                  <a:lnTo>
                    <a:pt x="1201756" y="923301"/>
                  </a:lnTo>
                  <a:lnTo>
                    <a:pt x="1142467" y="929982"/>
                  </a:lnTo>
                  <a:lnTo>
                    <a:pt x="1081840" y="934830"/>
                  </a:lnTo>
                  <a:lnTo>
                    <a:pt x="1019999" y="937785"/>
                  </a:lnTo>
                  <a:lnTo>
                    <a:pt x="957072" y="938784"/>
                  </a:lnTo>
                  <a:lnTo>
                    <a:pt x="894144" y="937785"/>
                  </a:lnTo>
                  <a:lnTo>
                    <a:pt x="832303" y="934830"/>
                  </a:lnTo>
                  <a:lnTo>
                    <a:pt x="771676" y="929982"/>
                  </a:lnTo>
                  <a:lnTo>
                    <a:pt x="712387" y="923301"/>
                  </a:lnTo>
                  <a:lnTo>
                    <a:pt x="654564" y="914851"/>
                  </a:lnTo>
                  <a:lnTo>
                    <a:pt x="598331" y="904691"/>
                  </a:lnTo>
                  <a:lnTo>
                    <a:pt x="543817" y="892886"/>
                  </a:lnTo>
                  <a:lnTo>
                    <a:pt x="491146" y="879496"/>
                  </a:lnTo>
                  <a:lnTo>
                    <a:pt x="440444" y="864583"/>
                  </a:lnTo>
                  <a:lnTo>
                    <a:pt x="391838" y="848209"/>
                  </a:lnTo>
                  <a:lnTo>
                    <a:pt x="345454" y="830437"/>
                  </a:lnTo>
                  <a:lnTo>
                    <a:pt x="301418" y="811327"/>
                  </a:lnTo>
                  <a:lnTo>
                    <a:pt x="259856" y="790942"/>
                  </a:lnTo>
                  <a:lnTo>
                    <a:pt x="220895" y="769344"/>
                  </a:lnTo>
                  <a:lnTo>
                    <a:pt x="184660" y="746595"/>
                  </a:lnTo>
                  <a:lnTo>
                    <a:pt x="151277" y="722756"/>
                  </a:lnTo>
                  <a:lnTo>
                    <a:pt x="120872" y="697890"/>
                  </a:lnTo>
                  <a:lnTo>
                    <a:pt x="69504" y="645322"/>
                  </a:lnTo>
                  <a:lnTo>
                    <a:pt x="31563" y="589386"/>
                  </a:lnTo>
                  <a:lnTo>
                    <a:pt x="8059" y="530577"/>
                  </a:lnTo>
                  <a:lnTo>
                    <a:pt x="0" y="46939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97545" y="2607945"/>
            <a:ext cx="1087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xt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35133" y="2475738"/>
            <a:ext cx="1533525" cy="847725"/>
          </a:xfrm>
          <a:prstGeom prst="rect">
            <a:avLst/>
          </a:prstGeom>
          <a:solidFill>
            <a:srgbClr val="00C5BA"/>
          </a:solidFill>
          <a:ln w="28575">
            <a:solidFill>
              <a:srgbClr val="EC515C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4184" marR="345440" indent="-111760">
              <a:lnSpc>
                <a:spcPct val="100000"/>
              </a:lnSpc>
              <a:spcBef>
                <a:spcPts val="1140"/>
              </a:spcBef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Logic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09744" y="2856610"/>
            <a:ext cx="5806440" cy="2610485"/>
            <a:chOff x="4809744" y="2856610"/>
            <a:chExt cx="5806440" cy="2610485"/>
          </a:xfrm>
        </p:grpSpPr>
        <p:sp>
          <p:nvSpPr>
            <p:cNvPr id="22" name="object 22"/>
            <p:cNvSpPr/>
            <p:nvPr/>
          </p:nvSpPr>
          <p:spPr>
            <a:xfrm>
              <a:off x="9282810" y="2856610"/>
              <a:ext cx="553085" cy="85725"/>
            </a:xfrm>
            <a:custGeom>
              <a:avLst/>
              <a:gdLst/>
              <a:ahLst/>
              <a:cxnLst/>
              <a:rect l="l" t="t" r="r" b="b"/>
              <a:pathLst>
                <a:path w="553084" h="85725">
                  <a:moveTo>
                    <a:pt x="466979" y="57144"/>
                  </a:moveTo>
                  <a:lnTo>
                    <a:pt x="466979" y="85725"/>
                  </a:lnTo>
                  <a:lnTo>
                    <a:pt x="524044" y="57150"/>
                  </a:lnTo>
                  <a:lnTo>
                    <a:pt x="466979" y="57144"/>
                  </a:lnTo>
                  <a:close/>
                </a:path>
                <a:path w="553084" h="85725">
                  <a:moveTo>
                    <a:pt x="466979" y="28571"/>
                  </a:moveTo>
                  <a:lnTo>
                    <a:pt x="466979" y="57144"/>
                  </a:lnTo>
                  <a:lnTo>
                    <a:pt x="489077" y="57150"/>
                  </a:lnTo>
                  <a:lnTo>
                    <a:pt x="495554" y="50673"/>
                  </a:lnTo>
                  <a:lnTo>
                    <a:pt x="495554" y="34925"/>
                  </a:lnTo>
                  <a:lnTo>
                    <a:pt x="489077" y="28575"/>
                  </a:lnTo>
                  <a:lnTo>
                    <a:pt x="466979" y="28571"/>
                  </a:lnTo>
                  <a:close/>
                </a:path>
                <a:path w="553084" h="85725">
                  <a:moveTo>
                    <a:pt x="466979" y="0"/>
                  </a:moveTo>
                  <a:lnTo>
                    <a:pt x="466979" y="28571"/>
                  </a:lnTo>
                  <a:lnTo>
                    <a:pt x="481203" y="28575"/>
                  </a:lnTo>
                  <a:lnTo>
                    <a:pt x="489077" y="28575"/>
                  </a:lnTo>
                  <a:lnTo>
                    <a:pt x="495554" y="34925"/>
                  </a:lnTo>
                  <a:lnTo>
                    <a:pt x="495554" y="50673"/>
                  </a:lnTo>
                  <a:lnTo>
                    <a:pt x="489077" y="57150"/>
                  </a:lnTo>
                  <a:lnTo>
                    <a:pt x="524056" y="57144"/>
                  </a:lnTo>
                  <a:lnTo>
                    <a:pt x="552704" y="42799"/>
                  </a:lnTo>
                  <a:lnTo>
                    <a:pt x="466979" y="0"/>
                  </a:lnTo>
                  <a:close/>
                </a:path>
                <a:path w="553084" h="85725">
                  <a:moveTo>
                    <a:pt x="14350" y="28448"/>
                  </a:moveTo>
                  <a:lnTo>
                    <a:pt x="6477" y="28448"/>
                  </a:lnTo>
                  <a:lnTo>
                    <a:pt x="0" y="34925"/>
                  </a:lnTo>
                  <a:lnTo>
                    <a:pt x="0" y="50673"/>
                  </a:lnTo>
                  <a:lnTo>
                    <a:pt x="6477" y="57023"/>
                  </a:lnTo>
                  <a:lnTo>
                    <a:pt x="466979" y="57144"/>
                  </a:lnTo>
                  <a:lnTo>
                    <a:pt x="466979" y="28571"/>
                  </a:lnTo>
                  <a:lnTo>
                    <a:pt x="14350" y="28448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55129" y="3308730"/>
              <a:ext cx="3861435" cy="1553210"/>
            </a:xfrm>
            <a:custGeom>
              <a:avLst/>
              <a:gdLst/>
              <a:ahLst/>
              <a:cxnLst/>
              <a:rect l="l" t="t" r="r" b="b"/>
              <a:pathLst>
                <a:path w="3861434" h="1553210">
                  <a:moveTo>
                    <a:pt x="85725" y="1467231"/>
                  </a:moveTo>
                  <a:lnTo>
                    <a:pt x="0" y="1510157"/>
                  </a:lnTo>
                  <a:lnTo>
                    <a:pt x="85725" y="1552956"/>
                  </a:lnTo>
                  <a:lnTo>
                    <a:pt x="85725" y="1524381"/>
                  </a:lnTo>
                  <a:lnTo>
                    <a:pt x="63500" y="1524381"/>
                  </a:lnTo>
                  <a:lnTo>
                    <a:pt x="57150" y="1518031"/>
                  </a:lnTo>
                  <a:lnTo>
                    <a:pt x="57150" y="1502283"/>
                  </a:lnTo>
                  <a:lnTo>
                    <a:pt x="63500" y="1495806"/>
                  </a:lnTo>
                  <a:lnTo>
                    <a:pt x="85725" y="1495806"/>
                  </a:lnTo>
                  <a:lnTo>
                    <a:pt x="85725" y="1467231"/>
                  </a:lnTo>
                  <a:close/>
                </a:path>
                <a:path w="3861434" h="1553210">
                  <a:moveTo>
                    <a:pt x="85725" y="1495806"/>
                  </a:moveTo>
                  <a:lnTo>
                    <a:pt x="63500" y="1495806"/>
                  </a:lnTo>
                  <a:lnTo>
                    <a:pt x="57150" y="1502283"/>
                  </a:lnTo>
                  <a:lnTo>
                    <a:pt x="57150" y="1518031"/>
                  </a:lnTo>
                  <a:lnTo>
                    <a:pt x="63500" y="1524381"/>
                  </a:lnTo>
                  <a:lnTo>
                    <a:pt x="85725" y="1524381"/>
                  </a:lnTo>
                  <a:lnTo>
                    <a:pt x="85725" y="1495806"/>
                  </a:lnTo>
                  <a:close/>
                </a:path>
                <a:path w="3861434" h="1553210">
                  <a:moveTo>
                    <a:pt x="3832352" y="1495806"/>
                  </a:moveTo>
                  <a:lnTo>
                    <a:pt x="85725" y="1495806"/>
                  </a:lnTo>
                  <a:lnTo>
                    <a:pt x="85725" y="1524381"/>
                  </a:lnTo>
                  <a:lnTo>
                    <a:pt x="3854577" y="1524381"/>
                  </a:lnTo>
                  <a:lnTo>
                    <a:pt x="3860927" y="1518031"/>
                  </a:lnTo>
                  <a:lnTo>
                    <a:pt x="3860927" y="1510157"/>
                  </a:lnTo>
                  <a:lnTo>
                    <a:pt x="3832352" y="1510157"/>
                  </a:lnTo>
                  <a:lnTo>
                    <a:pt x="3832352" y="1495806"/>
                  </a:lnTo>
                  <a:close/>
                </a:path>
                <a:path w="3861434" h="1553210">
                  <a:moveTo>
                    <a:pt x="3854577" y="0"/>
                  </a:moveTo>
                  <a:lnTo>
                    <a:pt x="3838702" y="0"/>
                  </a:lnTo>
                  <a:lnTo>
                    <a:pt x="3832352" y="6477"/>
                  </a:lnTo>
                  <a:lnTo>
                    <a:pt x="3832352" y="1510157"/>
                  </a:lnTo>
                  <a:lnTo>
                    <a:pt x="3846576" y="1495806"/>
                  </a:lnTo>
                  <a:lnTo>
                    <a:pt x="3860927" y="1495806"/>
                  </a:lnTo>
                  <a:lnTo>
                    <a:pt x="3860927" y="6477"/>
                  </a:lnTo>
                  <a:lnTo>
                    <a:pt x="3854577" y="0"/>
                  </a:lnTo>
                  <a:close/>
                </a:path>
                <a:path w="3861434" h="1553210">
                  <a:moveTo>
                    <a:pt x="3860927" y="1495806"/>
                  </a:moveTo>
                  <a:lnTo>
                    <a:pt x="3846576" y="1495806"/>
                  </a:lnTo>
                  <a:lnTo>
                    <a:pt x="3832352" y="1510157"/>
                  </a:lnTo>
                  <a:lnTo>
                    <a:pt x="3860927" y="1510157"/>
                  </a:lnTo>
                  <a:lnTo>
                    <a:pt x="3860927" y="149580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9744" y="4169663"/>
              <a:ext cx="1944624" cy="12969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10558" y="5555996"/>
            <a:ext cx="359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160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48"/>
            <a:ext cx="4431791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3743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User</a:t>
            </a:r>
            <a:r>
              <a:rPr sz="4000" spc="-235" dirty="0"/>
              <a:t>s</a:t>
            </a:r>
            <a:r>
              <a:rPr sz="4000" spc="-50" dirty="0"/>
              <a:t> </a:t>
            </a:r>
            <a:r>
              <a:rPr sz="4000" spc="-204" dirty="0"/>
              <a:t>o</a:t>
            </a:r>
            <a:r>
              <a:rPr sz="4000" spc="-125" dirty="0"/>
              <a:t>f</a:t>
            </a:r>
            <a:r>
              <a:rPr sz="4000" spc="-35" dirty="0"/>
              <a:t> </a:t>
            </a:r>
            <a:r>
              <a:rPr sz="4000" spc="-150" dirty="0"/>
              <a:t>Project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9" y="3296411"/>
            <a:ext cx="1844039" cy="635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2325" y="3407155"/>
            <a:ext cx="148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5450" algn="l"/>
              </a:tabLst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	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2032" y="2513076"/>
            <a:ext cx="2469641" cy="33063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30948"/>
            <a:ext cx="3998976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344" y="816102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0" dirty="0"/>
              <a:t>Roles</a:t>
            </a:r>
            <a:r>
              <a:rPr sz="4000" spc="-65" dirty="0"/>
              <a:t> </a:t>
            </a:r>
            <a:r>
              <a:rPr sz="4000" spc="-165" dirty="0"/>
              <a:t>of</a:t>
            </a:r>
            <a:r>
              <a:rPr sz="4000" spc="-80" dirty="0"/>
              <a:t> </a:t>
            </a:r>
            <a:r>
              <a:rPr sz="4000" spc="-210" dirty="0"/>
              <a:t>users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55" y="2574035"/>
            <a:ext cx="10232136" cy="22814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2517" y="2685669"/>
            <a:ext cx="979995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 </a:t>
            </a:r>
            <a:r>
              <a:rPr sz="2000" spc="-15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180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85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voice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pu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Verdana"/>
                <a:cs typeface="Verdana"/>
              </a:rPr>
              <a:t>acc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600200"/>
            <a:ext cx="102108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25" dirty="0"/>
              <a:t>Technology and Methodology</a:t>
            </a:r>
            <a:endParaRPr spc="-7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AB883-42EE-4847-9518-97A6E8D1BF54}"/>
              </a:ext>
            </a:extLst>
          </p:cNvPr>
          <p:cNvSpPr txBox="1"/>
          <p:nvPr/>
        </p:nvSpPr>
        <p:spPr>
          <a:xfrm>
            <a:off x="3276600" y="5715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Python with Agile Methodology 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008" y="0"/>
            <a:ext cx="5205984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1981200"/>
            <a:ext cx="57283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U</a:t>
            </a:r>
            <a:r>
              <a:rPr lang="en-US" spc="-215" dirty="0"/>
              <a:t>ML</a:t>
            </a:r>
            <a:r>
              <a:rPr spc="-100" dirty="0"/>
              <a:t> </a:t>
            </a:r>
            <a:r>
              <a:rPr spc="-70" dirty="0"/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85342"/>
            <a:ext cx="4955325" cy="6681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399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Microsoft Sans Serif</vt:lpstr>
      <vt:lpstr>Tahoma</vt:lpstr>
      <vt:lpstr>Verdana</vt:lpstr>
      <vt:lpstr>Office Theme</vt:lpstr>
      <vt:lpstr>Virtual Assistant</vt:lpstr>
      <vt:lpstr>Abstract</vt:lpstr>
      <vt:lpstr>Functionality &amp; background Work </vt:lpstr>
      <vt:lpstr>Users of Project</vt:lpstr>
      <vt:lpstr>Roles of users</vt:lpstr>
      <vt:lpstr>Technology and Methodology</vt:lpstr>
      <vt:lpstr>PowerPoint Presentation</vt:lpstr>
      <vt:lpstr>UML Diagram</vt:lpstr>
      <vt:lpstr>PowerPoint Presentation</vt:lpstr>
      <vt:lpstr>Advantages</vt:lpstr>
      <vt:lpstr>Requirements</vt:lpstr>
      <vt:lpstr>References for background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Manan Kateshiya</dc:creator>
  <cp:lastModifiedBy>Mama_web devlopers</cp:lastModifiedBy>
  <cp:revision>4</cp:revision>
  <dcterms:created xsi:type="dcterms:W3CDTF">2023-02-11T04:24:58Z</dcterms:created>
  <dcterms:modified xsi:type="dcterms:W3CDTF">2023-02-11T04:42:13Z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2023-02-11T00:00:00Z</vt:filetime>
  </property>
</Properties>
</file>