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94" r:id="rId18"/>
    <p:sldId id="288" r:id="rId19"/>
    <p:sldId id="289" r:id="rId20"/>
    <p:sldId id="291" r:id="rId21"/>
    <p:sldId id="279" r:id="rId22"/>
    <p:sldId id="287" r:id="rId23"/>
    <p:sldId id="284" r:id="rId24"/>
    <p:sldId id="283" r:id="rId25"/>
    <p:sldId id="290" r:id="rId26"/>
    <p:sldId id="269" r:id="rId27"/>
    <p:sldId id="258" r:id="rId28"/>
    <p:sldId id="259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9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5/15/2017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1013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5/15/2017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5/15/2017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5/15/2017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5/15/2017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5/---/2017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5/15/2017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5/15/2017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5/15/2017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5/15/2017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5/15/2017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  <a:endParaRPr lang="en-US" sz="9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5/15/2017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Credit Requirements </a:t>
            </a:r>
            <a:br>
              <a:rPr lang="en-US" dirty="0" smtClean="0"/>
            </a:br>
            <a:r>
              <a:rPr lang="en-US" dirty="0" smtClean="0"/>
              <a:t>of PY2016 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Ref Price and the X%-tile </a:t>
            </a:r>
            <a:r>
              <a:rPr lang="en-US" dirty="0" err="1" smtClean="0"/>
              <a:t>WorstCase</a:t>
            </a:r>
            <a:r>
              <a:rPr lang="en-US" dirty="0" smtClean="0"/>
              <a:t> value. (test against the 5%-tile, 2%tile, and 1%tile)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5/15/2017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5/15/2017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5/15/2017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5/15/2017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5/15/2017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5/15/2017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5/15/2017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5/15/2017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5/15/2017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5/15/2017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5/15/2017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7006</TotalTime>
  <Words>1059</Words>
  <Application>Microsoft Office PowerPoint</Application>
  <PresentationFormat>On-screen Show (4:3)</PresentationFormat>
  <Paragraphs>309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Credit Requirements Example</vt:lpstr>
      <vt:lpstr>Examples</vt:lpstr>
      <vt:lpstr>Backtesting Credit Requirements  of PY2016 Auction</vt:lpstr>
      <vt:lpstr>Proposal #1</vt:lpstr>
      <vt:lpstr>PowerPoint Presentation</vt:lpstr>
      <vt:lpstr>New Nodes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91</cp:revision>
  <dcterms:created xsi:type="dcterms:W3CDTF">2017-05-06T03:01:07Z</dcterms:created>
  <dcterms:modified xsi:type="dcterms:W3CDTF">2017-05-15T23:18:29Z</dcterms:modified>
</cp:coreProperties>
</file>