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58" r:id="rId4"/>
    <p:sldId id="268" r:id="rId5"/>
    <p:sldId id="269" r:id="rId6"/>
    <p:sldId id="261" r:id="rId7"/>
    <p:sldId id="259" r:id="rId8"/>
    <p:sldId id="262" r:id="rId9"/>
    <p:sldId id="264" r:id="rId10"/>
    <p:sldId id="270" r:id="rId11"/>
    <p:sldId id="272" r:id="rId12"/>
    <p:sldId id="271" r:id="rId13"/>
    <p:sldId id="260"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997" autoAdjust="0"/>
    <p:restoredTop sz="94660"/>
  </p:normalViewPr>
  <p:slideViewPr>
    <p:cSldViewPr snapToGrid="0">
      <p:cViewPr varScale="1">
        <p:scale>
          <a:sx n="88" d="100"/>
          <a:sy n="88" d="100"/>
        </p:scale>
        <p:origin x="-331"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5/18/2020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1982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303649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1114048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3232105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2499161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415171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3080505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110806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1434236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94227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3575094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23732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379176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201859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192795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275008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1487060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248462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3765454551"/>
      </p:ext>
    </p:extLst>
  </p:cSld>
  <p:clrMap bg1="dk1" tx1="lt1" bg2="dk2" tx2="lt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29B78F-2991-4E08-BD9E-C8DAB1299B18}"/>
              </a:ext>
            </a:extLst>
          </p:cNvPr>
          <p:cNvSpPr>
            <a:spLocks noGrp="1"/>
          </p:cNvSpPr>
          <p:nvPr>
            <p:ph type="ctrTitle"/>
          </p:nvPr>
        </p:nvSpPr>
        <p:spPr>
          <a:xfrm>
            <a:off x="1326913" y="879229"/>
            <a:ext cx="8915399" cy="2262781"/>
          </a:xfrm>
        </p:spPr>
        <p:txBody>
          <a:bodyPr>
            <a:normAutofit/>
          </a:bodyPr>
          <a:lstStyle/>
          <a:p>
            <a:r>
              <a:rPr lang="en-IN" dirty="0"/>
              <a:t>SOCIAL</a:t>
            </a:r>
            <a:br>
              <a:rPr lang="en-IN" dirty="0"/>
            </a:br>
            <a:r>
              <a:rPr lang="en-IN" dirty="0"/>
              <a:t>DISTANCING CHECKER</a:t>
            </a:r>
          </a:p>
        </p:txBody>
      </p:sp>
      <p:sp>
        <p:nvSpPr>
          <p:cNvPr id="3" name="Subtitle 2">
            <a:extLst>
              <a:ext uri="{FF2B5EF4-FFF2-40B4-BE49-F238E27FC236}">
                <a16:creationId xmlns="" xmlns:a16="http://schemas.microsoft.com/office/drawing/2014/main" id="{80F56544-2A78-48DE-9684-04B0E217054D}"/>
              </a:ext>
            </a:extLst>
          </p:cNvPr>
          <p:cNvSpPr>
            <a:spLocks noGrp="1"/>
          </p:cNvSpPr>
          <p:nvPr>
            <p:ph type="subTitle" idx="1"/>
          </p:nvPr>
        </p:nvSpPr>
        <p:spPr>
          <a:xfrm>
            <a:off x="1326912" y="3152849"/>
            <a:ext cx="8915399" cy="1126283"/>
          </a:xfrm>
        </p:spPr>
        <p:txBody>
          <a:bodyPr/>
          <a:lstStyle/>
          <a:p>
            <a:r>
              <a:rPr lang="en-IN" dirty="0"/>
              <a:t>ONLINE WEB BASED SOLUTION</a:t>
            </a:r>
          </a:p>
        </p:txBody>
      </p:sp>
      <p:sp>
        <p:nvSpPr>
          <p:cNvPr id="4" name="TextBox 3">
            <a:extLst>
              <a:ext uri="{FF2B5EF4-FFF2-40B4-BE49-F238E27FC236}">
                <a16:creationId xmlns="" xmlns:a16="http://schemas.microsoft.com/office/drawing/2014/main" id="{B4533122-CBDB-4EA4-8A00-D73A41CDE5AD}"/>
              </a:ext>
            </a:extLst>
          </p:cNvPr>
          <p:cNvSpPr txBox="1"/>
          <p:nvPr/>
        </p:nvSpPr>
        <p:spPr>
          <a:xfrm>
            <a:off x="8730762" y="4651131"/>
            <a:ext cx="5820508" cy="2031325"/>
          </a:xfrm>
          <a:prstGeom prst="rect">
            <a:avLst/>
          </a:prstGeom>
          <a:noFill/>
        </p:spPr>
        <p:txBody>
          <a:bodyPr wrap="square" rtlCol="0">
            <a:spAutoFit/>
          </a:bodyPr>
          <a:lstStyle/>
          <a:p>
            <a:r>
              <a:rPr lang="en-IN" dirty="0"/>
              <a:t>Team </a:t>
            </a:r>
            <a:r>
              <a:rPr lang="en-IN" dirty="0" err="1"/>
              <a:t>KanSoRiMa</a:t>
            </a:r>
            <a:r>
              <a:rPr lang="en-IN" dirty="0"/>
              <a:t> </a:t>
            </a:r>
          </a:p>
          <a:p>
            <a:endParaRPr lang="en-IN" dirty="0"/>
          </a:p>
          <a:p>
            <a:r>
              <a:rPr lang="en-IN" dirty="0"/>
              <a:t>ID:39</a:t>
            </a:r>
          </a:p>
          <a:p>
            <a:endParaRPr lang="en-IN" dirty="0"/>
          </a:p>
          <a:p>
            <a:r>
              <a:rPr lang="en-IN" dirty="0"/>
              <a:t>By:   Manendra Nath Shukla</a:t>
            </a:r>
          </a:p>
          <a:p>
            <a:r>
              <a:rPr lang="en-IN" dirty="0"/>
              <a:t>        Rishu Raj</a:t>
            </a:r>
          </a:p>
          <a:p>
            <a:r>
              <a:rPr lang="en-IN" dirty="0"/>
              <a:t>        Soumya Michael</a:t>
            </a:r>
          </a:p>
        </p:txBody>
      </p:sp>
      <p:sp>
        <p:nvSpPr>
          <p:cNvPr id="5" name="TextBox 4">
            <a:extLst>
              <a:ext uri="{FF2B5EF4-FFF2-40B4-BE49-F238E27FC236}">
                <a16:creationId xmlns="" xmlns:a16="http://schemas.microsoft.com/office/drawing/2014/main" id="{40E9A2FE-B3C3-4DCC-87DA-5CC9B87743DC}"/>
              </a:ext>
            </a:extLst>
          </p:cNvPr>
          <p:cNvSpPr txBox="1"/>
          <p:nvPr/>
        </p:nvSpPr>
        <p:spPr>
          <a:xfrm>
            <a:off x="9493624" y="144591"/>
            <a:ext cx="5961529" cy="369332"/>
          </a:xfrm>
          <a:prstGeom prst="rect">
            <a:avLst/>
          </a:prstGeom>
          <a:noFill/>
        </p:spPr>
        <p:txBody>
          <a:bodyPr wrap="square" rtlCol="0">
            <a:spAutoFit/>
          </a:bodyPr>
          <a:lstStyle/>
          <a:p>
            <a:r>
              <a:rPr lang="en-IN" dirty="0"/>
              <a:t>HACKATHON 2020</a:t>
            </a:r>
          </a:p>
        </p:txBody>
      </p:sp>
    </p:spTree>
    <p:extLst>
      <p:ext uri="{BB962C8B-B14F-4D97-AF65-F5344CB8AC3E}">
        <p14:creationId xmlns="" xmlns:p14="http://schemas.microsoft.com/office/powerpoint/2010/main" val="412546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br>
              <a:rPr lang="en-US" dirty="0" smtClean="0"/>
            </a:br>
            <a:endParaRPr lang="en-US" dirty="0"/>
          </a:p>
        </p:txBody>
      </p:sp>
      <p:pic>
        <p:nvPicPr>
          <p:cNvPr id="1028" name="Picture 4"/>
          <p:cNvPicPr>
            <a:picLocks noGrp="1" noChangeAspect="1" noChangeArrowheads="1"/>
          </p:cNvPicPr>
          <p:nvPr>
            <p:ph idx="1"/>
          </p:nvPr>
        </p:nvPicPr>
        <p:blipFill>
          <a:blip r:embed="rId2"/>
          <a:srcRect/>
          <a:stretch>
            <a:fillRect/>
          </a:stretch>
        </p:blipFill>
        <p:spPr bwMode="auto">
          <a:xfrm>
            <a:off x="737862" y="1958197"/>
            <a:ext cx="4636396" cy="3407433"/>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5588960" y="1880559"/>
            <a:ext cx="6318368" cy="355408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noChangeArrowheads="1"/>
          </p:cNvPicPr>
          <p:nvPr/>
        </p:nvPicPr>
        <p:blipFill>
          <a:blip r:embed="rId2"/>
          <a:srcRect/>
          <a:stretch>
            <a:fillRect/>
          </a:stretch>
        </p:blipFill>
        <p:spPr bwMode="auto">
          <a:xfrm>
            <a:off x="1112806" y="485776"/>
            <a:ext cx="10179171" cy="572578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1233579" y="454754"/>
            <a:ext cx="9825486" cy="552683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7A42E8-E861-4F15-B0BC-A7624B2ECFE1}"/>
              </a:ext>
            </a:extLst>
          </p:cNvPr>
          <p:cNvSpPr>
            <a:spLocks noGrp="1"/>
          </p:cNvSpPr>
          <p:nvPr>
            <p:ph type="title"/>
          </p:nvPr>
        </p:nvSpPr>
        <p:spPr>
          <a:xfrm>
            <a:off x="3333874" y="60773"/>
            <a:ext cx="5258815" cy="1020048"/>
          </a:xfrm>
        </p:spPr>
        <p:txBody>
          <a:bodyPr/>
          <a:lstStyle/>
          <a:p>
            <a:r>
              <a:rPr lang="en-IN" dirty="0"/>
              <a:t>Uses</a:t>
            </a:r>
          </a:p>
        </p:txBody>
      </p:sp>
      <p:sp>
        <p:nvSpPr>
          <p:cNvPr id="3" name="Text Placeholder 2">
            <a:extLst>
              <a:ext uri="{FF2B5EF4-FFF2-40B4-BE49-F238E27FC236}">
                <a16:creationId xmlns="" xmlns:a16="http://schemas.microsoft.com/office/drawing/2014/main" id="{97917754-1908-4E5C-A8B3-F5EC02DD0E18}"/>
              </a:ext>
            </a:extLst>
          </p:cNvPr>
          <p:cNvSpPr>
            <a:spLocks noGrp="1"/>
          </p:cNvSpPr>
          <p:nvPr>
            <p:ph type="body" idx="1"/>
          </p:nvPr>
        </p:nvSpPr>
        <p:spPr/>
        <p:txBody>
          <a:bodyPr/>
          <a:lstStyle/>
          <a:p>
            <a:r>
              <a:rPr lang="en-IN" dirty="0"/>
              <a:t> </a:t>
            </a:r>
          </a:p>
        </p:txBody>
      </p:sp>
      <p:sp>
        <p:nvSpPr>
          <p:cNvPr id="4" name="TextBox 3">
            <a:extLst>
              <a:ext uri="{FF2B5EF4-FFF2-40B4-BE49-F238E27FC236}">
                <a16:creationId xmlns="" xmlns:a16="http://schemas.microsoft.com/office/drawing/2014/main" id="{187D6C19-B767-4144-B5F4-982D4873D2AA}"/>
              </a:ext>
            </a:extLst>
          </p:cNvPr>
          <p:cNvSpPr txBox="1"/>
          <p:nvPr/>
        </p:nvSpPr>
        <p:spPr>
          <a:xfrm>
            <a:off x="3333874" y="1529862"/>
            <a:ext cx="8534400" cy="4247317"/>
          </a:xfrm>
          <a:prstGeom prst="rect">
            <a:avLst/>
          </a:prstGeom>
          <a:noFill/>
        </p:spPr>
        <p:txBody>
          <a:bodyPr wrap="square" rtlCol="0">
            <a:spAutoFit/>
          </a:bodyPr>
          <a:lstStyle/>
          <a:p>
            <a:pPr marL="285750" indent="-285750">
              <a:buFont typeface="Arial" panose="020B0604020202020204" pitchFamily="34" charset="0"/>
              <a:buChar char="•"/>
            </a:pPr>
            <a:r>
              <a:rPr lang="en-IN" dirty="0"/>
              <a:t>Can be implemented at malls, offices, medical shops, public halls, traffic lights and crossings, wherever the public is allowed to go in this lockdown.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Users can be implemented with live streaming option where user can adjust the </a:t>
            </a:r>
            <a:r>
              <a:rPr lang="en-IN" dirty="0" err="1"/>
              <a:t>Whatsapp</a:t>
            </a:r>
            <a:r>
              <a:rPr lang="en-IN" dirty="0"/>
              <a:t> service as per their authority.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 helpful system to be implemented at medical shops and liquor shops where people are needed to follow the social distancing. We can adjust the message system where we can send the camera codes stating the location of the camera or can be default option as police officials.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Alert system can be changed to Hooter or Alarm or a smart alarm where alarm will alert with the floor number or place name guiding as the place is getting violated with social distancing rules.</a:t>
            </a:r>
          </a:p>
        </p:txBody>
      </p:sp>
    </p:spTree>
    <p:extLst>
      <p:ext uri="{BB962C8B-B14F-4D97-AF65-F5344CB8AC3E}">
        <p14:creationId xmlns="" xmlns:p14="http://schemas.microsoft.com/office/powerpoint/2010/main" val="200514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A1A8BA-3078-405F-AA65-3FC458D8CC34}"/>
              </a:ext>
            </a:extLst>
          </p:cNvPr>
          <p:cNvSpPr>
            <a:spLocks noGrp="1"/>
          </p:cNvSpPr>
          <p:nvPr>
            <p:ph type="title"/>
          </p:nvPr>
        </p:nvSpPr>
        <p:spPr>
          <a:xfrm>
            <a:off x="4273993" y="1396899"/>
            <a:ext cx="8534401" cy="1070708"/>
          </a:xfrm>
        </p:spPr>
        <p:txBody>
          <a:bodyPr/>
          <a:lstStyle/>
          <a:p>
            <a:r>
              <a:rPr lang="en-IN" dirty="0"/>
              <a:t>ADVANTAGE</a:t>
            </a:r>
          </a:p>
        </p:txBody>
      </p:sp>
      <p:sp>
        <p:nvSpPr>
          <p:cNvPr id="3" name="Text Placeholder 2">
            <a:extLst>
              <a:ext uri="{FF2B5EF4-FFF2-40B4-BE49-F238E27FC236}">
                <a16:creationId xmlns="" xmlns:a16="http://schemas.microsoft.com/office/drawing/2014/main" id="{09A52E5A-851E-47F2-BBD8-16693268D6DB}"/>
              </a:ext>
            </a:extLst>
          </p:cNvPr>
          <p:cNvSpPr>
            <a:spLocks noGrp="1"/>
          </p:cNvSpPr>
          <p:nvPr>
            <p:ph type="body" idx="1"/>
          </p:nvPr>
        </p:nvSpPr>
        <p:spPr>
          <a:xfrm>
            <a:off x="4273994" y="3003034"/>
            <a:ext cx="8534400" cy="1498600"/>
          </a:xfrm>
        </p:spPr>
        <p:txBody>
          <a:bodyPr>
            <a:normAutofit fontScale="92500" lnSpcReduction="10000"/>
          </a:bodyPr>
          <a:lstStyle/>
          <a:p>
            <a:pPr marL="285750" indent="-285750">
              <a:buFont typeface="Arial" panose="020B0604020202020204" pitchFamily="34" charset="0"/>
              <a:buChar char="•"/>
            </a:pPr>
            <a:r>
              <a:rPr lang="en-IN" dirty="0"/>
              <a:t>Can save people from getting infected at social gatherings in this CORONA time.</a:t>
            </a:r>
          </a:p>
          <a:p>
            <a:pPr marL="285750" indent="-285750">
              <a:buFont typeface="Arial" panose="020B0604020202020204" pitchFamily="34" charset="0"/>
              <a:buChar char="•"/>
            </a:pPr>
            <a:r>
              <a:rPr lang="en-IN" dirty="0"/>
              <a:t>Real time monitoring if enabled Live Streaming.</a:t>
            </a:r>
          </a:p>
          <a:p>
            <a:pPr marL="285750" indent="-285750">
              <a:buFont typeface="Arial" panose="020B0604020202020204" pitchFamily="34" charset="0"/>
              <a:buChar char="•"/>
            </a:pPr>
            <a:r>
              <a:rPr lang="en-IN" dirty="0"/>
              <a:t>Fully automated system with SMS and Alert systems.</a:t>
            </a:r>
          </a:p>
        </p:txBody>
      </p:sp>
    </p:spTree>
    <p:extLst>
      <p:ext uri="{BB962C8B-B14F-4D97-AF65-F5344CB8AC3E}">
        <p14:creationId xmlns="" xmlns:p14="http://schemas.microsoft.com/office/powerpoint/2010/main" val="112547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41C03D-1560-4C99-AF51-EB389CF1CD64}"/>
              </a:ext>
            </a:extLst>
          </p:cNvPr>
          <p:cNvSpPr>
            <a:spLocks noGrp="1"/>
          </p:cNvSpPr>
          <p:nvPr>
            <p:ph type="title"/>
          </p:nvPr>
        </p:nvSpPr>
        <p:spPr>
          <a:xfrm>
            <a:off x="3486857" y="1469188"/>
            <a:ext cx="8534400" cy="1507067"/>
          </a:xfrm>
        </p:spPr>
        <p:txBody>
          <a:bodyPr/>
          <a:lstStyle/>
          <a:p>
            <a:r>
              <a:rPr lang="en-IN" dirty="0"/>
              <a:t>DISADVANTAGE</a:t>
            </a:r>
          </a:p>
        </p:txBody>
      </p:sp>
      <p:sp>
        <p:nvSpPr>
          <p:cNvPr id="3" name="Content Placeholder 2">
            <a:extLst>
              <a:ext uri="{FF2B5EF4-FFF2-40B4-BE49-F238E27FC236}">
                <a16:creationId xmlns="" xmlns:a16="http://schemas.microsoft.com/office/drawing/2014/main" id="{AE7C3806-9F1E-49E7-9799-9B7AE5CE259C}"/>
              </a:ext>
            </a:extLst>
          </p:cNvPr>
          <p:cNvSpPr>
            <a:spLocks noGrp="1"/>
          </p:cNvSpPr>
          <p:nvPr>
            <p:ph idx="1"/>
          </p:nvPr>
        </p:nvSpPr>
        <p:spPr>
          <a:xfrm>
            <a:off x="3486857" y="3253932"/>
            <a:ext cx="8534400" cy="1399932"/>
          </a:xfrm>
        </p:spPr>
        <p:txBody>
          <a:bodyPr/>
          <a:lstStyle/>
          <a:p>
            <a:r>
              <a:rPr lang="en-IN" dirty="0"/>
              <a:t>Needs high processing for image detection. Requires a high speed processor.</a:t>
            </a:r>
          </a:p>
        </p:txBody>
      </p:sp>
    </p:spTree>
    <p:extLst>
      <p:ext uri="{BB962C8B-B14F-4D97-AF65-F5344CB8AC3E}">
        <p14:creationId xmlns="" xmlns:p14="http://schemas.microsoft.com/office/powerpoint/2010/main" val="162921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90BB52-E34E-427A-955F-64CA0D71412D}"/>
              </a:ext>
            </a:extLst>
          </p:cNvPr>
          <p:cNvSpPr>
            <a:spLocks noGrp="1"/>
          </p:cNvSpPr>
          <p:nvPr>
            <p:ph type="title"/>
          </p:nvPr>
        </p:nvSpPr>
        <p:spPr>
          <a:xfrm>
            <a:off x="7424223" y="4502782"/>
            <a:ext cx="4976644" cy="840704"/>
          </a:xfrm>
        </p:spPr>
        <p:txBody>
          <a:bodyPr/>
          <a:lstStyle/>
          <a:p>
            <a:r>
              <a:rPr lang="en-IN" dirty="0"/>
              <a:t>THANK YOU</a:t>
            </a:r>
          </a:p>
        </p:txBody>
      </p:sp>
    </p:spTree>
    <p:extLst>
      <p:ext uri="{BB962C8B-B14F-4D97-AF65-F5344CB8AC3E}">
        <p14:creationId xmlns="" xmlns:p14="http://schemas.microsoft.com/office/powerpoint/2010/main" val="147162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2DF8CA-1BCD-4126-A3AB-342A194C095C}"/>
              </a:ext>
            </a:extLst>
          </p:cNvPr>
          <p:cNvSpPr>
            <a:spLocks noGrp="1"/>
          </p:cNvSpPr>
          <p:nvPr>
            <p:ph type="ctrTitle"/>
          </p:nvPr>
        </p:nvSpPr>
        <p:spPr>
          <a:xfrm>
            <a:off x="5310858" y="2183468"/>
            <a:ext cx="8001000" cy="830997"/>
          </a:xfrm>
        </p:spPr>
        <p:txBody>
          <a:bodyPr>
            <a:normAutofit/>
          </a:bodyPr>
          <a:lstStyle/>
          <a:p>
            <a:r>
              <a:rPr lang="en-IN" sz="2000" dirty="0"/>
              <a:t>BEAT SARS-CoV-2</a:t>
            </a:r>
          </a:p>
        </p:txBody>
      </p:sp>
      <p:sp>
        <p:nvSpPr>
          <p:cNvPr id="3" name="Subtitle 2">
            <a:extLst>
              <a:ext uri="{FF2B5EF4-FFF2-40B4-BE49-F238E27FC236}">
                <a16:creationId xmlns="" xmlns:a16="http://schemas.microsoft.com/office/drawing/2014/main" id="{597B2008-0146-4B45-8682-0A3A010010EB}"/>
              </a:ext>
            </a:extLst>
          </p:cNvPr>
          <p:cNvSpPr>
            <a:spLocks noGrp="1"/>
          </p:cNvSpPr>
          <p:nvPr>
            <p:ph type="subTitle" idx="1"/>
          </p:nvPr>
        </p:nvSpPr>
        <p:spPr>
          <a:xfrm>
            <a:off x="5310858" y="3305908"/>
            <a:ext cx="6085865" cy="2504179"/>
          </a:xfrm>
        </p:spPr>
        <p:txBody>
          <a:bodyPr>
            <a:normAutofit fontScale="85000" lnSpcReduction="10000"/>
          </a:bodyPr>
          <a:lstStyle/>
          <a:p>
            <a:r>
              <a:rPr lang="en-IN" dirty="0"/>
              <a:t>This project is developed in view of maintaining and detecting social distancing among people.</a:t>
            </a:r>
          </a:p>
          <a:p>
            <a:pPr algn="just"/>
            <a:r>
              <a:rPr lang="en-IN" dirty="0"/>
              <a:t>It is a user-friendly interface which will allow you to capture a picture and get the result as the people is </a:t>
            </a:r>
            <a:r>
              <a:rPr lang="en-IN"/>
              <a:t>following </a:t>
            </a:r>
            <a:r>
              <a:rPr lang="en-GB"/>
              <a:t>social distancing </a:t>
            </a:r>
            <a:r>
              <a:rPr lang="en-IN"/>
              <a:t>or </a:t>
            </a:r>
            <a:r>
              <a:rPr lang="en-IN" dirty="0"/>
              <a:t>not. If the captured image doesn’t follow social distancing, the geolocation of the place will be sent to the security police helpline via </a:t>
            </a:r>
            <a:r>
              <a:rPr lang="en-IN" dirty="0" err="1"/>
              <a:t>Whatsapp</a:t>
            </a:r>
            <a:r>
              <a:rPr lang="en-IN" dirty="0"/>
              <a:t> using Twilio API.</a:t>
            </a:r>
          </a:p>
        </p:txBody>
      </p:sp>
      <p:sp>
        <p:nvSpPr>
          <p:cNvPr id="4" name="TextBox 3">
            <a:extLst>
              <a:ext uri="{FF2B5EF4-FFF2-40B4-BE49-F238E27FC236}">
                <a16:creationId xmlns="" xmlns:a16="http://schemas.microsoft.com/office/drawing/2014/main" id="{9EB05070-BE0A-4C57-BDED-DF9114DDB906}"/>
              </a:ext>
            </a:extLst>
          </p:cNvPr>
          <p:cNvSpPr txBox="1"/>
          <p:nvPr/>
        </p:nvSpPr>
        <p:spPr>
          <a:xfrm>
            <a:off x="5310858" y="270300"/>
            <a:ext cx="5549534" cy="830997"/>
          </a:xfrm>
          <a:prstGeom prst="rect">
            <a:avLst/>
          </a:prstGeom>
          <a:noFill/>
        </p:spPr>
        <p:txBody>
          <a:bodyPr wrap="square" rtlCol="0">
            <a:spAutoFit/>
          </a:bodyPr>
          <a:lstStyle/>
          <a:p>
            <a:r>
              <a:rPr lang="en-IN" sz="4800" dirty="0"/>
              <a:t>ABSTRACT</a:t>
            </a:r>
          </a:p>
        </p:txBody>
      </p:sp>
    </p:spTree>
    <p:extLst>
      <p:ext uri="{BB962C8B-B14F-4D97-AF65-F5344CB8AC3E}">
        <p14:creationId xmlns="" xmlns:p14="http://schemas.microsoft.com/office/powerpoint/2010/main" val="89580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47CE9E-CAF6-4B6E-9FF6-B332D1D5BC5A}"/>
              </a:ext>
            </a:extLst>
          </p:cNvPr>
          <p:cNvSpPr>
            <a:spLocks noGrp="1"/>
          </p:cNvSpPr>
          <p:nvPr>
            <p:ph type="title"/>
          </p:nvPr>
        </p:nvSpPr>
        <p:spPr>
          <a:xfrm>
            <a:off x="5731452" y="115445"/>
            <a:ext cx="8534401" cy="1088292"/>
          </a:xfrm>
        </p:spPr>
        <p:txBody>
          <a:bodyPr/>
          <a:lstStyle/>
          <a:p>
            <a:r>
              <a:rPr lang="en-IN" dirty="0"/>
              <a:t>ALGORITHM USED</a:t>
            </a:r>
          </a:p>
        </p:txBody>
      </p:sp>
      <p:sp>
        <p:nvSpPr>
          <p:cNvPr id="3" name="Text Placeholder 2">
            <a:extLst>
              <a:ext uri="{FF2B5EF4-FFF2-40B4-BE49-F238E27FC236}">
                <a16:creationId xmlns="" xmlns:a16="http://schemas.microsoft.com/office/drawing/2014/main" id="{00C8413B-C095-4B0B-902C-5F13C9A38DBB}"/>
              </a:ext>
            </a:extLst>
          </p:cNvPr>
          <p:cNvSpPr>
            <a:spLocks noGrp="1"/>
          </p:cNvSpPr>
          <p:nvPr>
            <p:ph type="body" idx="1"/>
          </p:nvPr>
        </p:nvSpPr>
        <p:spPr>
          <a:xfrm>
            <a:off x="5731452" y="1356877"/>
            <a:ext cx="8534400" cy="4928420"/>
          </a:xfrm>
        </p:spPr>
        <p:txBody>
          <a:bodyPr>
            <a:normAutofit fontScale="92500" lnSpcReduction="10000"/>
          </a:bodyPr>
          <a:lstStyle/>
          <a:p>
            <a:r>
              <a:rPr lang="en-IN" dirty="0" smtClean="0"/>
              <a:t>Step-1 Capture or Upload the Image </a:t>
            </a:r>
          </a:p>
          <a:p>
            <a:r>
              <a:rPr lang="en-IN" dirty="0" smtClean="0"/>
              <a:t>Step-2 Detection of the human body in image</a:t>
            </a:r>
          </a:p>
          <a:p>
            <a:r>
              <a:rPr lang="en-IN" dirty="0" smtClean="0"/>
              <a:t>Step-3 </a:t>
            </a:r>
            <a:r>
              <a:rPr lang="en-IN" dirty="0" err="1" smtClean="0"/>
              <a:t>Labeling</a:t>
            </a:r>
            <a:r>
              <a:rPr lang="en-IN" dirty="0" smtClean="0"/>
              <a:t> the detected human body in image with </a:t>
            </a:r>
          </a:p>
          <a:p>
            <a:r>
              <a:rPr lang="en-IN" dirty="0" smtClean="0"/>
              <a:t>           rectangle  over  the body</a:t>
            </a:r>
          </a:p>
          <a:p>
            <a:r>
              <a:rPr lang="en-IN" dirty="0" smtClean="0"/>
              <a:t>Step-4 Find the coordinates of the rectangle </a:t>
            </a:r>
          </a:p>
          <a:p>
            <a:r>
              <a:rPr lang="en-IN" dirty="0" smtClean="0"/>
              <a:t>Step-5 calculate the distance in between them </a:t>
            </a:r>
          </a:p>
          <a:p>
            <a:r>
              <a:rPr lang="en-IN" dirty="0" smtClean="0"/>
              <a:t>Step5.1 if the distance is less then 100 cm </a:t>
            </a:r>
          </a:p>
          <a:p>
            <a:r>
              <a:rPr lang="en-IN" dirty="0" smtClean="0"/>
              <a:t>	then put the alert text on image</a:t>
            </a:r>
          </a:p>
          <a:p>
            <a:r>
              <a:rPr lang="en-IN" dirty="0" smtClean="0"/>
              <a:t>Step-5.2 else if distance &gt;=100 cm </a:t>
            </a:r>
          </a:p>
          <a:p>
            <a:r>
              <a:rPr lang="en-IN" dirty="0" smtClean="0"/>
              <a:t>	then put text as ok or green </a:t>
            </a:r>
            <a:r>
              <a:rPr lang="en-IN" dirty="0" err="1" smtClean="0"/>
              <a:t>color</a:t>
            </a:r>
            <a:r>
              <a:rPr lang="en-IN" dirty="0" smtClean="0"/>
              <a:t> </a:t>
            </a:r>
          </a:p>
          <a:p>
            <a:endParaRPr lang="en-IN" dirty="0" smtClean="0"/>
          </a:p>
          <a:p>
            <a:r>
              <a:rPr lang="en-IN" dirty="0" smtClean="0"/>
              <a:t> </a:t>
            </a:r>
            <a:endParaRPr lang="en-IN" dirty="0"/>
          </a:p>
        </p:txBody>
      </p:sp>
    </p:spTree>
    <p:extLst>
      <p:ext uri="{BB962C8B-B14F-4D97-AF65-F5344CB8AC3E}">
        <p14:creationId xmlns="" xmlns:p14="http://schemas.microsoft.com/office/powerpoint/2010/main" val="3921386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858EE3-0436-4CE0-BBBA-B94258351F2D}"/>
              </a:ext>
            </a:extLst>
          </p:cNvPr>
          <p:cNvSpPr>
            <a:spLocks noGrp="1"/>
          </p:cNvSpPr>
          <p:nvPr>
            <p:ph type="title"/>
          </p:nvPr>
        </p:nvSpPr>
        <p:spPr>
          <a:xfrm>
            <a:off x="4820222" y="568312"/>
            <a:ext cx="8534400" cy="1507067"/>
          </a:xfrm>
        </p:spPr>
        <p:txBody>
          <a:bodyPr/>
          <a:lstStyle/>
          <a:p>
            <a:r>
              <a:rPr lang="en-US" dirty="0"/>
              <a:t>PACKAGE STRUCTURE</a:t>
            </a:r>
            <a:endParaRPr lang="en-IN" dirty="0"/>
          </a:p>
        </p:txBody>
      </p:sp>
      <p:sp>
        <p:nvSpPr>
          <p:cNvPr id="3" name="Content Placeholder 2">
            <a:extLst>
              <a:ext uri="{FF2B5EF4-FFF2-40B4-BE49-F238E27FC236}">
                <a16:creationId xmlns="" xmlns:a16="http://schemas.microsoft.com/office/drawing/2014/main" id="{443AA1DD-55A5-406D-BB2F-6BCC753690AC}"/>
              </a:ext>
            </a:extLst>
          </p:cNvPr>
          <p:cNvSpPr>
            <a:spLocks noGrp="1"/>
          </p:cNvSpPr>
          <p:nvPr>
            <p:ph idx="1"/>
          </p:nvPr>
        </p:nvSpPr>
        <p:spPr>
          <a:xfrm>
            <a:off x="4820222" y="2537541"/>
            <a:ext cx="8534400" cy="1782917"/>
          </a:xfrm>
        </p:spPr>
        <p:txBody>
          <a:bodyPr/>
          <a:lstStyle/>
          <a:p>
            <a:r>
              <a:rPr lang="en-US" dirty="0"/>
              <a:t>The package has two files – Image.py and App.py</a:t>
            </a:r>
          </a:p>
          <a:p>
            <a:r>
              <a:rPr lang="en-US" dirty="0"/>
              <a:t>Image.py </a:t>
            </a:r>
            <a:r>
              <a:rPr lang="en-US" dirty="0" smtClean="0"/>
              <a:t>is model code  </a:t>
            </a:r>
            <a:endParaRPr lang="en-US" dirty="0"/>
          </a:p>
          <a:p>
            <a:r>
              <a:rPr lang="en-US" dirty="0"/>
              <a:t>App.py is used to process the picture with final output.</a:t>
            </a:r>
            <a:endParaRPr lang="en-IN" dirty="0"/>
          </a:p>
        </p:txBody>
      </p:sp>
    </p:spTree>
    <p:extLst>
      <p:ext uri="{BB962C8B-B14F-4D97-AF65-F5344CB8AC3E}">
        <p14:creationId xmlns="" xmlns:p14="http://schemas.microsoft.com/office/powerpoint/2010/main" val="223730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F01920-3A0A-4FE4-BF05-8330A753F1CE}"/>
              </a:ext>
            </a:extLst>
          </p:cNvPr>
          <p:cNvSpPr>
            <a:spLocks noGrp="1"/>
          </p:cNvSpPr>
          <p:nvPr>
            <p:ph type="ctrTitle"/>
          </p:nvPr>
        </p:nvSpPr>
        <p:spPr>
          <a:xfrm>
            <a:off x="6096000" y="598367"/>
            <a:ext cx="8001000" cy="936523"/>
          </a:xfrm>
        </p:spPr>
        <p:txBody>
          <a:bodyPr/>
          <a:lstStyle/>
          <a:p>
            <a:r>
              <a:rPr lang="en-US" dirty="0"/>
              <a:t>TWILIO API</a:t>
            </a:r>
            <a:endParaRPr lang="en-IN" dirty="0"/>
          </a:p>
        </p:txBody>
      </p:sp>
      <p:sp>
        <p:nvSpPr>
          <p:cNvPr id="3" name="Subtitle 2">
            <a:extLst>
              <a:ext uri="{FF2B5EF4-FFF2-40B4-BE49-F238E27FC236}">
                <a16:creationId xmlns="" xmlns:a16="http://schemas.microsoft.com/office/drawing/2014/main" id="{392E2916-E31F-4180-B2B5-352B2BE9E184}"/>
              </a:ext>
            </a:extLst>
          </p:cNvPr>
          <p:cNvSpPr>
            <a:spLocks noGrp="1"/>
          </p:cNvSpPr>
          <p:nvPr>
            <p:ph type="subTitle" idx="1"/>
          </p:nvPr>
        </p:nvSpPr>
        <p:spPr>
          <a:xfrm>
            <a:off x="6100857" y="2017798"/>
            <a:ext cx="6400800" cy="2822404"/>
          </a:xfrm>
        </p:spPr>
        <p:txBody>
          <a:bodyPr>
            <a:normAutofit/>
          </a:bodyPr>
          <a:lstStyle/>
          <a:p>
            <a:r>
              <a:rPr lang="en-US" dirty="0"/>
              <a:t>It is an API which is used to send </a:t>
            </a:r>
            <a:r>
              <a:rPr lang="en-US" dirty="0" err="1"/>
              <a:t>whatsapp</a:t>
            </a:r>
            <a:r>
              <a:rPr lang="en-US" dirty="0"/>
              <a:t> messages, voice messages </a:t>
            </a:r>
            <a:r>
              <a:rPr lang="en-US" dirty="0" err="1"/>
              <a:t>etc</a:t>
            </a:r>
            <a:r>
              <a:rPr lang="en-US" dirty="0"/>
              <a:t> online directly using program code. </a:t>
            </a:r>
          </a:p>
          <a:p>
            <a:r>
              <a:rPr lang="en-IN" dirty="0"/>
              <a:t>It is a cloud communication based API which simplifies communication between users worldwide using different platforms. </a:t>
            </a:r>
          </a:p>
        </p:txBody>
      </p:sp>
    </p:spTree>
    <p:extLst>
      <p:ext uri="{BB962C8B-B14F-4D97-AF65-F5344CB8AC3E}">
        <p14:creationId xmlns="" xmlns:p14="http://schemas.microsoft.com/office/powerpoint/2010/main" val="39834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0F0B51-1D1C-4147-A749-4F82DACE7E97}"/>
              </a:ext>
            </a:extLst>
          </p:cNvPr>
          <p:cNvSpPr>
            <a:spLocks noGrp="1"/>
          </p:cNvSpPr>
          <p:nvPr>
            <p:ph type="ctrTitle"/>
          </p:nvPr>
        </p:nvSpPr>
        <p:spPr>
          <a:xfrm>
            <a:off x="2911597" y="93785"/>
            <a:ext cx="3184403" cy="1415563"/>
          </a:xfrm>
        </p:spPr>
        <p:txBody>
          <a:bodyPr>
            <a:normAutofit/>
          </a:bodyPr>
          <a:lstStyle/>
          <a:p>
            <a:r>
              <a:rPr lang="en-IN" dirty="0"/>
              <a:t>FRONT END</a:t>
            </a:r>
          </a:p>
        </p:txBody>
      </p:sp>
      <p:sp>
        <p:nvSpPr>
          <p:cNvPr id="3" name="Subtitle 2">
            <a:extLst>
              <a:ext uri="{FF2B5EF4-FFF2-40B4-BE49-F238E27FC236}">
                <a16:creationId xmlns="" xmlns:a16="http://schemas.microsoft.com/office/drawing/2014/main" id="{4A9EBB8D-B48A-4394-B65B-526DD6310312}"/>
              </a:ext>
            </a:extLst>
          </p:cNvPr>
          <p:cNvSpPr>
            <a:spLocks noGrp="1"/>
          </p:cNvSpPr>
          <p:nvPr>
            <p:ph type="subTitle" idx="1"/>
          </p:nvPr>
        </p:nvSpPr>
        <p:spPr>
          <a:xfrm>
            <a:off x="2911597" y="1583354"/>
            <a:ext cx="3684339" cy="2209550"/>
          </a:xfrm>
        </p:spPr>
        <p:txBody>
          <a:bodyPr/>
          <a:lstStyle/>
          <a:p>
            <a:pPr marL="342900" indent="-342900">
              <a:buFont typeface="Arial" panose="020B0604020202020204" pitchFamily="34" charset="0"/>
              <a:buChar char="•"/>
            </a:pPr>
            <a:r>
              <a:rPr lang="en-IN" dirty="0"/>
              <a:t>JAVASCRIPT</a:t>
            </a:r>
          </a:p>
          <a:p>
            <a:pPr marL="342900" indent="-342900">
              <a:buFont typeface="Arial" panose="020B0604020202020204" pitchFamily="34" charset="0"/>
              <a:buChar char="•"/>
            </a:pPr>
            <a:r>
              <a:rPr lang="en-IN" dirty="0"/>
              <a:t>HTML</a:t>
            </a:r>
          </a:p>
          <a:p>
            <a:pPr marL="342900" indent="-342900">
              <a:buFont typeface="Arial" panose="020B0604020202020204" pitchFamily="34" charset="0"/>
              <a:buChar char="•"/>
            </a:pPr>
            <a:r>
              <a:rPr lang="en-IN" dirty="0"/>
              <a:t>CSS</a:t>
            </a:r>
          </a:p>
          <a:p>
            <a:pPr marL="342900" indent="-342900">
              <a:buFont typeface="Arial" panose="020B0604020202020204" pitchFamily="34" charset="0"/>
              <a:buChar char="•"/>
            </a:pPr>
            <a:r>
              <a:rPr lang="en-IN" dirty="0"/>
              <a:t>PHP</a:t>
            </a:r>
          </a:p>
        </p:txBody>
      </p:sp>
      <p:sp>
        <p:nvSpPr>
          <p:cNvPr id="4" name="Title 1">
            <a:extLst>
              <a:ext uri="{FF2B5EF4-FFF2-40B4-BE49-F238E27FC236}">
                <a16:creationId xmlns="" xmlns:a16="http://schemas.microsoft.com/office/drawing/2014/main" id="{06E24362-2BD2-4AB0-ABD6-C7820A0F41D5}"/>
              </a:ext>
            </a:extLst>
          </p:cNvPr>
          <p:cNvSpPr txBox="1">
            <a:spLocks/>
          </p:cNvSpPr>
          <p:nvPr/>
        </p:nvSpPr>
        <p:spPr>
          <a:xfrm>
            <a:off x="7425881" y="0"/>
            <a:ext cx="8001000" cy="150934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BACK END</a:t>
            </a:r>
          </a:p>
        </p:txBody>
      </p:sp>
      <p:sp>
        <p:nvSpPr>
          <p:cNvPr id="7" name="Subtitle 2">
            <a:extLst>
              <a:ext uri="{FF2B5EF4-FFF2-40B4-BE49-F238E27FC236}">
                <a16:creationId xmlns="" xmlns:a16="http://schemas.microsoft.com/office/drawing/2014/main" id="{656EB3D0-F310-CE49-A52E-3D7E37F2429A}"/>
              </a:ext>
            </a:extLst>
          </p:cNvPr>
          <p:cNvSpPr>
            <a:spLocks noGrp="1"/>
          </p:cNvSpPr>
          <p:nvPr>
            <p:ph type="subTitle" idx="1"/>
          </p:nvPr>
        </p:nvSpPr>
        <p:spPr>
          <a:xfrm>
            <a:off x="7425881" y="1583354"/>
            <a:ext cx="3684339" cy="2209550"/>
          </a:xfrm>
        </p:spPr>
        <p:txBody>
          <a:bodyPr/>
          <a:lstStyle/>
          <a:p>
            <a:pPr marL="342900" indent="-342900">
              <a:buFont typeface="Arial" panose="020B0604020202020204" pitchFamily="34" charset="0"/>
              <a:buChar char="•"/>
            </a:pPr>
            <a:r>
              <a:rPr lang="en-GB"/>
              <a:t>Webcam.min.js</a:t>
            </a:r>
            <a:endParaRPr lang="en-IN" dirty="0"/>
          </a:p>
          <a:p>
            <a:pPr marL="342900" indent="-342900">
              <a:buFont typeface="Arial" panose="020B0604020202020204" pitchFamily="34" charset="0"/>
              <a:buChar char="•"/>
            </a:pPr>
            <a:r>
              <a:rPr lang="en-GB"/>
              <a:t>Python</a:t>
            </a:r>
            <a:endParaRPr lang="en-IN" dirty="0"/>
          </a:p>
          <a:p>
            <a:pPr marL="342900" indent="-342900">
              <a:buFont typeface="Arial" panose="020B0604020202020204" pitchFamily="34" charset="0"/>
              <a:buChar char="•"/>
            </a:pPr>
            <a:r>
              <a:rPr lang="en-GB"/>
              <a:t>Opencv</a:t>
            </a:r>
            <a:endParaRPr lang="en-IN" dirty="0"/>
          </a:p>
          <a:p>
            <a:pPr marL="342900" indent="-342900">
              <a:buFont typeface="Arial" panose="020B0604020202020204" pitchFamily="34" charset="0"/>
              <a:buChar char="•"/>
            </a:pPr>
            <a:r>
              <a:rPr lang="en-GB"/>
              <a:t>Flask</a:t>
            </a:r>
            <a:endParaRPr lang="en-IN" dirty="0"/>
          </a:p>
        </p:txBody>
      </p:sp>
    </p:spTree>
    <p:extLst>
      <p:ext uri="{BB962C8B-B14F-4D97-AF65-F5344CB8AC3E}">
        <p14:creationId xmlns="" xmlns:p14="http://schemas.microsoft.com/office/powerpoint/2010/main" val="218409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500"/>
                                        <p:tgtEl>
                                          <p:spTgt spid="7">
                                            <p:txEl>
                                              <p:pRg st="0" end="0"/>
                                            </p:txEl>
                                          </p:spTgt>
                                        </p:tgtEl>
                                        <p:attrNameLst>
                                          <p:attrName>ppt_y</p:attrName>
                                        </p:attrNameLst>
                                      </p:cBhvr>
                                      <p:tavLst>
                                        <p:tav tm="0">
                                          <p:val>
                                            <p:strVal val="#ppt_y+#ppt_h*1.125000"/>
                                          </p:val>
                                        </p:tav>
                                        <p:tav tm="100000">
                                          <p:val>
                                            <p:strVal val="#ppt_y"/>
                                          </p:val>
                                        </p:tav>
                                      </p:tavLst>
                                    </p:anim>
                                    <p:animEffect transition="in" filter="wipe(up)">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 calcmode="lin" valueType="num">
                                      <p:cBhvr additive="base">
                                        <p:cTn id="37" dur="500"/>
                                        <p:tgtEl>
                                          <p:spTgt spid="7">
                                            <p:txEl>
                                              <p:pRg st="1" end="1"/>
                                            </p:txEl>
                                          </p:spTgt>
                                        </p:tgtEl>
                                        <p:attrNameLst>
                                          <p:attrName>ppt_y</p:attrName>
                                        </p:attrNameLst>
                                      </p:cBhvr>
                                      <p:tavLst>
                                        <p:tav tm="0">
                                          <p:val>
                                            <p:strVal val="#ppt_y+#ppt_h*1.125000"/>
                                          </p:val>
                                        </p:tav>
                                        <p:tav tm="100000">
                                          <p:val>
                                            <p:strVal val="#ppt_y"/>
                                          </p:val>
                                        </p:tav>
                                      </p:tavLst>
                                    </p:anim>
                                    <p:animEffect transition="in" filter="wipe(up)">
                                      <p:cBhvr>
                                        <p:cTn id="38" dur="500"/>
                                        <p:tgtEl>
                                          <p:spTgt spid="7">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anim calcmode="lin" valueType="num">
                                      <p:cBhvr additive="base">
                                        <p:cTn id="43" dur="500"/>
                                        <p:tgtEl>
                                          <p:spTgt spid="7">
                                            <p:txEl>
                                              <p:pRg st="2" end="2"/>
                                            </p:txEl>
                                          </p:spTgt>
                                        </p:tgtEl>
                                        <p:attrNameLst>
                                          <p:attrName>ppt_y</p:attrName>
                                        </p:attrNameLst>
                                      </p:cBhvr>
                                      <p:tavLst>
                                        <p:tav tm="0">
                                          <p:val>
                                            <p:strVal val="#ppt_y+#ppt_h*1.125000"/>
                                          </p:val>
                                        </p:tav>
                                        <p:tav tm="100000">
                                          <p:val>
                                            <p:strVal val="#ppt_y"/>
                                          </p:val>
                                        </p:tav>
                                      </p:tavLst>
                                    </p:anim>
                                    <p:animEffect transition="in" filter="wipe(up)">
                                      <p:cBhvr>
                                        <p:cTn id="44" dur="500"/>
                                        <p:tgtEl>
                                          <p:spTgt spid="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7">
                                            <p:txEl>
                                              <p:pRg st="3" end="3"/>
                                            </p:txEl>
                                          </p:spTgt>
                                        </p:tgtEl>
                                        <p:attrNameLst>
                                          <p:attrName>style.visibility</p:attrName>
                                        </p:attrNameLst>
                                      </p:cBhvr>
                                      <p:to>
                                        <p:strVal val="visible"/>
                                      </p:to>
                                    </p:set>
                                    <p:anim calcmode="lin" valueType="num">
                                      <p:cBhvr additive="base">
                                        <p:cTn id="49" dur="500"/>
                                        <p:tgtEl>
                                          <p:spTgt spid="7">
                                            <p:txEl>
                                              <p:pRg st="3" end="3"/>
                                            </p:txEl>
                                          </p:spTgt>
                                        </p:tgtEl>
                                        <p:attrNameLst>
                                          <p:attrName>ppt_y</p:attrName>
                                        </p:attrNameLst>
                                      </p:cBhvr>
                                      <p:tavLst>
                                        <p:tav tm="0">
                                          <p:val>
                                            <p:strVal val="#ppt_y+#ppt_h*1.125000"/>
                                          </p:val>
                                        </p:tav>
                                        <p:tav tm="100000">
                                          <p:val>
                                            <p:strVal val="#ppt_y"/>
                                          </p:val>
                                        </p:tav>
                                      </p:tavLst>
                                    </p:anim>
                                    <p:animEffect transition="in" filter="wipe(up)">
                                      <p:cBhvr>
                                        <p:cTn id="50"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3E2502-80B6-43E7-AE20-B0AD38D5A3D3}"/>
              </a:ext>
            </a:extLst>
          </p:cNvPr>
          <p:cNvSpPr>
            <a:spLocks noGrp="1"/>
          </p:cNvSpPr>
          <p:nvPr>
            <p:ph type="title"/>
          </p:nvPr>
        </p:nvSpPr>
        <p:spPr>
          <a:xfrm>
            <a:off x="7110511" y="25896"/>
            <a:ext cx="8534401" cy="1061915"/>
          </a:xfrm>
        </p:spPr>
        <p:txBody>
          <a:bodyPr/>
          <a:lstStyle/>
          <a:p>
            <a:r>
              <a:rPr lang="en-IN" dirty="0"/>
              <a:t>WEB BASED INTERFACE</a:t>
            </a:r>
          </a:p>
        </p:txBody>
      </p:sp>
      <p:sp>
        <p:nvSpPr>
          <p:cNvPr id="3" name="Text Placeholder 2">
            <a:extLst>
              <a:ext uri="{FF2B5EF4-FFF2-40B4-BE49-F238E27FC236}">
                <a16:creationId xmlns="" xmlns:a16="http://schemas.microsoft.com/office/drawing/2014/main" id="{484DD7A6-CACA-4179-9AD3-6280217B0F6F}"/>
              </a:ext>
            </a:extLst>
          </p:cNvPr>
          <p:cNvSpPr>
            <a:spLocks noGrp="1"/>
          </p:cNvSpPr>
          <p:nvPr>
            <p:ph type="body" idx="1"/>
          </p:nvPr>
        </p:nvSpPr>
        <p:spPr>
          <a:xfrm>
            <a:off x="3540345" y="1447305"/>
            <a:ext cx="8534400" cy="4322884"/>
          </a:xfrm>
        </p:spPr>
        <p:txBody>
          <a:bodyPr>
            <a:normAutofit/>
          </a:bodyPr>
          <a:lstStyle/>
          <a:p>
            <a:r>
              <a:rPr lang="en-IN" dirty="0"/>
              <a:t>In this project, we are using a web based interface to get the picture from user. A </a:t>
            </a:r>
            <a:r>
              <a:rPr lang="en-IN" dirty="0" err="1"/>
              <a:t>javascript</a:t>
            </a:r>
            <a:r>
              <a:rPr lang="en-IN" dirty="0"/>
              <a:t> module, Webcam-min.js is used to get the picture from user and save using php. </a:t>
            </a:r>
          </a:p>
          <a:p>
            <a:r>
              <a:rPr lang="en-IN" dirty="0"/>
              <a:t>User can click and get the results of whether the given picture has the people who are following Social Distancing.</a:t>
            </a:r>
          </a:p>
          <a:p>
            <a:endParaRPr lang="en-IN" dirty="0"/>
          </a:p>
          <a:p>
            <a:r>
              <a:rPr lang="en-IN" dirty="0"/>
              <a:t>Directly sent to police officials on the given </a:t>
            </a:r>
            <a:r>
              <a:rPr lang="en-IN" dirty="0" err="1"/>
              <a:t>Whatsapp</a:t>
            </a:r>
            <a:r>
              <a:rPr lang="en-IN" dirty="0"/>
              <a:t> number in-built via Twilio API.</a:t>
            </a:r>
          </a:p>
          <a:p>
            <a:r>
              <a:rPr lang="en-IN" dirty="0"/>
              <a:t>Can also be set on Live Streaming to live stream the place, if violated with social distancing rules.</a:t>
            </a:r>
          </a:p>
          <a:p>
            <a:endParaRPr lang="en-IN" dirty="0"/>
          </a:p>
          <a:p>
            <a:endParaRPr lang="en-IN" dirty="0"/>
          </a:p>
        </p:txBody>
      </p:sp>
    </p:spTree>
    <p:extLst>
      <p:ext uri="{BB962C8B-B14F-4D97-AF65-F5344CB8AC3E}">
        <p14:creationId xmlns="" xmlns:p14="http://schemas.microsoft.com/office/powerpoint/2010/main" val="155760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E656E5D-385F-451F-BFF1-CE259EF4D53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471045" y="1716726"/>
            <a:ext cx="7308313" cy="3836193"/>
          </a:xfrm>
          <a:prstGeom prst="rect">
            <a:avLst/>
          </a:prstGeom>
        </p:spPr>
      </p:pic>
      <p:sp>
        <p:nvSpPr>
          <p:cNvPr id="4" name="TextBox 3">
            <a:extLst>
              <a:ext uri="{FF2B5EF4-FFF2-40B4-BE49-F238E27FC236}">
                <a16:creationId xmlns="" xmlns:a16="http://schemas.microsoft.com/office/drawing/2014/main" id="{61EDA1CE-FF2E-45BA-8938-861B4571FB80}"/>
              </a:ext>
            </a:extLst>
          </p:cNvPr>
          <p:cNvSpPr txBox="1"/>
          <p:nvPr/>
        </p:nvSpPr>
        <p:spPr>
          <a:xfrm>
            <a:off x="4471045" y="951138"/>
            <a:ext cx="7420708" cy="707886"/>
          </a:xfrm>
          <a:prstGeom prst="rect">
            <a:avLst/>
          </a:prstGeom>
          <a:noFill/>
        </p:spPr>
        <p:txBody>
          <a:bodyPr wrap="square" rtlCol="0">
            <a:spAutoFit/>
          </a:bodyPr>
          <a:lstStyle/>
          <a:p>
            <a:r>
              <a:rPr lang="en-IN" sz="4000" dirty="0"/>
              <a:t>WEB-VIEW</a:t>
            </a:r>
          </a:p>
        </p:txBody>
      </p:sp>
    </p:spTree>
    <p:extLst>
      <p:ext uri="{BB962C8B-B14F-4D97-AF65-F5344CB8AC3E}">
        <p14:creationId xmlns="" xmlns:p14="http://schemas.microsoft.com/office/powerpoint/2010/main" val="356858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77B5EE-55AC-410D-A423-749475C188CD}"/>
              </a:ext>
            </a:extLst>
          </p:cNvPr>
          <p:cNvSpPr>
            <a:spLocks noGrp="1"/>
          </p:cNvSpPr>
          <p:nvPr>
            <p:ph type="ctrTitle"/>
          </p:nvPr>
        </p:nvSpPr>
        <p:spPr>
          <a:xfrm>
            <a:off x="5609586" y="0"/>
            <a:ext cx="8001000" cy="1406770"/>
          </a:xfrm>
        </p:spPr>
        <p:txBody>
          <a:bodyPr/>
          <a:lstStyle/>
          <a:p>
            <a:r>
              <a:rPr lang="en-IN" dirty="0"/>
              <a:t>Object detection</a:t>
            </a:r>
          </a:p>
        </p:txBody>
      </p:sp>
      <p:sp>
        <p:nvSpPr>
          <p:cNvPr id="3" name="Subtitle 2">
            <a:extLst>
              <a:ext uri="{FF2B5EF4-FFF2-40B4-BE49-F238E27FC236}">
                <a16:creationId xmlns="" xmlns:a16="http://schemas.microsoft.com/office/drawing/2014/main" id="{B346BD24-2BBB-45B6-9FE1-86F005512463}"/>
              </a:ext>
            </a:extLst>
          </p:cNvPr>
          <p:cNvSpPr>
            <a:spLocks noGrp="1"/>
          </p:cNvSpPr>
          <p:nvPr>
            <p:ph type="subTitle" idx="1"/>
          </p:nvPr>
        </p:nvSpPr>
        <p:spPr>
          <a:xfrm>
            <a:off x="5609586" y="1523852"/>
            <a:ext cx="6400800" cy="4148341"/>
          </a:xfrm>
        </p:spPr>
        <p:txBody>
          <a:bodyPr>
            <a:normAutofit/>
          </a:bodyPr>
          <a:lstStyle/>
          <a:p>
            <a:r>
              <a:rPr lang="en-IN" dirty="0"/>
              <a:t>The project will capture and perform object detection to detect the person. The detected persons will be marked with Labels around them.</a:t>
            </a:r>
          </a:p>
          <a:p>
            <a:r>
              <a:rPr lang="en-IN" dirty="0"/>
              <a:t>Implemented using python uses OpenCV.</a:t>
            </a:r>
          </a:p>
          <a:p>
            <a:r>
              <a:rPr lang="en-US" b="1" dirty="0"/>
              <a:t>Object Detection</a:t>
            </a:r>
            <a:r>
              <a:rPr lang="en-US" dirty="0"/>
              <a:t> is a computer technology related to computer vision, image processing and deep learning that deals with detecting instances of objects in images.</a:t>
            </a:r>
          </a:p>
          <a:p>
            <a:r>
              <a:rPr lang="en-US" dirty="0"/>
              <a:t/>
            </a:r>
            <a:br>
              <a:rPr lang="en-US" dirty="0"/>
            </a:br>
            <a:r>
              <a:rPr lang="en-IN" dirty="0"/>
              <a:t>		</a:t>
            </a:r>
          </a:p>
        </p:txBody>
      </p:sp>
    </p:spTree>
    <p:extLst>
      <p:ext uri="{BB962C8B-B14F-4D97-AF65-F5344CB8AC3E}">
        <p14:creationId xmlns="" xmlns:p14="http://schemas.microsoft.com/office/powerpoint/2010/main" val="406054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Slice</Template>
  <TotalTime>102</TotalTime>
  <Words>542</Words>
  <Application>Microsoft Office PowerPoint</Application>
  <PresentationFormat>Custom</PresentationFormat>
  <Paragraphs>73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Circuit</vt:lpstr>
      <vt:lpstr>SOCIAL DISTANCING CHECKER</vt:lpstr>
      <vt:lpstr>BEAT SARS-CoV-2</vt:lpstr>
      <vt:lpstr>ALGORITHM USED</vt:lpstr>
      <vt:lpstr>PACKAGE STRUCTURE</vt:lpstr>
      <vt:lpstr>TWILIO API</vt:lpstr>
      <vt:lpstr>FRONT END</vt:lpstr>
      <vt:lpstr>WEB BASED INTERFACE</vt:lpstr>
      <vt:lpstr>Slide 8</vt:lpstr>
      <vt:lpstr>Object detection</vt:lpstr>
      <vt:lpstr>RESULT </vt:lpstr>
      <vt:lpstr>Slide 11</vt:lpstr>
      <vt:lpstr>Slide 12</vt:lpstr>
      <vt:lpstr>Uses</vt:lpstr>
      <vt:lpstr>ADVANTAGE</vt:lpstr>
      <vt:lpstr>DISADVANTAGE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DISTANCING CHECKER</dc:title>
  <dc:creator>Rishu Raj</dc:creator>
  <cp:lastModifiedBy>shuklamanendranath@gmail.com</cp:lastModifiedBy>
  <cp:revision>12</cp:revision>
  <dcterms:created xsi:type="dcterms:W3CDTF">2020-05-17T12:50:53Z</dcterms:created>
  <dcterms:modified xsi:type="dcterms:W3CDTF">2020-05-18T03:38:36Z</dcterms:modified>
</cp:coreProperties>
</file>