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18"/>
  </p:notesMasterIdLst>
  <p:sldIdLst>
    <p:sldId id="256" r:id="rId2"/>
    <p:sldId id="257" r:id="rId3"/>
    <p:sldId id="259" r:id="rId4"/>
    <p:sldId id="262" r:id="rId5"/>
    <p:sldId id="277" r:id="rId6"/>
    <p:sldId id="266" r:id="rId7"/>
    <p:sldId id="278" r:id="rId8"/>
    <p:sldId id="279" r:id="rId9"/>
    <p:sldId id="267" r:id="rId10"/>
    <p:sldId id="280" r:id="rId11"/>
    <p:sldId id="281" r:id="rId12"/>
    <p:sldId id="270" r:id="rId13"/>
    <p:sldId id="283" r:id="rId14"/>
    <p:sldId id="284" r:id="rId15"/>
    <p:sldId id="258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AE349F-E7A5-4315-A0A5-682B163907CD}" v="14" dt="2022-04-19T16:03:19.940"/>
    <p1510:client id="{D41673E2-005B-4781-94DF-75AA83C11B7D}" v="6" dt="2022-04-19T16:36:45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a Ch" userId="a5ce7f05659b57db" providerId="LiveId" clId="{D41673E2-005B-4781-94DF-75AA83C11B7D}"/>
    <pc:docChg chg="modSld">
      <pc:chgData name="Chandana Ch" userId="a5ce7f05659b57db" providerId="LiveId" clId="{D41673E2-005B-4781-94DF-75AA83C11B7D}" dt="2022-04-19T16:35:54.493" v="3"/>
      <pc:docMkLst>
        <pc:docMk/>
      </pc:docMkLst>
      <pc:sldChg chg="modSp mod">
        <pc:chgData name="Chandana Ch" userId="a5ce7f05659b57db" providerId="LiveId" clId="{D41673E2-005B-4781-94DF-75AA83C11B7D}" dt="2022-04-19T16:35:54.493" v="3"/>
        <pc:sldMkLst>
          <pc:docMk/>
          <pc:sldMk cId="1046414464" sldId="284"/>
        </pc:sldMkLst>
        <pc:spChg chg="mod">
          <ac:chgData name="Chandana Ch" userId="a5ce7f05659b57db" providerId="LiveId" clId="{D41673E2-005B-4781-94DF-75AA83C11B7D}" dt="2022-04-19T16:35:54.493" v="3"/>
          <ac:spMkLst>
            <pc:docMk/>
            <pc:sldMk cId="1046414464" sldId="284"/>
            <ac:spMk id="3" creationId="{DBCE7B4C-8380-43B9-A5C7-33EDFDFEDC86}"/>
          </ac:spMkLst>
        </pc:spChg>
      </pc:sldChg>
    </pc:docChg>
  </pc:docChgLst>
  <pc:docChgLst>
    <pc:chgData name="Chandana Ch" userId="a5ce7f05659b57db" providerId="LiveId" clId="{61AE349F-E7A5-4315-A0A5-682B163907CD}"/>
    <pc:docChg chg="undo redo custSel addSld delSld modSld sldOrd">
      <pc:chgData name="Chandana Ch" userId="a5ce7f05659b57db" providerId="LiveId" clId="{61AE349F-E7A5-4315-A0A5-682B163907CD}" dt="2022-04-19T16:06:46.936" v="2272" actId="20577"/>
      <pc:docMkLst>
        <pc:docMk/>
      </pc:docMkLst>
      <pc:sldChg chg="modSp mod">
        <pc:chgData name="Chandana Ch" userId="a5ce7f05659b57db" providerId="LiveId" clId="{61AE349F-E7A5-4315-A0A5-682B163907CD}" dt="2022-04-19T15:58:22.920" v="2134" actId="20577"/>
        <pc:sldMkLst>
          <pc:docMk/>
          <pc:sldMk cId="2632090013" sldId="256"/>
        </pc:sldMkLst>
        <pc:spChg chg="mod">
          <ac:chgData name="Chandana Ch" userId="a5ce7f05659b57db" providerId="LiveId" clId="{61AE349F-E7A5-4315-A0A5-682B163907CD}" dt="2022-04-19T15:58:22.920" v="2134" actId="20577"/>
          <ac:spMkLst>
            <pc:docMk/>
            <pc:sldMk cId="2632090013" sldId="256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02:55:55.555" v="30" actId="20577"/>
          <ac:spMkLst>
            <pc:docMk/>
            <pc:sldMk cId="2632090013" sldId="256"/>
            <ac:spMk id="3" creationId="{DBCE7B4C-8380-43B9-A5C7-33EDFDFEDC86}"/>
          </ac:spMkLst>
        </pc:spChg>
      </pc:sldChg>
      <pc:sldChg chg="modSp mod">
        <pc:chgData name="Chandana Ch" userId="a5ce7f05659b57db" providerId="LiveId" clId="{61AE349F-E7A5-4315-A0A5-682B163907CD}" dt="2022-04-19T02:57:20.819" v="93" actId="20577"/>
        <pc:sldMkLst>
          <pc:docMk/>
          <pc:sldMk cId="3597802069" sldId="257"/>
        </pc:sldMkLst>
        <pc:spChg chg="mod">
          <ac:chgData name="Chandana Ch" userId="a5ce7f05659b57db" providerId="LiveId" clId="{61AE349F-E7A5-4315-A0A5-682B163907CD}" dt="2022-04-19T02:57:20.819" v="93" actId="20577"/>
          <ac:spMkLst>
            <pc:docMk/>
            <pc:sldMk cId="3597802069" sldId="257"/>
            <ac:spMk id="3" creationId="{DBCE7B4C-8380-43B9-A5C7-33EDFDFEDC86}"/>
          </ac:spMkLst>
        </pc:spChg>
      </pc:sldChg>
      <pc:sldChg chg="modSp mod">
        <pc:chgData name="Chandana Ch" userId="a5ce7f05659b57db" providerId="LiveId" clId="{61AE349F-E7A5-4315-A0A5-682B163907CD}" dt="2022-04-19T15:42:15.479" v="2063" actId="1076"/>
        <pc:sldMkLst>
          <pc:docMk/>
          <pc:sldMk cId="709532181" sldId="258"/>
        </pc:sldMkLst>
        <pc:spChg chg="mod">
          <ac:chgData name="Chandana Ch" userId="a5ce7f05659b57db" providerId="LiveId" clId="{61AE349F-E7A5-4315-A0A5-682B163907CD}" dt="2022-04-19T15:42:15.479" v="2063" actId="1076"/>
          <ac:spMkLst>
            <pc:docMk/>
            <pc:sldMk cId="709532181" sldId="258"/>
            <ac:spMk id="3" creationId="{DBCE7B4C-8380-43B9-A5C7-33EDFDFEDC86}"/>
          </ac:spMkLst>
        </pc:spChg>
      </pc:sldChg>
      <pc:sldChg chg="modSp mod">
        <pc:chgData name="Chandana Ch" userId="a5ce7f05659b57db" providerId="LiveId" clId="{61AE349F-E7A5-4315-A0A5-682B163907CD}" dt="2022-04-19T14:52:51.535" v="313" actId="20577"/>
        <pc:sldMkLst>
          <pc:docMk/>
          <pc:sldMk cId="3007384083" sldId="259"/>
        </pc:sldMkLst>
        <pc:spChg chg="mod">
          <ac:chgData name="Chandana Ch" userId="a5ce7f05659b57db" providerId="LiveId" clId="{61AE349F-E7A5-4315-A0A5-682B163907CD}" dt="2022-04-19T14:52:51.535" v="313" actId="20577"/>
          <ac:spMkLst>
            <pc:docMk/>
            <pc:sldMk cId="3007384083" sldId="259"/>
            <ac:spMk id="3" creationId="{DBCE7B4C-8380-43B9-A5C7-33EDFDFEDC86}"/>
          </ac:spMkLst>
        </pc:spChg>
      </pc:sldChg>
      <pc:sldChg chg="del">
        <pc:chgData name="Chandana Ch" userId="a5ce7f05659b57db" providerId="LiveId" clId="{61AE349F-E7A5-4315-A0A5-682B163907CD}" dt="2022-04-19T02:58:44.696" v="156" actId="47"/>
        <pc:sldMkLst>
          <pc:docMk/>
          <pc:sldMk cId="2791865170" sldId="261"/>
        </pc:sldMkLst>
      </pc:sldChg>
      <pc:sldChg chg="modSp mod">
        <pc:chgData name="Chandana Ch" userId="a5ce7f05659b57db" providerId="LiveId" clId="{61AE349F-E7A5-4315-A0A5-682B163907CD}" dt="2022-04-19T14:55:47.410" v="457" actId="20577"/>
        <pc:sldMkLst>
          <pc:docMk/>
          <pc:sldMk cId="1869315084" sldId="262"/>
        </pc:sldMkLst>
        <pc:spChg chg="mod">
          <ac:chgData name="Chandana Ch" userId="a5ce7f05659b57db" providerId="LiveId" clId="{61AE349F-E7A5-4315-A0A5-682B163907CD}" dt="2022-04-19T02:57:30.223" v="103" actId="20577"/>
          <ac:spMkLst>
            <pc:docMk/>
            <pc:sldMk cId="1869315084" sldId="262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14:55:47.410" v="457" actId="20577"/>
          <ac:spMkLst>
            <pc:docMk/>
            <pc:sldMk cId="1869315084" sldId="262"/>
            <ac:spMk id="3" creationId="{DBCE7B4C-8380-43B9-A5C7-33EDFDFEDC86}"/>
          </ac:spMkLst>
        </pc:spChg>
      </pc:sldChg>
      <pc:sldChg chg="del">
        <pc:chgData name="Chandana Ch" userId="a5ce7f05659b57db" providerId="LiveId" clId="{61AE349F-E7A5-4315-A0A5-682B163907CD}" dt="2022-04-19T02:57:41.932" v="104" actId="47"/>
        <pc:sldMkLst>
          <pc:docMk/>
          <pc:sldMk cId="248135424" sldId="263"/>
        </pc:sldMkLst>
      </pc:sldChg>
      <pc:sldChg chg="del">
        <pc:chgData name="Chandana Ch" userId="a5ce7f05659b57db" providerId="LiveId" clId="{61AE349F-E7A5-4315-A0A5-682B163907CD}" dt="2022-04-19T02:57:41.932" v="104" actId="47"/>
        <pc:sldMkLst>
          <pc:docMk/>
          <pc:sldMk cId="2865442460" sldId="264"/>
        </pc:sldMkLst>
      </pc:sldChg>
      <pc:sldChg chg="del">
        <pc:chgData name="Chandana Ch" userId="a5ce7f05659b57db" providerId="LiveId" clId="{61AE349F-E7A5-4315-A0A5-682B163907CD}" dt="2022-04-19T02:57:41.932" v="104" actId="47"/>
        <pc:sldMkLst>
          <pc:docMk/>
          <pc:sldMk cId="1168221427" sldId="265"/>
        </pc:sldMkLst>
      </pc:sldChg>
      <pc:sldChg chg="modSp mod">
        <pc:chgData name="Chandana Ch" userId="a5ce7f05659b57db" providerId="LiveId" clId="{61AE349F-E7A5-4315-A0A5-682B163907CD}" dt="2022-04-19T15:04:39.490" v="789" actId="20577"/>
        <pc:sldMkLst>
          <pc:docMk/>
          <pc:sldMk cId="1286613018" sldId="266"/>
        </pc:sldMkLst>
        <pc:spChg chg="mod">
          <ac:chgData name="Chandana Ch" userId="a5ce7f05659b57db" providerId="LiveId" clId="{61AE349F-E7A5-4315-A0A5-682B163907CD}" dt="2022-04-19T02:58:07.803" v="132" actId="20577"/>
          <ac:spMkLst>
            <pc:docMk/>
            <pc:sldMk cId="1286613018" sldId="266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15:04:39.490" v="789" actId="20577"/>
          <ac:spMkLst>
            <pc:docMk/>
            <pc:sldMk cId="1286613018" sldId="266"/>
            <ac:spMk id="3" creationId="{DBCE7B4C-8380-43B9-A5C7-33EDFDFEDC86}"/>
          </ac:spMkLst>
        </pc:spChg>
      </pc:sldChg>
      <pc:sldChg chg="modSp mod">
        <pc:chgData name="Chandana Ch" userId="a5ce7f05659b57db" providerId="LiveId" clId="{61AE349F-E7A5-4315-A0A5-682B163907CD}" dt="2022-04-19T15:14:56.676" v="1418" actId="12"/>
        <pc:sldMkLst>
          <pc:docMk/>
          <pc:sldMk cId="4134901345" sldId="267"/>
        </pc:sldMkLst>
        <pc:spChg chg="mod">
          <ac:chgData name="Chandana Ch" userId="a5ce7f05659b57db" providerId="LiveId" clId="{61AE349F-E7A5-4315-A0A5-682B163907CD}" dt="2022-04-19T02:58:24.771" v="154" actId="20577"/>
          <ac:spMkLst>
            <pc:docMk/>
            <pc:sldMk cId="4134901345" sldId="267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15:14:56.676" v="1418" actId="12"/>
          <ac:spMkLst>
            <pc:docMk/>
            <pc:sldMk cId="4134901345" sldId="267"/>
            <ac:spMk id="3" creationId="{DBCE7B4C-8380-43B9-A5C7-33EDFDFEDC86}"/>
          </ac:spMkLst>
        </pc:spChg>
      </pc:sldChg>
      <pc:sldChg chg="del">
        <pc:chgData name="Chandana Ch" userId="a5ce7f05659b57db" providerId="LiveId" clId="{61AE349F-E7A5-4315-A0A5-682B163907CD}" dt="2022-04-19T02:58:35.840" v="155" actId="47"/>
        <pc:sldMkLst>
          <pc:docMk/>
          <pc:sldMk cId="3851934503" sldId="268"/>
        </pc:sldMkLst>
      </pc:sldChg>
      <pc:sldChg chg="del">
        <pc:chgData name="Chandana Ch" userId="a5ce7f05659b57db" providerId="LiveId" clId="{61AE349F-E7A5-4315-A0A5-682B163907CD}" dt="2022-04-19T02:58:35.840" v="155" actId="47"/>
        <pc:sldMkLst>
          <pc:docMk/>
          <pc:sldMk cId="3626024194" sldId="269"/>
        </pc:sldMkLst>
      </pc:sldChg>
      <pc:sldChg chg="modSp mod">
        <pc:chgData name="Chandana Ch" userId="a5ce7f05659b57db" providerId="LiveId" clId="{61AE349F-E7A5-4315-A0A5-682B163907CD}" dt="2022-04-19T15:39:26.811" v="2043" actId="20577"/>
        <pc:sldMkLst>
          <pc:docMk/>
          <pc:sldMk cId="357473654" sldId="270"/>
        </pc:sldMkLst>
        <pc:spChg chg="mod">
          <ac:chgData name="Chandana Ch" userId="a5ce7f05659b57db" providerId="LiveId" clId="{61AE349F-E7A5-4315-A0A5-682B163907CD}" dt="2022-04-19T15:39:26.811" v="2043" actId="20577"/>
          <ac:spMkLst>
            <pc:docMk/>
            <pc:sldMk cId="357473654" sldId="270"/>
            <ac:spMk id="3" creationId="{DBCE7B4C-8380-43B9-A5C7-33EDFDFEDC86}"/>
          </ac:spMkLst>
        </pc:spChg>
      </pc:sldChg>
      <pc:sldChg chg="del">
        <pc:chgData name="Chandana Ch" userId="a5ce7f05659b57db" providerId="LiveId" clId="{61AE349F-E7A5-4315-A0A5-682B163907CD}" dt="2022-04-19T02:58:35.840" v="155" actId="47"/>
        <pc:sldMkLst>
          <pc:docMk/>
          <pc:sldMk cId="1171051391" sldId="271"/>
        </pc:sldMkLst>
      </pc:sldChg>
      <pc:sldChg chg="del">
        <pc:chgData name="Chandana Ch" userId="a5ce7f05659b57db" providerId="LiveId" clId="{61AE349F-E7A5-4315-A0A5-682B163907CD}" dt="2022-04-19T02:58:35.840" v="155" actId="47"/>
        <pc:sldMkLst>
          <pc:docMk/>
          <pc:sldMk cId="1039823917" sldId="272"/>
        </pc:sldMkLst>
      </pc:sldChg>
      <pc:sldChg chg="del">
        <pc:chgData name="Chandana Ch" userId="a5ce7f05659b57db" providerId="LiveId" clId="{61AE349F-E7A5-4315-A0A5-682B163907CD}" dt="2022-04-19T02:58:35.840" v="155" actId="47"/>
        <pc:sldMkLst>
          <pc:docMk/>
          <pc:sldMk cId="2440981275" sldId="275"/>
        </pc:sldMkLst>
      </pc:sldChg>
      <pc:sldChg chg="del">
        <pc:chgData name="Chandana Ch" userId="a5ce7f05659b57db" providerId="LiveId" clId="{61AE349F-E7A5-4315-A0A5-682B163907CD}" dt="2022-04-19T15:42:21.674" v="2064" actId="47"/>
        <pc:sldMkLst>
          <pc:docMk/>
          <pc:sldMk cId="1125504385" sldId="276"/>
        </pc:sldMkLst>
      </pc:sldChg>
      <pc:sldChg chg="modSp add mod">
        <pc:chgData name="Chandana Ch" userId="a5ce7f05659b57db" providerId="LiveId" clId="{61AE349F-E7A5-4315-A0A5-682B163907CD}" dt="2022-04-19T15:01:40.934" v="732" actId="20577"/>
        <pc:sldMkLst>
          <pc:docMk/>
          <pc:sldMk cId="2829642716" sldId="277"/>
        </pc:sldMkLst>
        <pc:spChg chg="mod">
          <ac:chgData name="Chandana Ch" userId="a5ce7f05659b57db" providerId="LiveId" clId="{61AE349F-E7A5-4315-A0A5-682B163907CD}" dt="2022-04-19T15:01:40.934" v="732" actId="20577"/>
          <ac:spMkLst>
            <pc:docMk/>
            <pc:sldMk cId="2829642716" sldId="277"/>
            <ac:spMk id="3" creationId="{DBCE7B4C-8380-43B9-A5C7-33EDFDFEDC86}"/>
          </ac:spMkLst>
        </pc:spChg>
      </pc:sldChg>
      <pc:sldChg chg="modSp add mod">
        <pc:chgData name="Chandana Ch" userId="a5ce7f05659b57db" providerId="LiveId" clId="{61AE349F-E7A5-4315-A0A5-682B163907CD}" dt="2022-04-19T15:07:51.518" v="1080" actId="20577"/>
        <pc:sldMkLst>
          <pc:docMk/>
          <pc:sldMk cId="1982914282" sldId="278"/>
        </pc:sldMkLst>
        <pc:spChg chg="mod">
          <ac:chgData name="Chandana Ch" userId="a5ce7f05659b57db" providerId="LiveId" clId="{61AE349F-E7A5-4315-A0A5-682B163907CD}" dt="2022-04-19T15:07:51.518" v="1080" actId="20577"/>
          <ac:spMkLst>
            <pc:docMk/>
            <pc:sldMk cId="1982914282" sldId="278"/>
            <ac:spMk id="3" creationId="{DBCE7B4C-8380-43B9-A5C7-33EDFDFEDC86}"/>
          </ac:spMkLst>
        </pc:spChg>
      </pc:sldChg>
      <pc:sldChg chg="addSp delSp modSp add mod">
        <pc:chgData name="Chandana Ch" userId="a5ce7f05659b57db" providerId="LiveId" clId="{61AE349F-E7A5-4315-A0A5-682B163907CD}" dt="2022-04-19T15:09:58.905" v="1091" actId="1076"/>
        <pc:sldMkLst>
          <pc:docMk/>
          <pc:sldMk cId="2067251804" sldId="279"/>
        </pc:sldMkLst>
        <pc:spChg chg="del mod">
          <ac:chgData name="Chandana Ch" userId="a5ce7f05659b57db" providerId="LiveId" clId="{61AE349F-E7A5-4315-A0A5-682B163907CD}" dt="2022-04-19T15:09:45.887" v="1088" actId="478"/>
          <ac:spMkLst>
            <pc:docMk/>
            <pc:sldMk cId="2067251804" sldId="279"/>
            <ac:spMk id="3" creationId="{DBCE7B4C-8380-43B9-A5C7-33EDFDFEDC86}"/>
          </ac:spMkLst>
        </pc:spChg>
        <pc:spChg chg="add del mod">
          <ac:chgData name="Chandana Ch" userId="a5ce7f05659b57db" providerId="LiveId" clId="{61AE349F-E7A5-4315-A0A5-682B163907CD}" dt="2022-04-19T15:09:50.108" v="1089" actId="478"/>
          <ac:spMkLst>
            <pc:docMk/>
            <pc:sldMk cId="2067251804" sldId="279"/>
            <ac:spMk id="8" creationId="{04C34DF5-E828-4C8C-A99B-5FBDB98BD427}"/>
          </ac:spMkLst>
        </pc:spChg>
        <pc:picChg chg="add mod">
          <ac:chgData name="Chandana Ch" userId="a5ce7f05659b57db" providerId="LiveId" clId="{61AE349F-E7A5-4315-A0A5-682B163907CD}" dt="2022-04-19T15:09:58.905" v="1091" actId="1076"/>
          <ac:picMkLst>
            <pc:docMk/>
            <pc:sldMk cId="2067251804" sldId="279"/>
            <ac:picMk id="6" creationId="{14F5C4EC-E4F4-4E2B-867D-57C9260AEF06}"/>
          </ac:picMkLst>
        </pc:picChg>
      </pc:sldChg>
      <pc:sldChg chg="addSp modSp add mod">
        <pc:chgData name="Chandana Ch" userId="a5ce7f05659b57db" providerId="LiveId" clId="{61AE349F-E7A5-4315-A0A5-682B163907CD}" dt="2022-04-19T15:20:47.055" v="1568" actId="1076"/>
        <pc:sldMkLst>
          <pc:docMk/>
          <pc:sldMk cId="3853125610" sldId="280"/>
        </pc:sldMkLst>
        <pc:spChg chg="mod">
          <ac:chgData name="Chandana Ch" userId="a5ce7f05659b57db" providerId="LiveId" clId="{61AE349F-E7A5-4315-A0A5-682B163907CD}" dt="2022-04-19T15:20:39.870" v="1566" actId="14100"/>
          <ac:spMkLst>
            <pc:docMk/>
            <pc:sldMk cId="3853125610" sldId="280"/>
            <ac:spMk id="3" creationId="{DBCE7B4C-8380-43B9-A5C7-33EDFDFEDC86}"/>
          </ac:spMkLst>
        </pc:spChg>
        <pc:picChg chg="add mod">
          <ac:chgData name="Chandana Ch" userId="a5ce7f05659b57db" providerId="LiveId" clId="{61AE349F-E7A5-4315-A0A5-682B163907CD}" dt="2022-04-19T15:20:47.055" v="1568" actId="1076"/>
          <ac:picMkLst>
            <pc:docMk/>
            <pc:sldMk cId="3853125610" sldId="280"/>
            <ac:picMk id="6" creationId="{D0C61582-4A84-4A36-9C5D-AE949F636265}"/>
          </ac:picMkLst>
        </pc:picChg>
      </pc:sldChg>
      <pc:sldChg chg="modSp add mod ord">
        <pc:chgData name="Chandana Ch" userId="a5ce7f05659b57db" providerId="LiveId" clId="{61AE349F-E7A5-4315-A0A5-682B163907CD}" dt="2022-04-19T15:28:01.450" v="1794" actId="20577"/>
        <pc:sldMkLst>
          <pc:docMk/>
          <pc:sldMk cId="2008869608" sldId="281"/>
        </pc:sldMkLst>
        <pc:spChg chg="mod">
          <ac:chgData name="Chandana Ch" userId="a5ce7f05659b57db" providerId="LiveId" clId="{61AE349F-E7A5-4315-A0A5-682B163907CD}" dt="2022-04-19T15:28:01.450" v="1794" actId="20577"/>
          <ac:spMkLst>
            <pc:docMk/>
            <pc:sldMk cId="2008869608" sldId="281"/>
            <ac:spMk id="3" creationId="{DBCE7B4C-8380-43B9-A5C7-33EDFDFEDC86}"/>
          </ac:spMkLst>
        </pc:spChg>
      </pc:sldChg>
      <pc:sldChg chg="addSp delSp modSp add mod">
        <pc:chgData name="Chandana Ch" userId="a5ce7f05659b57db" providerId="LiveId" clId="{61AE349F-E7A5-4315-A0A5-682B163907CD}" dt="2022-04-19T15:44:33.169" v="2132" actId="20577"/>
        <pc:sldMkLst>
          <pc:docMk/>
          <pc:sldMk cId="3216202017" sldId="282"/>
        </pc:sldMkLst>
        <pc:spChg chg="del mod">
          <ac:chgData name="Chandana Ch" userId="a5ce7f05659b57db" providerId="LiveId" clId="{61AE349F-E7A5-4315-A0A5-682B163907CD}" dt="2022-04-19T15:43:37.447" v="2088" actId="478"/>
          <ac:spMkLst>
            <pc:docMk/>
            <pc:sldMk cId="3216202017" sldId="282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15:44:33.169" v="2132" actId="20577"/>
          <ac:spMkLst>
            <pc:docMk/>
            <pc:sldMk cId="3216202017" sldId="282"/>
            <ac:spMk id="3" creationId="{DBCE7B4C-8380-43B9-A5C7-33EDFDFEDC86}"/>
          </ac:spMkLst>
        </pc:spChg>
        <pc:spChg chg="add del mod">
          <ac:chgData name="Chandana Ch" userId="a5ce7f05659b57db" providerId="LiveId" clId="{61AE349F-E7A5-4315-A0A5-682B163907CD}" dt="2022-04-19T15:43:42.977" v="2089" actId="478"/>
          <ac:spMkLst>
            <pc:docMk/>
            <pc:sldMk cId="3216202017" sldId="282"/>
            <ac:spMk id="6" creationId="{0A414A6A-70AA-4CDB-B1AF-0C89BC195E4A}"/>
          </ac:spMkLst>
        </pc:spChg>
      </pc:sldChg>
      <pc:sldChg chg="modSp add mod">
        <pc:chgData name="Chandana Ch" userId="a5ce7f05659b57db" providerId="LiveId" clId="{61AE349F-E7A5-4315-A0A5-682B163907CD}" dt="2022-04-19T16:05:42.340" v="2239" actId="20577"/>
        <pc:sldMkLst>
          <pc:docMk/>
          <pc:sldMk cId="1784712718" sldId="283"/>
        </pc:sldMkLst>
        <pc:spChg chg="mod">
          <ac:chgData name="Chandana Ch" userId="a5ce7f05659b57db" providerId="LiveId" clId="{61AE349F-E7A5-4315-A0A5-682B163907CD}" dt="2022-04-19T16:03:39.272" v="2191" actId="20577"/>
          <ac:spMkLst>
            <pc:docMk/>
            <pc:sldMk cId="1784712718" sldId="283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16:05:42.340" v="2239" actId="20577"/>
          <ac:spMkLst>
            <pc:docMk/>
            <pc:sldMk cId="1784712718" sldId="283"/>
            <ac:spMk id="3" creationId="{DBCE7B4C-8380-43B9-A5C7-33EDFDFEDC86}"/>
          </ac:spMkLst>
        </pc:spChg>
      </pc:sldChg>
      <pc:sldChg chg="modSp add mod">
        <pc:chgData name="Chandana Ch" userId="a5ce7f05659b57db" providerId="LiveId" clId="{61AE349F-E7A5-4315-A0A5-682B163907CD}" dt="2022-04-19T16:06:46.936" v="2272" actId="20577"/>
        <pc:sldMkLst>
          <pc:docMk/>
          <pc:sldMk cId="1046414464" sldId="284"/>
        </pc:sldMkLst>
        <pc:spChg chg="mod">
          <ac:chgData name="Chandana Ch" userId="a5ce7f05659b57db" providerId="LiveId" clId="{61AE349F-E7A5-4315-A0A5-682B163907CD}" dt="2022-04-19T16:06:36.584" v="2271" actId="20577"/>
          <ac:spMkLst>
            <pc:docMk/>
            <pc:sldMk cId="1046414464" sldId="284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16:06:46.936" v="2272" actId="20577"/>
          <ac:spMkLst>
            <pc:docMk/>
            <pc:sldMk cId="1046414464" sldId="284"/>
            <ac:spMk id="3" creationId="{DBCE7B4C-8380-43B9-A5C7-33EDFDFEDC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586B0-6E56-49B9-BEF7-A0E0A215B5E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E66EE-5111-459E-9DD7-83803500D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2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8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Numerous developments and research is in place for Big Data analytics integration with smart buildings and smart cities.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Big data analytics for smart residential buildings are relatively less complex and achievable sooner than in the smart cities.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Challenges like stability, reliability, security, intrusion detection and more heterogenous data structures.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Basic overview of smart buildings, smart cities and various data challenges that paved way for big data analytics, machine learning integration in smart buildings and smart 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29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of sensors, actuators, security cameras, smoke detector, lighting control and HVAC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49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of sensors, actuators, security cameras, smoke detector, lighting control and HVAC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0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of sensors, actuators, security cameras, smoke detector, lighting control and HVAC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61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19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50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Numerous developments and research is in place for Big Data analytics integration with smart buildings and smart cities.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Big data analytics for smart residential buildings are relatively less complex and achievable sooner than in the smart cities.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Challenges like stability, reliability, security, intrusion detection and more heterogenous data structures.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Basic overview of smart buildings, smart cities and various data challenges that paved way for big data analytics, machine learning integration in smart buildings and smart 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71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Numerous developments and research is in place for Big Data analytics integration with smart buildings and smart cities.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Big data analytics for smart residential buildings are relatively less complex and achievable sooner than in the smart cities.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Challenges like stability, reliability, security, intrusion detection and more heterogenous data structures.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Basic overview of smart buildings, smart cities and various data challenges that paved way for big data analytics, machine learning integration in smart buildings and smart 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5766E32-3C00-4BE4-AF56-191197F70961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195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6DB3-0FD4-4F56-ABD2-EC83DD13EC1E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CBB4-CC4C-4AAA-862D-4C06234499DD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1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1A44-E60D-4E38-A55E-BA34BF1838EA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4B26-3EA7-4664-A811-95C82526FA4C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015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911F-31E5-4D49-8512-717F07EA4C6A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7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609E-9E44-47ED-A80A-E6E8D4B85AA6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7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8D66-10B7-4CA5-B2A4-C70DC3A18BBB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6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A6F3-CCEC-4244-9462-8A19FCAF4798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1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CBA9-5C94-4A68-B130-B6EBE04BEEEF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D0E2-A133-4FA3-80B9-DEF0A4EB9088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1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7DE1891-C14F-48A6-A8A8-9C65D85FDC76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2kiran/ICS-690/blob/main/Kiran/WhitePaper_Blockchain_Kiran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zombies.io/" TargetMode="External"/><Relationship Id="rId2" Type="http://schemas.openxmlformats.org/officeDocument/2006/relationships/hyperlink" Target="https://ieeexplore.ieee.org/stamp/stamp.jsp?tp=&amp;arnumber=9069885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chpikk.com/blog/blockchain-quotes-best-list-technology-revolution/#:~:text=%2011%20Best%20Blockchain%20Quotes%3A%20Know%20this%20Amazing,Bitcoin%20is%20merely%20the%20first%20mainstream...%20More%20" TargetMode="External"/><Relationship Id="rId5" Type="http://schemas.openxmlformats.org/officeDocument/2006/relationships/hyperlink" Target="https://github.com/OpenZeppelin/openzeppelin-contracts" TargetMode="External"/><Relationship Id="rId4" Type="http://schemas.openxmlformats.org/officeDocument/2006/relationships/hyperlink" Target="https://github.com/samarth30/chitFun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037" y="1769540"/>
            <a:ext cx="11223727" cy="2388703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Learnings on Ethereum - Decentralized Applications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7478" y="4287452"/>
            <a:ext cx="4214192" cy="1755539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Kiran Kumar Guntumadugu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Metro State University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 690 Blockchain Technology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04/19/2022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89C9E-1D5E-43BB-A7E8-0EDE42DB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209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ChitFund DApp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83" y="1543508"/>
            <a:ext cx="6485290" cy="291011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Steps contd…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Compile the code using Truffle</a:t>
            </a: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Deploy the code into Rinkeby network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using Truffle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F3E1B-22FC-44B7-A56E-FC29B729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10</a:t>
            </a:fld>
            <a:endParaRPr lang="en-US" sz="1800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0C61582-4A84-4A36-9C5D-AE949F636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15" y="1543508"/>
            <a:ext cx="4417002" cy="458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2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ChitFund DApp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816" y="1114335"/>
            <a:ext cx="10001992" cy="291011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Worked on the Insurance smart contract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Approach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Fire an Event when a new member joined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Verify the if the member has underwriter or not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spc="10" dirty="0">
                <a:solidFill>
                  <a:schemeClr val="tx1"/>
                </a:solidFill>
                <a:cs typeface="Times New Roman" panose="02020603050405020304" pitchFamily="18" charset="0"/>
              </a:rPr>
              <a:t>If Yes - then approve and have the member joined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spc="10" dirty="0">
                <a:solidFill>
                  <a:schemeClr val="tx1"/>
                </a:solidFill>
                <a:cs typeface="Times New Roman" panose="02020603050405020304" pitchFamily="18" charset="0"/>
              </a:rPr>
              <a:t>If No - invoke the underwriter function</a:t>
            </a: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Create separate functions to verify the underwriters, assign an underwriter and decision making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Have couple of compilation issues</a:t>
            </a:r>
          </a:p>
          <a:p>
            <a:pPr lvl="1" algn="l">
              <a:lnSpc>
                <a:spcPct val="150000"/>
              </a:lnSpc>
              <a:spcBef>
                <a:spcPts val="600"/>
              </a:spcBef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F3E1B-22FC-44B7-A56E-FC29B729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0886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50165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191" y="1642725"/>
            <a:ext cx="9312813" cy="4617398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Several DApps in the market in Proof of Work or Proof of Stake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Understood the importance of anonymity, governance, security while building DApps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Spend time on ChitFund DApp for self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8BAD5-C80D-47D7-A641-7D66F009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47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50165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Coding Takeaways: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191" y="1642725"/>
            <a:ext cx="9312813" cy="4617398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 Solidity uint reserves 256 bits of storage 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msg.sender is a global function 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keccak256 built in SHA3 hash function 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Types of modifiers: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Visibility, State, Custom, Payable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Solidity libraries will have reusable smart contracts that can be accessed in building decentralized applications.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8BAD5-C80D-47D7-A641-7D66F009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4712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50165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Whitepaper Reference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191" y="1642725"/>
            <a:ext cx="9312813" cy="4617398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hlinkClick r:id="rId3"/>
              </a:rPr>
              <a:t>ICS-690/WhitePaper_Blockchain_Kiran.pdf at main · go2kiran/ICS-690 (github.com)</a:t>
            </a:r>
            <a:endParaRPr lang="en-US" sz="2000" dirty="0"/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“Everything will be tokenized and connected by a blockchain one day.” – Fred Ehrsam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“The old question ‘Is it in the database?’ will be replaced by ‘Is it on the blockchain?’ “ – William Mougayar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8BAD5-C80D-47D7-A641-7D66F009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641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20" y="465049"/>
            <a:ext cx="2572736" cy="1195754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509" y="1389257"/>
            <a:ext cx="10853531" cy="5078063"/>
          </a:xfrm>
        </p:spPr>
        <p:txBody>
          <a:bodyPr>
            <a:no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IEEE Xplore Full-Text PDF: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#1 Solidity Tutorial &amp; Ethereum Blockchain Programming Course | CryptoZombies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samarth30/chitFund: chitFund - built using smart contracts , web3 , reactjs (github.com)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OpenZeppelin/openzeppelin-contracts: OpenZeppelin Contracts is a library for secure smart contract development. (github.com)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11 Best Blockchain Quotes: Know this Amazing Technology (techpikk.com)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36292-28E5-44B3-A3E4-93B4F871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9532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509" y="710384"/>
            <a:ext cx="10853531" cy="5078063"/>
          </a:xfrm>
        </p:spPr>
        <p:txBody>
          <a:bodyPr>
            <a:noAutofit/>
          </a:bodyPr>
          <a:lstStyle/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Questions</a:t>
            </a:r>
          </a:p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5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5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Thank You</a:t>
            </a:r>
          </a:p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5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36292-28E5-44B3-A3E4-93B4F871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620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20" y="478301"/>
            <a:ext cx="2572736" cy="1195754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Outline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6"/>
            <a:ext cx="6809464" cy="3864267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Background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CryptoZombies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ChitFund DApp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8D05D-A5CA-4161-93DB-64A978EA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780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20" y="478301"/>
            <a:ext cx="2572736" cy="1195754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7"/>
            <a:ext cx="10001992" cy="291011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Whitepaper based on learnings from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CryptoZombies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ChitFund DApp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Contributions made to ChitFund DApp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Energy Optimization (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Greenhave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seen increasing at a faster rate including smart appliances, smart homes, smart retail stores, smart educational institutions, smart hospitals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etcData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Analytics in Smart 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A4DB4-A98B-4217-8D9F-B0C9835A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738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7"/>
            <a:ext cx="10001992" cy="291011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Centralized Systems vs De-centralized Systems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Blockchain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Bitcoin -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 currency exchange</a:t>
            </a: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Ethereum 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execute programmable code on a decentralized virtual machine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fungible tokens</a:t>
            </a: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4BCF6-F770-423F-8202-7E7E51CF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931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7"/>
            <a:ext cx="10001992" cy="291011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OpenZeepelin library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Open Source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Community reviewed code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Reusable smart contract implementations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ERC20 and ERC721 token standardizations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Flexible role-based permission setup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Defender – monitoring and automating the operations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4BCF6-F770-423F-8202-7E7E51CF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964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CryptoZombies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7"/>
            <a:ext cx="10001992" cy="4863582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Interactive learning tool to build a decentralized gaming application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Offer courses on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Solidity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Smart Contracts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Blockchain infrastructure and deployment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Kubernetes and Golang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5ECC3-815D-4D85-B8BF-E72391B9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661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CryptoZombies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7"/>
            <a:ext cx="10001992" cy="4863582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Completed the module Solidity Path Beginner to Intermediate Smart Contracts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Making the Zombie Factory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Zombies Attack Their Victims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Advanced Solidity Concepts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Zombie Battle System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ERC721 &amp; Crypto-Collectibles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App Front-ends &amp; Web3.js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5ECC3-815D-4D85-B8BF-E72391B9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291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CryptoZombies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5ECC3-815D-4D85-B8BF-E72391B9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8</a:t>
            </a:fld>
            <a:endParaRPr lang="en-US" sz="1800" dirty="0"/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4F5C4EC-E4F4-4E2B-867D-57C9260AE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208697"/>
            <a:ext cx="10825780" cy="496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5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ChitFund DApp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7"/>
            <a:ext cx="10001992" cy="291011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Group project idea for the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Maghribi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-Foundation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Identify and select if there is any reusable code that can be used as a baseline code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Steps performed to run the DApp in local machine: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Install node v16.13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Setup Metamask wallet and Infura project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Create env file to specify the network chain for deployment and wallet to pay the gas fees.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F3E1B-22FC-44B7-A56E-FC29B729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3490134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3295</TotalTime>
  <Words>902</Words>
  <Application>Microsoft Office PowerPoint</Application>
  <PresentationFormat>Widescreen</PresentationFormat>
  <Paragraphs>142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Schoolbook</vt:lpstr>
      <vt:lpstr>Courier New</vt:lpstr>
      <vt:lpstr>Times New Roman</vt:lpstr>
      <vt:lpstr>Wingdings</vt:lpstr>
      <vt:lpstr>Wingdings 2</vt:lpstr>
      <vt:lpstr>View</vt:lpstr>
      <vt:lpstr>Learnings on Ethereum - Decentralized Applications </vt:lpstr>
      <vt:lpstr>Outline </vt:lpstr>
      <vt:lpstr>Introduction </vt:lpstr>
      <vt:lpstr>Background </vt:lpstr>
      <vt:lpstr>Background </vt:lpstr>
      <vt:lpstr>CryptoZombies </vt:lpstr>
      <vt:lpstr>CryptoZombies </vt:lpstr>
      <vt:lpstr>CryptoZombies </vt:lpstr>
      <vt:lpstr>ChitFund DApp </vt:lpstr>
      <vt:lpstr>ChitFund DApp </vt:lpstr>
      <vt:lpstr>ChitFund DApp </vt:lpstr>
      <vt:lpstr>Conclusion </vt:lpstr>
      <vt:lpstr>Coding Takeaways: </vt:lpstr>
      <vt:lpstr>Whitepaper Reference 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Study of Smart Cities and Smart Buildings in Analytics</dc:title>
  <dc:creator>Chandana Ch</dc:creator>
  <cp:lastModifiedBy>Chandana Ch</cp:lastModifiedBy>
  <cp:revision>4</cp:revision>
  <dcterms:created xsi:type="dcterms:W3CDTF">2021-03-15T04:13:13Z</dcterms:created>
  <dcterms:modified xsi:type="dcterms:W3CDTF">2022-04-19T16:36:49Z</dcterms:modified>
</cp:coreProperties>
</file>