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7" r:id="rId6"/>
    <p:sldId id="266" r:id="rId7"/>
    <p:sldId id="278" r:id="rId8"/>
    <p:sldId id="279" r:id="rId9"/>
    <p:sldId id="267" r:id="rId10"/>
    <p:sldId id="280" r:id="rId11"/>
    <p:sldId id="281" r:id="rId12"/>
    <p:sldId id="270" r:id="rId13"/>
    <p:sldId id="283" r:id="rId14"/>
    <p:sldId id="284" r:id="rId15"/>
    <p:sldId id="25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349F-E7A5-4315-A0A5-682B163907CD}" v="14" dt="2022-04-19T16:03:19.940"/>
    <p1510:client id="{D41673E2-005B-4781-94DF-75AA83C11B7D}" v="7" dt="2022-04-19T16:48:5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h" userId="a5ce7f05659b57db" providerId="LiveId" clId="{D41673E2-005B-4781-94DF-75AA83C11B7D}"/>
    <pc:docChg chg="modSld">
      <pc:chgData name="Chandana Ch" userId="a5ce7f05659b57db" providerId="LiveId" clId="{D41673E2-005B-4781-94DF-75AA83C11B7D}" dt="2022-04-19T20:36:54.849" v="16" actId="5793"/>
      <pc:docMkLst>
        <pc:docMk/>
      </pc:docMkLst>
      <pc:sldChg chg="modSp mod">
        <pc:chgData name="Chandana Ch" userId="a5ce7f05659b57db" providerId="LiveId" clId="{D41673E2-005B-4781-94DF-75AA83C11B7D}" dt="2022-04-19T16:49:00.505" v="10" actId="2710"/>
        <pc:sldMkLst>
          <pc:docMk/>
          <pc:sldMk cId="709532181" sldId="258"/>
        </pc:sldMkLst>
        <pc:spChg chg="mod">
          <ac:chgData name="Chandana Ch" userId="a5ce7f05659b57db" providerId="LiveId" clId="{D41673E2-005B-4781-94DF-75AA83C11B7D}" dt="2022-04-19T16:49:00.505" v="10" actId="2710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20:36:54.849" v="16" actId="5793"/>
        <pc:sldMkLst>
          <pc:docMk/>
          <pc:sldMk cId="3007384083" sldId="259"/>
        </pc:sldMkLst>
        <pc:spChg chg="mod">
          <ac:chgData name="Chandana Ch" userId="a5ce7f05659b57db" providerId="LiveId" clId="{D41673E2-005B-4781-94DF-75AA83C11B7D}" dt="2022-04-19T20:36:54.849" v="16" actId="5793"/>
          <ac:spMkLst>
            <pc:docMk/>
            <pc:sldMk cId="3007384083" sldId="259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19:44:27.498" v="13" actId="20577"/>
        <pc:sldMkLst>
          <pc:docMk/>
          <pc:sldMk cId="2008869608" sldId="281"/>
        </pc:sldMkLst>
        <pc:spChg chg="mod">
          <ac:chgData name="Chandana Ch" userId="a5ce7f05659b57db" providerId="LiveId" clId="{D41673E2-005B-4781-94DF-75AA83C11B7D}" dt="2022-04-19T19:44:27.498" v="13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16:35:54.493" v="3"/>
        <pc:sldMkLst>
          <pc:docMk/>
          <pc:sldMk cId="1046414464" sldId="284"/>
        </pc:sldMkLst>
        <pc:spChg chg="mod">
          <ac:chgData name="Chandana Ch" userId="a5ce7f05659b57db" providerId="LiveId" clId="{D41673E2-005B-4781-94DF-75AA83C11B7D}" dt="2022-04-19T16:35:54.493" v="3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  <pc:docChgLst>
    <pc:chgData name="Chandana Ch" userId="a5ce7f05659b57db" providerId="LiveId" clId="{61AE349F-E7A5-4315-A0A5-682B163907CD}"/>
    <pc:docChg chg="undo redo custSel addSld delSld modSld sldOrd">
      <pc:chgData name="Chandana Ch" userId="a5ce7f05659b57db" providerId="LiveId" clId="{61AE349F-E7A5-4315-A0A5-682B163907CD}" dt="2022-04-19T16:06:46.936" v="2272" actId="20577"/>
      <pc:docMkLst>
        <pc:docMk/>
      </pc:docMkLst>
      <pc:sldChg chg="modSp mod">
        <pc:chgData name="Chandana Ch" userId="a5ce7f05659b57db" providerId="LiveId" clId="{61AE349F-E7A5-4315-A0A5-682B163907CD}" dt="2022-04-19T15:58:22.920" v="2134" actId="20577"/>
        <pc:sldMkLst>
          <pc:docMk/>
          <pc:sldMk cId="2632090013" sldId="256"/>
        </pc:sldMkLst>
        <pc:spChg chg="mod">
          <ac:chgData name="Chandana Ch" userId="a5ce7f05659b57db" providerId="LiveId" clId="{61AE349F-E7A5-4315-A0A5-682B163907CD}" dt="2022-04-19T15:58:22.920" v="2134" actId="20577"/>
          <ac:spMkLst>
            <pc:docMk/>
            <pc:sldMk cId="2632090013" sldId="25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02:55:55.555" v="30" actId="20577"/>
          <ac:spMkLst>
            <pc:docMk/>
            <pc:sldMk cId="2632090013" sldId="25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02:57:20.819" v="93" actId="20577"/>
        <pc:sldMkLst>
          <pc:docMk/>
          <pc:sldMk cId="3597802069" sldId="257"/>
        </pc:sldMkLst>
        <pc:spChg chg="mod">
          <ac:chgData name="Chandana Ch" userId="a5ce7f05659b57db" providerId="LiveId" clId="{61AE349F-E7A5-4315-A0A5-682B163907CD}" dt="2022-04-19T02:57:20.819" v="93" actId="20577"/>
          <ac:spMkLst>
            <pc:docMk/>
            <pc:sldMk cId="3597802069" sldId="257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42:15.479" v="2063" actId="1076"/>
        <pc:sldMkLst>
          <pc:docMk/>
          <pc:sldMk cId="709532181" sldId="258"/>
        </pc:sldMkLst>
        <pc:spChg chg="mod">
          <ac:chgData name="Chandana Ch" userId="a5ce7f05659b57db" providerId="LiveId" clId="{61AE349F-E7A5-4315-A0A5-682B163907CD}" dt="2022-04-19T15:42:15.479" v="2063" actId="1076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4:52:51.535" v="313" actId="20577"/>
        <pc:sldMkLst>
          <pc:docMk/>
          <pc:sldMk cId="3007384083" sldId="259"/>
        </pc:sldMkLst>
        <pc:spChg chg="mod">
          <ac:chgData name="Chandana Ch" userId="a5ce7f05659b57db" providerId="LiveId" clId="{61AE349F-E7A5-4315-A0A5-682B163907CD}" dt="2022-04-19T14:52:51.535" v="313" actId="20577"/>
          <ac:spMkLst>
            <pc:docMk/>
            <pc:sldMk cId="3007384083" sldId="259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44.696" v="156" actId="47"/>
        <pc:sldMkLst>
          <pc:docMk/>
          <pc:sldMk cId="2791865170" sldId="261"/>
        </pc:sldMkLst>
      </pc:sldChg>
      <pc:sldChg chg="modSp mod">
        <pc:chgData name="Chandana Ch" userId="a5ce7f05659b57db" providerId="LiveId" clId="{61AE349F-E7A5-4315-A0A5-682B163907CD}" dt="2022-04-19T14:55:47.410" v="457" actId="20577"/>
        <pc:sldMkLst>
          <pc:docMk/>
          <pc:sldMk cId="1869315084" sldId="262"/>
        </pc:sldMkLst>
        <pc:spChg chg="mod">
          <ac:chgData name="Chandana Ch" userId="a5ce7f05659b57db" providerId="LiveId" clId="{61AE349F-E7A5-4315-A0A5-682B163907CD}" dt="2022-04-19T02:57:30.223" v="103" actId="20577"/>
          <ac:spMkLst>
            <pc:docMk/>
            <pc:sldMk cId="1869315084" sldId="26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4:55:47.410" v="457" actId="20577"/>
          <ac:spMkLst>
            <pc:docMk/>
            <pc:sldMk cId="1869315084" sldId="262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48135424" sldId="263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865442460" sldId="264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1168221427" sldId="265"/>
        </pc:sldMkLst>
      </pc:sldChg>
      <pc:sldChg chg="modSp mod">
        <pc:chgData name="Chandana Ch" userId="a5ce7f05659b57db" providerId="LiveId" clId="{61AE349F-E7A5-4315-A0A5-682B163907CD}" dt="2022-04-19T15:04:39.490" v="789" actId="20577"/>
        <pc:sldMkLst>
          <pc:docMk/>
          <pc:sldMk cId="1286613018" sldId="266"/>
        </pc:sldMkLst>
        <pc:spChg chg="mod">
          <ac:chgData name="Chandana Ch" userId="a5ce7f05659b57db" providerId="LiveId" clId="{61AE349F-E7A5-4315-A0A5-682B163907CD}" dt="2022-04-19T02:58:07.803" v="132" actId="20577"/>
          <ac:spMkLst>
            <pc:docMk/>
            <pc:sldMk cId="1286613018" sldId="26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04:39.490" v="789" actId="20577"/>
          <ac:spMkLst>
            <pc:docMk/>
            <pc:sldMk cId="1286613018" sldId="26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14:56.676" v="1418" actId="12"/>
        <pc:sldMkLst>
          <pc:docMk/>
          <pc:sldMk cId="4134901345" sldId="267"/>
        </pc:sldMkLst>
        <pc:spChg chg="mod">
          <ac:chgData name="Chandana Ch" userId="a5ce7f05659b57db" providerId="LiveId" clId="{61AE349F-E7A5-4315-A0A5-682B163907CD}" dt="2022-04-19T02:58:24.771" v="154" actId="20577"/>
          <ac:spMkLst>
            <pc:docMk/>
            <pc:sldMk cId="4134901345" sldId="267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14:56.676" v="1418" actId="12"/>
          <ac:spMkLst>
            <pc:docMk/>
            <pc:sldMk cId="4134901345" sldId="267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851934503" sldId="268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626024194" sldId="269"/>
        </pc:sldMkLst>
      </pc:sldChg>
      <pc:sldChg chg="modSp mod">
        <pc:chgData name="Chandana Ch" userId="a5ce7f05659b57db" providerId="LiveId" clId="{61AE349F-E7A5-4315-A0A5-682B163907CD}" dt="2022-04-19T15:39:26.811" v="2043" actId="20577"/>
        <pc:sldMkLst>
          <pc:docMk/>
          <pc:sldMk cId="357473654" sldId="270"/>
        </pc:sldMkLst>
        <pc:spChg chg="mod">
          <ac:chgData name="Chandana Ch" userId="a5ce7f05659b57db" providerId="LiveId" clId="{61AE349F-E7A5-4315-A0A5-682B163907CD}" dt="2022-04-19T15:39:26.811" v="2043" actId="20577"/>
          <ac:spMkLst>
            <pc:docMk/>
            <pc:sldMk cId="357473654" sldId="270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171051391" sldId="271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039823917" sldId="272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2440981275" sldId="275"/>
        </pc:sldMkLst>
      </pc:sldChg>
      <pc:sldChg chg="del">
        <pc:chgData name="Chandana Ch" userId="a5ce7f05659b57db" providerId="LiveId" clId="{61AE349F-E7A5-4315-A0A5-682B163907CD}" dt="2022-04-19T15:42:21.674" v="2064" actId="47"/>
        <pc:sldMkLst>
          <pc:docMk/>
          <pc:sldMk cId="1125504385" sldId="276"/>
        </pc:sldMkLst>
      </pc:sldChg>
      <pc:sldChg chg="modSp add mod">
        <pc:chgData name="Chandana Ch" userId="a5ce7f05659b57db" providerId="LiveId" clId="{61AE349F-E7A5-4315-A0A5-682B163907CD}" dt="2022-04-19T15:01:40.934" v="732" actId="20577"/>
        <pc:sldMkLst>
          <pc:docMk/>
          <pc:sldMk cId="2829642716" sldId="277"/>
        </pc:sldMkLst>
        <pc:spChg chg="mod">
          <ac:chgData name="Chandana Ch" userId="a5ce7f05659b57db" providerId="LiveId" clId="{61AE349F-E7A5-4315-A0A5-682B163907CD}" dt="2022-04-19T15:01:40.934" v="732" actId="20577"/>
          <ac:spMkLst>
            <pc:docMk/>
            <pc:sldMk cId="2829642716" sldId="277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5:07:51.518" v="1080" actId="20577"/>
        <pc:sldMkLst>
          <pc:docMk/>
          <pc:sldMk cId="1982914282" sldId="278"/>
        </pc:sldMkLst>
        <pc:spChg chg="mod">
          <ac:chgData name="Chandana Ch" userId="a5ce7f05659b57db" providerId="LiveId" clId="{61AE349F-E7A5-4315-A0A5-682B163907CD}" dt="2022-04-19T15:07:51.518" v="1080" actId="20577"/>
          <ac:spMkLst>
            <pc:docMk/>
            <pc:sldMk cId="1982914282" sldId="278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09:58.905" v="1091" actId="1076"/>
        <pc:sldMkLst>
          <pc:docMk/>
          <pc:sldMk cId="2067251804" sldId="279"/>
        </pc:sldMkLst>
        <pc:spChg chg="del mod">
          <ac:chgData name="Chandana Ch" userId="a5ce7f05659b57db" providerId="LiveId" clId="{61AE349F-E7A5-4315-A0A5-682B163907CD}" dt="2022-04-19T15:09:45.887" v="1088" actId="478"/>
          <ac:spMkLst>
            <pc:docMk/>
            <pc:sldMk cId="2067251804" sldId="279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09:50.108" v="1089" actId="478"/>
          <ac:spMkLst>
            <pc:docMk/>
            <pc:sldMk cId="2067251804" sldId="279"/>
            <ac:spMk id="8" creationId="{04C34DF5-E828-4C8C-A99B-5FBDB98BD427}"/>
          </ac:spMkLst>
        </pc:spChg>
        <pc:picChg chg="add mod">
          <ac:chgData name="Chandana Ch" userId="a5ce7f05659b57db" providerId="LiveId" clId="{61AE349F-E7A5-4315-A0A5-682B163907CD}" dt="2022-04-19T15:09:58.905" v="1091" actId="1076"/>
          <ac:picMkLst>
            <pc:docMk/>
            <pc:sldMk cId="2067251804" sldId="279"/>
            <ac:picMk id="6" creationId="{14F5C4EC-E4F4-4E2B-867D-57C9260AEF06}"/>
          </ac:picMkLst>
        </pc:picChg>
      </pc:sldChg>
      <pc:sldChg chg="addSp modSp add mod">
        <pc:chgData name="Chandana Ch" userId="a5ce7f05659b57db" providerId="LiveId" clId="{61AE349F-E7A5-4315-A0A5-682B163907CD}" dt="2022-04-19T15:20:47.055" v="1568" actId="1076"/>
        <pc:sldMkLst>
          <pc:docMk/>
          <pc:sldMk cId="3853125610" sldId="280"/>
        </pc:sldMkLst>
        <pc:spChg chg="mod">
          <ac:chgData name="Chandana Ch" userId="a5ce7f05659b57db" providerId="LiveId" clId="{61AE349F-E7A5-4315-A0A5-682B163907CD}" dt="2022-04-19T15:20:39.870" v="1566" actId="14100"/>
          <ac:spMkLst>
            <pc:docMk/>
            <pc:sldMk cId="3853125610" sldId="280"/>
            <ac:spMk id="3" creationId="{DBCE7B4C-8380-43B9-A5C7-33EDFDFEDC86}"/>
          </ac:spMkLst>
        </pc:spChg>
        <pc:picChg chg="add mod">
          <ac:chgData name="Chandana Ch" userId="a5ce7f05659b57db" providerId="LiveId" clId="{61AE349F-E7A5-4315-A0A5-682B163907CD}" dt="2022-04-19T15:20:47.055" v="1568" actId="1076"/>
          <ac:picMkLst>
            <pc:docMk/>
            <pc:sldMk cId="3853125610" sldId="280"/>
            <ac:picMk id="6" creationId="{D0C61582-4A84-4A36-9C5D-AE949F636265}"/>
          </ac:picMkLst>
        </pc:picChg>
      </pc:sldChg>
      <pc:sldChg chg="modSp add mod ord">
        <pc:chgData name="Chandana Ch" userId="a5ce7f05659b57db" providerId="LiveId" clId="{61AE349F-E7A5-4315-A0A5-682B163907CD}" dt="2022-04-19T15:28:01.450" v="1794" actId="20577"/>
        <pc:sldMkLst>
          <pc:docMk/>
          <pc:sldMk cId="2008869608" sldId="281"/>
        </pc:sldMkLst>
        <pc:spChg chg="mod">
          <ac:chgData name="Chandana Ch" userId="a5ce7f05659b57db" providerId="LiveId" clId="{61AE349F-E7A5-4315-A0A5-682B163907CD}" dt="2022-04-19T15:28:01.450" v="1794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44:33.169" v="2132" actId="20577"/>
        <pc:sldMkLst>
          <pc:docMk/>
          <pc:sldMk cId="3216202017" sldId="282"/>
        </pc:sldMkLst>
        <pc:spChg chg="del mod">
          <ac:chgData name="Chandana Ch" userId="a5ce7f05659b57db" providerId="LiveId" clId="{61AE349F-E7A5-4315-A0A5-682B163907CD}" dt="2022-04-19T15:43:37.447" v="2088" actId="478"/>
          <ac:spMkLst>
            <pc:docMk/>
            <pc:sldMk cId="3216202017" sldId="28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44:33.169" v="2132" actId="20577"/>
          <ac:spMkLst>
            <pc:docMk/>
            <pc:sldMk cId="3216202017" sldId="282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43:42.977" v="2089" actId="478"/>
          <ac:spMkLst>
            <pc:docMk/>
            <pc:sldMk cId="3216202017" sldId="282"/>
            <ac:spMk id="6" creationId="{0A414A6A-70AA-4CDB-B1AF-0C89BC195E4A}"/>
          </ac:spMkLst>
        </pc:spChg>
      </pc:sldChg>
      <pc:sldChg chg="modSp add mod">
        <pc:chgData name="Chandana Ch" userId="a5ce7f05659b57db" providerId="LiveId" clId="{61AE349F-E7A5-4315-A0A5-682B163907CD}" dt="2022-04-19T16:05:42.340" v="2239" actId="20577"/>
        <pc:sldMkLst>
          <pc:docMk/>
          <pc:sldMk cId="1784712718" sldId="283"/>
        </pc:sldMkLst>
        <pc:spChg chg="mod">
          <ac:chgData name="Chandana Ch" userId="a5ce7f05659b57db" providerId="LiveId" clId="{61AE349F-E7A5-4315-A0A5-682B163907CD}" dt="2022-04-19T16:03:39.272" v="2191" actId="20577"/>
          <ac:spMkLst>
            <pc:docMk/>
            <pc:sldMk cId="1784712718" sldId="283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5:42.340" v="2239" actId="20577"/>
          <ac:spMkLst>
            <pc:docMk/>
            <pc:sldMk cId="1784712718" sldId="283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6:06:46.936" v="2272" actId="20577"/>
        <pc:sldMkLst>
          <pc:docMk/>
          <pc:sldMk cId="1046414464" sldId="284"/>
        </pc:sldMkLst>
        <pc:spChg chg="mod">
          <ac:chgData name="Chandana Ch" userId="a5ce7f05659b57db" providerId="LiveId" clId="{61AE349F-E7A5-4315-A0A5-682B163907CD}" dt="2022-04-19T16:06:36.584" v="2271" actId="20577"/>
          <ac:spMkLst>
            <pc:docMk/>
            <pc:sldMk cId="1046414464" sldId="284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6:46.936" v="2272" actId="20577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86B0-6E56-49B9-BEF7-A0E0A215B5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66EE-5111-459E-9DD7-83803500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766E32-3C00-4BE4-AF56-191197F7096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1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DB3-0FD4-4F56-ABD2-EC83DD13EC1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BB4-CC4C-4AAA-862D-4C0623449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A44-E60D-4E38-A55E-BA34BF1838E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B26-3EA7-4664-A811-95C82526FA4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11F-31E5-4D49-8512-717F07EA4C6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09E-9E44-47ED-A80A-E6E8D4B85AA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D66-10B7-4CA5-B2A4-C70DC3A18B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A6F3-CCEC-4244-9462-8A19FCAF4798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CBA9-5C94-4A68-B130-B6EBE04BEEE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0E2-A133-4FA3-80B9-DEF0A4EB908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1891-C14F-48A6-A8A8-9C65D85FDC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2kiran/ICS-690/blob/main/Kiran/WhitePaper_Blockchain_Kir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7" Type="http://schemas.openxmlformats.org/officeDocument/2006/relationships/hyperlink" Target="https://techpikk.com/blog/blockchain-quotes-best-list-technology-revolution/#:~:text=%2011%20Best%20Blockchain%20Quotes%3A%20Know%20this%20Amazing,Bitcoin%20is%20merely%20the%20first%20mainstream...%20More%20" TargetMode="External"/><Relationship Id="rId2" Type="http://schemas.openxmlformats.org/officeDocument/2006/relationships/hyperlink" Target="https://ieeexplore.ieee.org/stamp/stamp.jsp?tp=&amp;arnumber=906988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videntOne/contracts" TargetMode="External"/><Relationship Id="rId5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github.com/samarth30/chitFu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37" y="1769540"/>
            <a:ext cx="11223727" cy="2388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on Ethereum - Decentralized 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8" y="4287452"/>
            <a:ext cx="4214192" cy="175553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Guntumadugu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State University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690 Blockchain Technology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04/19/2022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9C9E-1D5E-43BB-A7E8-0EDE42D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0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83" y="1543508"/>
            <a:ext cx="6485290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contd…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Compile the code using Truffle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the code into Rinkeby network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Truffle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61582-4A84-4A36-9C5D-AE949F6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15" y="1543508"/>
            <a:ext cx="4417002" cy="45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6" y="1114335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Worked on the Insurance smart contract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Fire an Event when a new member joined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Verify the if the member has underwriter or not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Yes - then approve and have the member joined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No - invoke the underwriter function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separate functions to verify the underwriters, assign an underwriter and decision making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88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Several DApps in the market in Proof of Work or Proof of Stake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Understood the importance of anonymity, governance, security while building DApps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Spend time on ChitFund DApp for self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Takeaways: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Solidity uint reserves 256 bits of storage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msg.sender is a global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keccak256 built in SHA3 hash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Types of modifiers: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Visibility, State, Custom, Payable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 libraries will have reusable smart contracts that can be accessed in building decentralized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Whitepaper Reference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ICS-690/WhitePaper_Blockchain_Kiran.pdf at main · go2kiran/ICS-690 (github.com)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“Everything will be tokenized and connected by a blockchain one day.” – Fred Ehrsam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“The old question ‘Is it in the database?’ will be replaced by ‘Is it on the blockchain?’ “ – William Mougayar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64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65049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1389257"/>
            <a:ext cx="10853531" cy="5078063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IEEE Xplore Full-Text PDF: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#1 Solidity Tutorial &amp; Ethereum Blockchain Programming Course | CryptoZombies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samarth30/chitFund: chitFund - built using smart contracts , web3 , reactjs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OpenZeppelin/openzeppelin-contracts: OpenZeppelin Contracts is a library for secure smart contract development.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ProvidentOne/contracts: Solidity contracts that run Provident One insurance fund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11 Best Blockchain Quotes: Know this Amazing Technology (techpikk.com)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53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710384"/>
            <a:ext cx="10853531" cy="5078063"/>
          </a:xfrm>
        </p:spPr>
        <p:txBody>
          <a:bodyPr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Questions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62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6"/>
            <a:ext cx="6809464" cy="386426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05D-A5CA-4161-93DB-64A978E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Whitepaper based on learnings from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Contributions made to 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4DB4-A98B-4217-8D9F-B0C9835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Systems vs De-centralized Systems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Bitcoin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currency exchange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Ethereum 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programmable code on a decentralized virtual machine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fungible tokens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OpenZeepelin library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 Source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Community reviewed code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Reusable smart contract implementations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ERC20 and ERC721 token standardizations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Flexible role-based permission setup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Defender – monitoring and automating the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Interactive learning tool to build a decentralized gaming application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Offer courses 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Smart Contracts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 infrastructure and deployment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Kubernetes and Golang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Completed the module Solidity Path Beginner to Intermediate Smart Contracts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Making the Zombie Factory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Zombies Attack Their Victims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Advanced Solidity Concepts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 Battle System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ERC721 &amp; Crypto-Collectibles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 Front-ends &amp; Web3.js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9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F5C4EC-E4F4-4E2B-867D-57C9260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08697"/>
            <a:ext cx="10825780" cy="49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Group project idea for the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Maghribi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-Foundation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select if there is any reusable code that can be used as a baseline code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performed to run the DApp in local machine: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Install node v16.13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Setup Metamask wallet and Infura project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env file to specify the network chain for deployment and wallet to pay the gas fees.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3535</TotalTime>
  <Words>885</Words>
  <Application>Microsoft Office PowerPoint</Application>
  <PresentationFormat>Widescreen</PresentationFormat>
  <Paragraphs>140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Learnings on Ethereum - Decentralized Applications </vt:lpstr>
      <vt:lpstr>Outline </vt:lpstr>
      <vt:lpstr>Introduction </vt:lpstr>
      <vt:lpstr>Background </vt:lpstr>
      <vt:lpstr>Background </vt:lpstr>
      <vt:lpstr>CryptoZombies </vt:lpstr>
      <vt:lpstr>CryptoZombies </vt:lpstr>
      <vt:lpstr>CryptoZombies </vt:lpstr>
      <vt:lpstr>ChitFund DApp </vt:lpstr>
      <vt:lpstr>ChitFund DApp </vt:lpstr>
      <vt:lpstr>ChitFund DApp </vt:lpstr>
      <vt:lpstr>Conclusion </vt:lpstr>
      <vt:lpstr>Coding Takeaways: </vt:lpstr>
      <vt:lpstr>Whitepaper Reference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Smart Cities and Smart Buildings in Analytics</dc:title>
  <dc:creator>Chandana Ch</dc:creator>
  <cp:lastModifiedBy>Chandana Ch</cp:lastModifiedBy>
  <cp:revision>4</cp:revision>
  <dcterms:created xsi:type="dcterms:W3CDTF">2021-03-15T04:13:13Z</dcterms:created>
  <dcterms:modified xsi:type="dcterms:W3CDTF">2022-04-19T20:37:03Z</dcterms:modified>
</cp:coreProperties>
</file>