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2" r:id="rId4"/>
    <p:sldId id="263" r:id="rId5"/>
    <p:sldId id="261" r:id="rId6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8"/>
    </p:embeddedFont>
    <p:embeddedFont>
      <p:font typeface="나눔바른고딕" panose="020B0603020101020101" pitchFamily="50" charset="-127"/>
      <p:regular r:id="rId9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선민" initials="고선" lastIdx="9" clrIdx="0">
    <p:extLst>
      <p:ext uri="{19B8F6BF-5375-455C-9EA6-DF929625EA0E}">
        <p15:presenceInfo xmlns:p15="http://schemas.microsoft.com/office/powerpoint/2012/main" userId="c88619399bbf1c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71810" autoAdjust="0"/>
  </p:normalViewPr>
  <p:slideViewPr>
    <p:cSldViewPr snapToGrid="0">
      <p:cViewPr varScale="1">
        <p:scale>
          <a:sx n="86" d="100"/>
          <a:sy n="86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93B84-26A7-4D92-A32D-B09B0D79F33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C1125-B7D7-4352-9742-DAF764166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9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배경 출처 </a:t>
            </a:r>
            <a:r>
              <a:rPr lang="en-US" altLang="ko-KR" dirty="0"/>
              <a:t>: https://m.blog.naver.com/ahdtlf2010/220662171584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C1125-B7D7-4352-9742-DAF7641660A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00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C1125-B7D7-4352-9742-DAF7641660A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1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C1125-B7D7-4352-9742-DAF7641660A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20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C1125-B7D7-4352-9742-DAF7641660A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0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2182B-600B-43D0-9A83-32AB33C02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A1C0AD-2311-4E09-A10C-BD2CC8CA0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6399A-E937-4B4D-85E3-84A4680C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15FF6-FB58-4A46-8512-5DF59B38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7FCC0-A3D8-45A0-B46A-267CC65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8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19782-9EBC-44A4-AF62-BFFE1738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DDAC54-9C0F-4C0B-A63A-8DD76F380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B1511-3B60-49D4-B317-1A6C920F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BD795-463E-4E2E-AFD5-904E45D5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5BA82-715C-49BD-A726-7DE18E5F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99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A1473-D5BE-4D81-B617-6F64E0CD2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0A253F-A275-407C-B961-42D785071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EBAB2-F40D-4CBA-B513-5405B42A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943B8-70ED-4190-B3DF-25265F96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F8AF5-CD14-4356-8684-5B38E621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2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5A7BE-C7DA-4C0B-B1BB-3FA53286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7E944-9369-448A-BE11-E127A77EA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67718-CA19-4450-A0FD-1F9DA4B2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519A9-0687-4A3B-A831-2AA2FA37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EEDF1-9E9E-4507-B6B8-261A8536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33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354D5-007A-42D2-A874-C76B77D5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AABBC-628D-4886-BF8A-7C1D1C3E2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0DAE2-368C-4C71-8777-5871E734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7C07-C37E-47CE-B24E-1FDB2ADE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71F10-F441-48ED-8E9E-9AFB33EF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75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F15C2-8C7A-45B4-9760-66D48EB1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45AA0-56EB-40A5-BDD6-32E6B7E80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E9A99-FBFA-4929-A3A2-F9F6ED02B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AF2D1-C27D-42F7-A1A3-F1F246E6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B1034-7969-41A1-B871-F66F91E4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CC4BC-76EA-4E5A-8D57-B3668ABC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3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EC764-DE1D-4893-99A5-31E70805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E1F85-B562-4A66-9C30-20265618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51E8A-D0AF-4546-92ED-359F629B5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AC2905-7DEB-4DC7-994B-284E1B0B8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012CED-FCC9-4AFC-A62C-09B089D8F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2B4329-481D-4A94-BC7F-78C83BB0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5950D0-7F34-43FA-9BEB-1A42C371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109DD2-4508-4A1C-8467-7F0E3BE8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5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EEFBF-548D-40A1-90DB-12F8D4B3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AB97C6-704D-4AE6-9ED8-728847CB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6DF3C4-573B-47B1-A131-B52784AF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E6440F-6FB6-4B04-9B0F-4939F9FD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1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E5A6F8-19DD-40B6-9EC1-97C6028F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57AA46-6EDA-429F-846A-41F6B960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3B73A-E645-4AB4-9F71-F10F01EA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D75EC-C726-4899-8FDC-093E9AB8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FAC12-B640-4FDB-A214-16F72BFD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C1184F-AB1F-4038-AB0A-348210A8D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25C05-A4EA-4774-8C5D-A127D4DF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B0CC8-4F13-4626-B157-13F1A91E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517DB-7CE2-4457-914B-D6CE0D49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0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C6365-73DE-403C-9B1D-E2BD97DE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59715F-6A20-4B82-AB1F-C1616C254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20C743-8684-4DCE-B7AC-9C7A03F83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4DABE6-1683-470B-8B6E-126833F8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87DC1-5888-4DA7-97E5-0711623B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2661C-B256-4CBA-9C3B-BCE7B906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8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DB05A8-3F27-483D-91EE-6541500B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BF0331-E2CD-4DFC-AEEF-37B2D6CA8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21309-ED5C-4B85-84C3-95C2D2114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548A-27D0-4806-AF22-80E7CC106129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3F36D-6E2E-4939-8DCD-59800604A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BA1BE-B4DC-4852-8E69-A1553D95F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289B-5257-4765-B451-2CBCBA88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6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BEBEB-5AFF-4453-B34D-3196F74B9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7200" b="1" dirty="0">
                <a:ln w="381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해님 달님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D89CAE-F9F8-429D-8AEB-447F65DEC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동아줄을 타고 도망가자</a:t>
            </a:r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!-</a:t>
            </a:r>
          </a:p>
          <a:p>
            <a:endParaRPr lang="en-US" altLang="ko-KR" sz="3200" b="1" dirty="0">
              <a:ln w="12700">
                <a:solidFill>
                  <a:schemeClr val="bg1"/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2017180001 </a:t>
            </a:r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고선민</a:t>
            </a:r>
          </a:p>
        </p:txBody>
      </p:sp>
    </p:spTree>
    <p:extLst>
      <p:ext uri="{BB962C8B-B14F-4D97-AF65-F5344CB8AC3E}">
        <p14:creationId xmlns:p14="http://schemas.microsoft.com/office/powerpoint/2010/main" val="349560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DBBF20-6A5D-4580-8C40-EF6256162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46647"/>
              </p:ext>
            </p:extLst>
          </p:nvPr>
        </p:nvGraphicFramePr>
        <p:xfrm>
          <a:off x="357238" y="185827"/>
          <a:ext cx="11477523" cy="6486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174">
                  <a:extLst>
                    <a:ext uri="{9D8B030D-6E8A-4147-A177-3AD203B41FA5}">
                      <a16:colId xmlns:a16="http://schemas.microsoft.com/office/drawing/2014/main" val="1647731805"/>
                    </a:ext>
                  </a:extLst>
                </a:gridCol>
                <a:gridCol w="3346582">
                  <a:extLst>
                    <a:ext uri="{9D8B030D-6E8A-4147-A177-3AD203B41FA5}">
                      <a16:colId xmlns:a16="http://schemas.microsoft.com/office/drawing/2014/main" val="4029446849"/>
                    </a:ext>
                  </a:extLst>
                </a:gridCol>
                <a:gridCol w="7183767">
                  <a:extLst>
                    <a:ext uri="{9D8B030D-6E8A-4147-A177-3AD203B41FA5}">
                      <a16:colId xmlns:a16="http://schemas.microsoft.com/office/drawing/2014/main" val="1259599516"/>
                    </a:ext>
                  </a:extLst>
                </a:gridCol>
              </a:tblGrid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리소스 수집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 움직임 구현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캐릭터와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배경에 대한 리소스들을 수집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동아줄의 움직임 구현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2944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리소스 완성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 움직임 테스트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필요한 모든 리소스들을 완성시켜서 폴더에 저장해 놓는다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위와 같음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128443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레벨 디자인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스테이지의 진행을 디자인 한다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0471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움직임 구현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캐릭터들의 움직임을 구현하고 동아줄과의 상호작용을 완성시킨다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56619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방해물 구현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방해물의 움직임을 구현하고 충돌을 확인해본다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250263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범위 중 구현 가능한 것들을 구현한다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7522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UI(</a:t>
                      </a:r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안내바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정지버튼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등등을 구현한다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526309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 추가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사운드를 추가한다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24440"/>
                  </a:ext>
                </a:extLst>
              </a:tr>
              <a:tr h="72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점검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최종적으로 오류가 있나 잘못된 것들이 있는지 등을 점검해본다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98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93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DBBF20-6A5D-4580-8C40-EF6256162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6022"/>
              </p:ext>
            </p:extLst>
          </p:nvPr>
        </p:nvGraphicFramePr>
        <p:xfrm>
          <a:off x="357238" y="185826"/>
          <a:ext cx="11477523" cy="6383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174">
                  <a:extLst>
                    <a:ext uri="{9D8B030D-6E8A-4147-A177-3AD203B41FA5}">
                      <a16:colId xmlns:a16="http://schemas.microsoft.com/office/drawing/2014/main" val="1647731805"/>
                    </a:ext>
                  </a:extLst>
                </a:gridCol>
                <a:gridCol w="3346582">
                  <a:extLst>
                    <a:ext uri="{9D8B030D-6E8A-4147-A177-3AD203B41FA5}">
                      <a16:colId xmlns:a16="http://schemas.microsoft.com/office/drawing/2014/main" val="4029446849"/>
                    </a:ext>
                  </a:extLst>
                </a:gridCol>
                <a:gridCol w="7183767">
                  <a:extLst>
                    <a:ext uri="{9D8B030D-6E8A-4147-A177-3AD203B41FA5}">
                      <a16:colId xmlns:a16="http://schemas.microsoft.com/office/drawing/2014/main" val="1259599516"/>
                    </a:ext>
                  </a:extLst>
                </a:gridCol>
              </a:tblGrid>
              <a:tr h="1063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완성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캐릭터들의 애니메이션 시트를 완성시키고 띄운다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</a:t>
                      </a:r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도와주기로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한 친구가 연락을 안 받고 잠수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56619"/>
                  </a:ext>
                </a:extLst>
              </a:tr>
              <a:tr h="1063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기본 플레이 완성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게임의 기본 플레이를 완성시킨다</a:t>
                      </a:r>
                      <a:r>
                        <a:rPr lang="en-US" altLang="ko-KR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en-US" altLang="ko-KR" strike="noStrike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</a:t>
                      </a:r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밀렸음</a:t>
                      </a:r>
                      <a:endParaRPr lang="ko-KR" altLang="en-US" strike="sngStrike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250263"/>
                  </a:ext>
                </a:extLst>
              </a:tr>
              <a:tr h="1063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배경완성</a:t>
                      </a:r>
                      <a:r>
                        <a:rPr lang="en-US" altLang="ko-KR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/</a:t>
                      </a:r>
                      <a:r>
                        <a:rPr lang="ko-KR" altLang="en-US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중간 점검 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배경 구현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설계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점검결과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(X) –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 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(X) –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움직임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△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7522"/>
                  </a:ext>
                </a:extLst>
              </a:tr>
              <a:tr h="1063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UI(</a:t>
                      </a:r>
                      <a:r>
                        <a:rPr lang="ko-KR" altLang="en-US" strike="sngStrike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안내바</a:t>
                      </a:r>
                      <a:r>
                        <a:rPr lang="ko-KR" altLang="en-US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정지버튼</a:t>
                      </a:r>
                      <a:r>
                        <a:rPr lang="en-US" altLang="ko-KR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등등을 구현한다</a:t>
                      </a:r>
                      <a:r>
                        <a:rPr lang="en-US" altLang="ko-KR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</a:t>
                      </a:r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밀림 </a:t>
                      </a:r>
                      <a:endParaRPr lang="en-US" altLang="ko-KR" strike="noStrike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움직임 </a:t>
                      </a:r>
                      <a:r>
                        <a:rPr lang="en-US" altLang="ko-KR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각속도를 사용해서 좌우 흔들리게 </a:t>
                      </a:r>
                      <a:r>
                        <a:rPr lang="ko-KR" altLang="en-US" strike="noStrike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하는거</a:t>
                      </a:r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구현함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526309"/>
                  </a:ext>
                </a:extLst>
              </a:tr>
              <a:tr h="1063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 추가</a:t>
                      </a:r>
                      <a:endParaRPr lang="en-US" altLang="ko-KR" strike="sngStrike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 만들기</a:t>
                      </a:r>
                      <a:r>
                        <a:rPr lang="en-US" altLang="ko-KR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/</a:t>
                      </a:r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배경 스크롤 </a:t>
                      </a:r>
                      <a:endParaRPr lang="en-US" altLang="ko-KR" strike="noStrike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장애물 충돌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사운드를 추가한다</a:t>
                      </a:r>
                      <a:r>
                        <a:rPr lang="en-US" altLang="ko-KR" strike="sng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배경을 만들고</a:t>
                      </a:r>
                      <a:r>
                        <a:rPr lang="en-US" altLang="ko-KR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스크롤 시키고</a:t>
                      </a:r>
                      <a:r>
                        <a:rPr lang="en-US" altLang="ko-KR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r>
                        <a:rPr lang="ko-KR" altLang="en-US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충돌도 검사해야 함</a:t>
                      </a:r>
                      <a:r>
                        <a:rPr lang="en-US" altLang="ko-KR" strike="noStrike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trike="noStrike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24440"/>
                  </a:ext>
                </a:extLst>
              </a:tr>
              <a:tr h="1063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20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점검</a:t>
                      </a: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위에서 내려옴</a:t>
                      </a:r>
                      <a:endParaRPr lang="en-US" altLang="ko-KR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최종적으로 오류가 있나 잘못된 것들이 있는지 등을 점검해본다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98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32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14B296-286D-4FB0-BE1E-35D47B382DC8}"/>
              </a:ext>
            </a:extLst>
          </p:cNvPr>
          <p:cNvSpPr txBox="1"/>
          <p:nvPr/>
        </p:nvSpPr>
        <p:spPr>
          <a:xfrm>
            <a:off x="533400" y="751344"/>
            <a:ext cx="11125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 발표까지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</a:t>
            </a:r>
          </a:p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게으름과 그래픽의 미완성이 함께 시너지를 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이루어서 기존 계획들이 줄줄이 밀림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</a:t>
            </a:r>
          </a:p>
          <a:p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일단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주차까지 게임 플레이를 완벽하게 완성시키는 걸 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목표로 하고 임시로 배경을 넣어서 테스트 해보기로 함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배경은 새롭게 만들어야 함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</a:t>
            </a:r>
          </a:p>
          <a:p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열심히 꾸준히 해야 한다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40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16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308</Words>
  <Application>Microsoft Office PowerPoint</Application>
  <PresentationFormat>와이드스크린</PresentationFormat>
  <Paragraphs>78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나눔바른고딕</vt:lpstr>
      <vt:lpstr>나눔스퀘어라운드 Bold</vt:lpstr>
      <vt:lpstr>Arial</vt:lpstr>
      <vt:lpstr>맑은 고딕</vt:lpstr>
      <vt:lpstr>Office 테마</vt:lpstr>
      <vt:lpstr>해님 달님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해와 달이 된 오누이</dc:title>
  <dc:creator>고 선민</dc:creator>
  <cp:lastModifiedBy>선민 고</cp:lastModifiedBy>
  <cp:revision>18</cp:revision>
  <dcterms:created xsi:type="dcterms:W3CDTF">2018-10-01T18:43:43Z</dcterms:created>
  <dcterms:modified xsi:type="dcterms:W3CDTF">2018-11-15T12:49:07Z</dcterms:modified>
</cp:coreProperties>
</file>