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나눔바른고딕" panose="020B0603020101020101" pitchFamily="50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선민" initials="고선" lastIdx="9" clrIdx="0">
    <p:extLst>
      <p:ext uri="{19B8F6BF-5375-455C-9EA6-DF929625EA0E}">
        <p15:presenceInfo xmlns:p15="http://schemas.microsoft.com/office/powerpoint/2012/main" userId="c88619399bbf1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71810" autoAdjust="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01T19:48:54.098"/>
    </inkml:context>
    <inkml:brush xml:id="br0">
      <inkml:brushProperty name="width" value="0.15" units="cm"/>
      <inkml:brushProperty name="height" value="0.15" units="cm"/>
    </inkml:brush>
    <inkml:brush xml:id="br1">
      <inkml:brushProperty name="width" value="0.035" units="cm"/>
      <inkml:brushProperty name="height" value="0.035" units="cm"/>
    </inkml:brush>
    <inkml:brush xml:id="br2">
      <inkml:brushProperty name="width" value="0.05" units="cm"/>
      <inkml:brushProperty name="height" value="0.05" units="cm"/>
    </inkml:brush>
    <inkml:brush xml:id="br3">
      <inkml:brushProperty name="width" value="0.07" units="cm"/>
      <inkml:brushProperty name="height" value="0.07" units="cm"/>
      <inkml:brushProperty name="color" value="#ED1C24"/>
    </inkml:brush>
    <inkml:brush xml:id="br4">
      <inkml:brushProperty name="width" value="0.07" units="cm"/>
      <inkml:brushProperty name="height" value="0.07" units="cm"/>
    </inkml:brush>
    <inkml:brush xml:id="br5">
      <inkml:brushProperty name="width" value="0.05" units="cm"/>
      <inkml:brushProperty name="height" value="0.05" units="cm"/>
      <inkml:brushProperty name="color" value="#EDE653"/>
    </inkml:brush>
  </inkml:definitions>
  <inkml:trace contextRef="#ctx0" brushRef="#br0">7019 136 6546,'19'-7'1494,"-19"-3"491,-2-4-881,-1-1 198,0 1-155,0 7-432,-1 0-71,1 4-300,-3 0 77,-1-4-24,1 3-121,-8-2 38,-1 2-111,-4-1 62,-3 2-2,6-1-65,-8 1 72,7-1-64,-7 1 72,-2 1-1,7 1-67,-5-3 48,5 2-89,-3 1 46,1-1-7,9 2-56,-6 3 70,5 1-32,1 4 79,-1-1 13,5 0-56,-2 8 75,4-1-83,0 1 76,-2 4-7,4-7-79,-2 14 50,1-1-75,-3 11 55,0 0-5,4-7-59,-1 10 68,2-6-64,-1 9 43,1 4-15,0-11-63,2 11 34,1-12-61,0 12 14,0-2-15,0-10-38,3 12-20,1-10-38,1 12 20,2 0 5,-4-12-4,5 10 20,-2-14-14,2 13 11,0-3-4,-2-9-13,1 4-8,-2-10-14,-1 8 30,3-1 19,-3-10 6,0 10 52,-3-7-29,2 11 28,1 1-3,-1-7-35,0 11-6,2-9-41,0 12 9,1 0-2,-1-10-15,3 12 10,-5-11-4,3 11 14,-1 0 1,0-12-15,0 8 4,-1-13-11,3 12 15,-1 9 23,2 3-3,-2 3-1,-2-8-7,-1-13-16,-2 9 0,-1-15-20,4 12 6,-3-1 1,-1-9-12,0 11-5,0-10-4,0 12 0,0 0-7,0-10-7,0 14-7,0-11 10,0 10 4,0 3 11,0-17 3,0 15 1,0-14-15,0 12 3,0-1 4,0-11 4,0 10 5,-1-12-16,-1 13-11,2-1-10,-2-14-1,1 14-8,1-13 12,0 9 1,-2 8 6,2-9 8,-1-9 3,1 9 3,0-12 8,0 7 6,0-7 1,-2 5-3,2-20-15,-2 20 3,1-5 4,-1 12 7,-1 0 0,1-11 1,1 11-4,1-10-11,0 8 0,0 1 0,0-11 0,-2 12-4,1-9-7,-3 14-7,3 2 1,-2-12 6,1 12 8,0-9 3,1 12 0,1 0 0,-2-12 0,1 13-15,-1-13-3,-1 10 1,1 1 6,1-13 8,-1 11 27,1-10 5,1 10-4,-2-1-11,0-13-10,2 13-8,-1-12-3,1 8-4,-2-7 4,1 5 14,-1-24 4,0 24-11,1-9-20,-2 11-23,-1 1-22,3-10-6,-2 11-45,1-11 43,1 12-7,-1 2 25,2-12 32,0 13 20,0-13 3,0 12 0,-2 0 0,2-13 0,-1 10-11,1-11 0,-2 12 2,2-2 2,-1-10 2,1 14-11,0-14 5,-2 14 4,2-2 4,-2-13 3,1 11 10,-1-10 1,-1 11-11,0-3-11,1-8-10,-1 11 0,1-11 21,1 14 8,1 3 10,-2-14 9,2 18 0,0-16-29,0 12-2,0 1-1,-1-15 1,-1 13 3,0-11 2,1 14 6,-2 0 6,1-12 1,1 15 6,-3-13-6,3 15 7,-2-2-7,-1-13-6,3 13-28,-2-13-32,1 11-44,-1 1-5,1-14 19,-1 12-7,1-16 54,-1 9 17,2-1 11,1-15 11,-3 8 6,1-14 1,-1 5-8,0-5-6,1-9-8,-1 4-12,1-7 2,-1 2-10,0-4-4,1-5 8,-1 3 3,1-2 6,-1 0-28,0-2-18,1-1-3,1-1-115,1-2-37,0 0-134,0 0-54,0 0 49,0 0-305,0-2-37,0 0-456,0 1-204,0-1 143,0-1-1331,0-6-394,0-6-1725,-5 6 1942,0-4-419</inkml:trace>
  <inkml:trace contextRef="#ctx0" brushRef="#br1" timeOffset="1.516">152 363 448,'-12'17'229,"2"-17"-23,2 0-41,-2 0 188,1 0 40,-2 2 210,0-2 63,3 1-109,-4-1 321,6 2-156,-3 0 234,1 1-17,1-1-247,-1 1 181,2 1-249,0-1 195,1 0-10,2 1-211,1 1 152,2-2-229,5 4 148,3 0-20,4-2-183,4 2 92,-4-2-184,5 0 101,1 2-20,1-2-129,6-1 63,-7-1-122,7 2 83,2-1 3,-8-3-92,12 3 72,-8-3-95,9 1 73,2 0-9,-9-2-86,10 0 30,-8 0-86,11 0 48,1 0-2,-9 0-51,8 0 38,-8-2-70,12-1 25,-2-1-15,-10 3-42,13-6 22,-11 3-24,11-3 33,1 2 2,-10 0-31,10 0 26,-7 0-32,9 0 27,2-2 5,-13 4-30,14-4 34,-12 2-35,14 0 22,0-2-6,-13 3-33,13-2 724,-13 2 349,11-3 362,1 2-17,-12 0-424,11 0-517,-11 2-742,12-1-26,1 1 40,-15-2 113,15-1 93,-14 5 12,14-4 8,0 1 2,-13 1-16,15-4 27,-15 2-4,16 0 12,2 0-1,-15-1-20,18 0 25,-11 2-10,17-3 11,2 2-4,-16 0-27,19-2 12,-16 1-1,19-3 22,2 2 3,-16 0-16,32-3-88,19-5-213,-21 3-16,9-2 0,12-1-47,0-1-1,-18 4 38,-2-1-1,15 1-54,-10 3-1,7-1 24,17-2 81,-9-1 89,-32 6 117,26 0 19,-28 2-5,29 0 4,-1-2 4,-25 3-4,28 1 5,-26 3 6,29 0 9,11 0-15,-14 0-13,-29 0-15,25 0 0,-25 0 24,11 0 10,-12 0 9,28 3 55,-29 4-11,26 0-6,11 2-18,-16-1-38,-23-1-11,21 3 9,-26-1 14,23-1 6,0 2 1,-23-4-12,26 2-5,-23-3-4,25 4 4,2-2-4,-25-2-3,24 0-42,-27-2-4,25-1 4,-1 1 17,-22 1 16,25 1 49,-22 0 16,24 0 11,2 0-3,-25-1-22,26 1-37,-25 0-27,26 2 7,1 0 8,-27-2-1,27 3 12,-26-3 6,28 6-4,3-3-10,-27-1-3,30 1 3,-29 1 16,27 3 16,3 2 9,-30-4-9,29-2-5,-29-3-20,33 2 7,-3-3-7,-28-1 7,29-1 16,-32 0-8,26-1 1,0-1-9,-27 2-8,27 0-15,-27-1-9,32 1-9,-1 0 9,-26-2 10,28 0 8,-29 0 0,28 0 0,-1 0 0,-27 0 0,27 0-4,-28 0-7,28 0-10,0 0-4,-27 0 4,27 0 10,-27 2 25,25-1 14,1 1 8,-30 1-7,27 1-6,-28-1-18,29 2-1,1-1-2,-28-3-2,27 1 0,-27 0-2,23 0-2,3-1-1,-30-1 1,28 4-1,-24-3-2,14 1-4,-15-2 4,30 3 4,-28-1 3,28 2 3,15-1 0,-14 0 1,-27-1-8,26 2 10,-27-3 8,30 3 5,0-3 3,-26 1 1,29-2-1,-32 0-22,28 0 0,1 0 0,-31 0 0,33 0 32,-32 0 0,32 0-8,-1 0-6,-30 0-7,30 0-11,-28 0-11,26 0 7,-1 0 8,-27 0 7,31-3 5,-30 1-11,29-3 2,2 0 2,-29 0 2,27-2-11,-28 0-11,28 0 4,-1-1 4,-29 2 3,28 0-16,-28-3-4,29-3 2,0-3 2,-29 6 9,27 4 25,-31 2 5,28-1-6,0-1-4,-29 0-9,28 2-6,-25 1 0,27 0 7,2 1 4,-28-1 4,26 2 1,-28-2-7,29 0 4,-1 1-4,-27-1-3,31 0-4,-29-1 0,30 1 3,0-1 4,-28 1 4,28-1 3,-30-1-11,30 1 1,-1-1-8,-27-1 1,28 4-4,-27 1 3,32 0 1,-2 0 6,-28 0 1,27 0-8,-31 1-3,30 3 7,-1-1 0,-27-1 7,29 5 15,-29-1-3,29 3 10,0-2 1,-31 0-2,26-2-15,-28-4-24,28 3 4,-2-1 4,-27-1 3,31 3-11,-29-3 3,29 3 5,-1-2 3,-29 1-4,26 1-2,-28-2 6,28 2-2,1 1-2,-28-5-1,31 4-11,-32-3 5,28 3 4,-1-1 4,-29-1 3,26 2 0,-29 0 3,24 2 0,-2 0 1,-25-2-8,23-2-2,-23-1 2,24 2-3,-2-1-4,-24-1 4,20-1 7,-27-1 3,24 0 1,-3 0-8,-20 0 1,22-1 23,-20 1 8,20-4 2,2 1-1,-23-1-10,23 1-15,-24 0-15,22 1 7,0 0 8,-24-1 7,23-2-4,-23 1-18,23-1-8,-1 0-3,-20 3 6,25-1 4,-23 1 10,23-1 2,0 1 9,-23 0-2,20-3-11,-22 0-8,22-2-6,0 2 2,-20-2 2,20 1-4,-22 2 22,20-3 19,1 0 12,-24 2-1,21-3 22,-21 4-28,21 1-14,-1 1-14,-22 1-7,19-1-7,-22-2 3,21 1-3,-1 0-4,-20-2-3,22 1 0,-17 2 15,20-3-8,1 0-9,-23 2 1,19-1 7,-24 4 7,20 0-6,-1 0-7,-22 0 7,21-1-13,-21-3 4,20-1 5,-4 0 12,-16 0 14,17-5 4,-20-1-5,16-1 6,-3 0 1,-18 6-5,11-1-5,-15 0-8,9 0-3,0 0-4,-15 2 4,10 0 4,-12 2 1,9-1-2,0-1-1,-13 2 1,10-2-12,-10 3-5,10 0 0,1 1 6,-10 1 15,8 0 4,-8 0-8,10 0-3,-1-2 3,-10 0-3,10-3-10,-8 2 6,9-1 4,1 1 4,-14-2 3,9 0 10,-13 3 12,6 0 6,-1 2-14,-9 0-14,4-2-21,-10 1-4,4-4-14,-1-1 7,-4 3 14,8-2-27,-4 1 1,6 3 8,-3 1 17,-4 0 16,8 1 9,-6 5-6,4-3-19,2 0-13,-5-1-5,6 2-4,-7-3 30,7 4 7,1 2 8,-7-2 7,0 6-4,-6-5-27,6 3-15,0-2-10,-3 0 17,-2-1-2,-4 1 8,1 5-3,0 2 11,-4-6 3,5 8-8,-2-1-8,-2 2-15,0 0-3,-2-5 13,4 10-9,-1-1 6,1 8-12,-1 2 5,-4-8 13,0 15 24,-2-7 16,3 13-4,-1 0-3,0-6-4,0 20-36,-2-8-7,0 26 15,0 6 21,2-15 28,-3 28-82,-1-16-65,1 28-43,-1 3-4,1-25 33,0 34 45,-1-25 104,1 34 2,-1 0-6,-1-29 2,0 21 11,0-67-7,2 73 19,0-15-1,-1 19 5,1-20-12,-2 41-10,0-37-9,0 45 1,0-67-4,0 0 0,-2 75 3,2-37 5,-1-43 17,-1 2 1,-1 46 24,0-45-28,-1 2 0,1 0-6,0-1 0,-3 45-7,1-44-16,2 1 0,-4 47 5,4-50 16,-2 4 1,2 1 7,0-4 0,-3 51 28,3-49-20,-2 3 1,-2 46 2,4-49-9,-2 3 0,1 1 0,0-5 0,-2 52 17,1-50-13,2 1 1,-3 50 14,3-51-15,-1 5 1,1-2 1,0-3 0,-2 51 13,2-51-27,0 2 0,0 45-15,-2 25-6,2-21 3,1-48 4,1 2 0,-1 48 19,0-50 1,1 4 1,-1 12 9,1-2 0,1-11-5,-2-2 1,0 50 7,2-49-32,0-2 0,0 52-14,0-54 8,0 4-1,0 2 3,0-5-1,0 49 2,0-46 16,0-2 1,2 51 22,0-52-20,-1 5 0,1-1-3,-1-4 0,3 51 3,-4-48-7,1-2 1,-1 50-2,2-53-10,-2 5 1,1-2-3,1-3-1,-2 47-9,2-47 2,-1 0-1,2 49-19,-1-49 1,-1 5-1,1 0-5,-2-1 0,2 48-22,-1-47 27,-1-1-1,0 48 16,0-50 14,0 1 0,0 2 7,0-3 0,0 49 7,0-48-17,0 0-1,-1 48-21,1-49 53,-2 1 1,0 2 44,-1-3 0,-1 51 176,0-48 45,0 1 1,-3 50 206,2-51-212,1 6 0,-1-3-46,0-3 1,-1 53-25,1-41-205,0 1 1,2-21-30,-2-2-1,0 18-7,1 2 0,-1-6-1,0-8 0,-1 30-15,-2 6 9,5-39 23,-2 28-18,0 3-11,2-28-10,-4 52-18,1-24 69,1 43 91,-1 2 59,1-38 37,0 39 123,2-56-110,0 22 54,0-23-18,1-40-56,1 17 254,1-23-130,0 20-103,0 6-102,0-7-104,0-5 0,0-8 0,0-9 0,0-15 0,1-16 0,1-27 0</inkml:trace>
  <inkml:trace contextRef="#ctx0" brushRef="#br1" timeOffset="2.013">405 91 3425,'-1'-18'494,"-1"18"-196,1 0-79,-3 0 9,1 0 165,0 0 73,0 0-59,0 0 230,1 0-134,-1 0 147,0 0-26,1 0-177,-1 0 83,1 1-170,1 1 108,-1 0-11,1 1-124,-1 2 96,2 2-116,-2 5 101,2 2-2,-1-1-100,1 4 76,1-5-137,1 9 53,1 1-25,0-3-92,2 8 30,-5-5-65,3 7 44,0 4-4,1-8-57,-3 13 38,1-7-45,1 11 34,-3 4-12,2-11-49,-2 16 39,1-10-10,2 13 51,-3 3-1,2-15-48,-2 18 79,0-12 12,-2 15 120,1 3 32,-1-16-63,-3 20 83,1-15-193,-3 16-15,1 3-48,1-18-70,-1 19-14,-1-15-30,1 20 5,0 0-9,1-20-19,-1 22-4,1-17 16,0 20 15,0 2 6,2-22 5,0 25 99,1-23 111,-1 23 211,0 3 64,1-24-82,-1 27 74,3-24-284,-1 23-53,-1 1-68,2-24-78,-2 25 12,2-24-8,0 26 6,0 2-10,0-26-18,0 26-32,2-25-18,-2 29-19,3-1-3,-1-24 10,1 27 9,3-25 21,1 31-37,1 0-28,-2-26-15,7 29-100,-2-28 58,2 32 13,1-1 43,-3-26 72,5 28 95,-8-27 18,6 30 43,2 4 14,-3-32-28,3 32 32,-7-33-61,6 35 32,-1-2 4,-1-31-40,-2 31 31,-3-31-39,1 31 17,3 0-6,-6-32-33,0 30 54,1-30 12,1 30 66,0 0 5,-4-30-47,3 30 31,-6-30-80,3 30 11,-1 1-7,-2-32-32,-1 31 32,0-28-33,0 30 31,0 0-1,-1-33-28,-2 33-3,1-32-124,-1 33-132,0-1-64,-1-30 7,0 31-27,-1-31 185,0 31 72,-1 3 49,1-35 29,2 35 16,0-35-35,-1 32 21,0 3-2,2-35-20,-1 33 7,1-35-28,1 33 0,-1 0-1,2-32-13,0 18 3,0-64-12,0 64 23,0-17 1,0 20 6,0-20 2,2 32 14,1-33-22,2 34 15,-1-1-1,1-33-9,0 20-8,-4-66-27,6 64 25,-1-19 4,-1 20 2,1-20-6,1 20-10,-6-66-20,6 66 14,-1-16 34,0 34 46,1 0 39,-2-34-21,1 32 9,0-34-80,1 33-9,-3 0-41,1-31-5,0 32-13,0-32-5,0 31-14,-1 3 14,-2-34 21,1 38 26,-1-35 4,-1 34 17,2 3-20,-1-35-9,0 34 21,-2-36 32,0 35 15,0 1 0,0-35-40,0 33 3,0-32 26,0 31-7,0 2-32,0-38-78,0 35 85,0-33 128,0 31 29,0-3-12,0-35-49,0 26-651,1-35-798,1 26-881,1-2-393,0-29 539,4 24-464,-3-30 1529,4 20 260,0-4 740,-1-27-107,7 16 1962,-1-26 1003,3 13 180,0-3-1240,-5-17-1265,5 2-3681,0-22-1014,3 6-368,3-1 1026,-5-9 2019,9-5 1570,-7-12 452,8 0 132,0-3 38,-6-2-205,9-20-1174,-4-6-1424,-9 7 1083,4 0-1159</inkml:trace>
  <inkml:trace contextRef="#ctx0" brushRef="#br1" timeOffset="2.514">659 17386 1808,'-13'-13'108,"16"13"100,3 0 160,1 0 93,-3 0-39,3 0 323,-2 0-106,-1 0 238,3 1 31,-2-1-191,-1 4 297,1-1-258,3 0 234,-3 3-10,0-5-252,1 4 236,0-1-283,1-1 174,1 1-28,-4-3-227,1 5 161,0 0-247,1 5 128,1-3-42,-3-1-175,9 1 12,0-1-188,3 0 75,1 0 14,-7-2-96,12 2 57,1-4-47,7 2 123,-2 2-12,-5-3-98,10 4 125,-7-1-102,12 3 16,2 1-27,-10-5-90,13 3 21,-7-6-64,11 4 88,-1 0 1,-11-2-52,16 2 35,-8-4-69,14 2 31,2 1-17,-16-3-57,19 0-39,-13-1 21,18 0 76,2 1 83,-17-3-80,23 2-22,-18-2-142,20-2-61,1 0-77,-18 1 44,23-8 44,-19 1 28,25-6-8,0 0 15,-20 2 14,21 2 62,-21 9 18,25-5 18,-2 0-43,-20 0-39,68-26-192,-7-2-25,-47 15 102,0 2 0,0 0 33,-4 2-1,37-6 12,27 2 144,-47 9 51,29-5 47,-6 3 3,-36 3-21,22 4 43,-28 0-146,28-5-68,2 0-61,-27 1-45,30-3-34,-26 0 96,31-3 17,0-2 22,-27 1 22,30-2 246,-27 9 146,30-5 168,2 1 17,-32 4-156,33-3-86,-30 4-266,30-4 0,-1 3-36,-30 4-14,28 0-27,-33 2-45,31-1-28,1 1 0,-32-2 7,33 1-3,-30 1 30,31-2 14,3-2 15,-31 0 35,32 2 55,-32 3-35,34-3-59,-1 0-52,-31 0-73,31-4 8,-34 6 143,31 0 51,-1-3 42,-32 5 39,30-6-12,-33 0-144,30 0 1,-2 2 17,-30 2-2,29 1 44,-27 0 10,28-3 33,1 0 3,-31 2-6,30-1 68,-28 4-3,28 0 75,2 0-82,-30 0-68,30 0-131,-30 0-68,33 0-71,-1 2 50,-31-2 36,34 2-75,-31-2 46,33 0 8,-1 1 10,-30-1 9,30 4 46,-29-3 63,31 3-6,0-1 39,-34 1 67,32 1 60,-31-4-147,30 1-37,1 0-37,-31 0-38,33-1 18,-34-1 60,32 0-22,1 0-38,-31 0 37,32 0 38,-29 0 142,32 2 176,0 0 66,-34-1-98,35 3 4,-32-1-184,34 1-79,-1 1-31,-33-3-16,35-2 109,-36 0 1,34-2-8,1 0-35,-35 0-40,34-4-74,-34-5 13,36-1 40,-1 4 60,-31 3 25,31 3 58,-33 2-36,36 0 17,-1 0-49,-33 0-40,34 0-71,-34-2-24,36 1-40,-2-3 1,-33 1 17,35-4 73,-34 0 90,35-3 24,4-4 9,-37 4-27,39 0-100,-36 3-65,37-2 12,0 1 10,-36 3 40,36-2 49,-38 4 11,36-1-11,2 2-17,-38 1-4,37-3-32,-38-1 7,38-3 14,1 1 22,-37 0-7,39 0 21,-39 2-8,38-2-33,-3 0-34,-35 1-5,36-3-17,-36 6 54,37-4 41,0 2 41,-36 1 12,34-3-29,-34 4-97,34-2-45,2 0-11,-38 1 22,38-1 34,-36 0 72,36 0 40,0-2 20,-38 2-2,38 2 18,-37 1-66,37 0-25,2 0-39,-39 2-11,39 0 20,-39 0 26,41 0-29,-68 0-2,0 0-1,68 0-58,-39 0 5,38 0-7,-38 0 68,17 0 7,-17 0 7,18 0-31,-75 2 1,76 2-56,-19 1 31,37 2 7,-1-1 32,-36 0 21,39 4 46,-38-3 43,41 5 63,2 1 4,-39-1-33,40 0-17,-37-7-90,19 2-25,-18-2-32,-41 0 16,2 0-1,40 6 18,-44-5 8,4 0 0,10 0-5,-1 0 0,-9-1 16,-4-2 0,44 2 9,-42-3 7,0 1 1,40-1 2,-41 0-9,3-1 0,-1 3-2,-4-2 1,43 1 23,35-1 16,-39-1-21,35-1 17,0 2 5,-39-2-19,33 0 0,-38 0-14,34 0-4,-2 0-17,-36 0-18,33-2-22,-37 1-10,32-1-29,0-1 0,-35-1 36,29-1-20,-35 3 13,28-1 12,-1-1 19,-30 3 3,23 1 7,-30-2 33,26 2 31,-2-3 27,-29 1-2,25 2-13,-28 0-89,21 0-32,0 0-18,-24 0 11,19 0 21,-25 0 65,20-2 10,-3 1-32,-22-3-46,18-1 11,-22 2 40,15 3-44,-1-2-16,-20 2 9,13 2-55,-20-2 5,12 1 2,-3 1 16,-16 1 16,6 1-111,-12-2-52,-1-2-76,-2 1 1,-1 1-344,-10-5-242,-1-1-940,0 1-704,-7 1 3,10 19-2936,-1 4 365,6-4 1683,-12-17 44</inkml:trace>
  <inkml:trace contextRef="#ctx0" brushRef="#br0" timeOffset="3.014">25932 320 800,'17'-3'133,"-10"1"87,-3 0-26,1-1 119,-2-4 52,1 4-41,-3-4 309,2 0 12,-1 0 323,0-1 86,1 1-189,-2-2 385,-1 2-300,0-1 288,0-2-25,0 5-327,0-11 207,2 6-339,-1 0 209,1 1-46,0 4-267,-2 2 115,0 3-251,0 0 137,0 0-27,0 0-183,0 0 80,0 0-183,0 0 73,1 0-34,1 0-123,1 3 18,-3 0-107,2 3 40,-1 2-11,1-1-60,-1 7 28,-1 1-58,2 2 6,0-2-22,1 11 8,-3-4-30,1 9 24,1 6 12,0-2-8,-2-8-25,1 14 6,1-10-38,1 13 2,-1 0-1,1-10-17,-2 14-3,1-9 10,-1 14 38,1 2 16,0-12-9,1 18 42,-2-13-24,3 17 16,-1 0-9,-2-16-34,1 18 9,-2-14-27,3 17 11,-1-1-4,-2-14-13,0 20 15,0-17-7,1 22 16,3-1-9,-3-19-23,-1 18 11,0-23 5,2 20 17,1-3 1,-3-18-18,1 13-14,1-20-38,1 17-6,-3-1 6,2-15 8,-2 15 15,0-14 3,0 16 15,-2 0-1,2-16-10,-5 18 1,2-18-4,-3 18 9,1-4-5,0-15-13,1 13 9,0-16 5,1 11 17,0 2 8,0-15-1,0 8-6,1-14-39,1 10 20,-3-1 12,4-14 13,-1 11 22,-1-13-42,1 13-7,-1 1-18,-1-11-17,1 13-5,-1-12 19,1 16 4,-1-1 3,2-11 2,-3 18 8,1-13-14,-2 13-10,-1 0-12,3-13-2,-3 12 13,1-16 15,-2 14-1,-1 0 1,4-14 0,-3 14-8,3-12-6,-3 13 10,2 3 3,1-16 5,-1 17-30,0-16-26,-1 16-12,-1 0-6,3-13 20,-3 11 31,1-17 34,-1 14 17,-1 0 8,4-15-8,-1 8-2,0-12-38,-1 9-10,1-1-10,0-9 3,0 6 17,1-14 13,-1 11 2,-1 0 2,2-9-10,-2 9-1,1-8-2,-1 7 7,-2 0 0,3-8 1,-3 10-38,2-6-8,-2 10 7,-2 0-3,4-10-1,-2 13 31,2-10 32,-2 11 3,0 2 4,1-12 3,-1 16 0,2-14-44,-4 13 1,2-2 0,2-13-4,-2 13-9,3-14-3,-3 14-7,2 0 7,1-12 7,-1 12 3,1-13 11,-1 13 14,1 0 1,0-12-8,2 13-14,0-13-16,-2 14-11,0-3 8,4-11 13,-4 12 36,3-14 6,-2 14 8,0-2-15,3-14-16,-2 15-13,-1-15 3,1 12 4,0-1 4,0-11-4,0 9-3,1-12-1,-1 9 6,0-1 5,1-9-2,-1 8-4,1-11-16,-1 8-4,0 1-2,1-10 5,-2 8-5,0-8 3,0 5 4,-1-2 4,2-8 3,-2 2-27,0-8-4,0 6-1,-1 0-1,1-2 4,2-4 19,1-6 8,-1 0-32,0 0-18,1-2 1,-1-2-109,3-3-34,-1 2-89,1-2-31,0 0 49,0 0-182,0 0 6,0 0-274,0 0-103,0 0 107,0 0-631,0 0-166,1 0-1106,1 0-588,1 0 271,11-3-1773,-9-4 4088,8-5-1845</inkml:trace>
  <inkml:trace contextRef="#ctx0" brushRef="#br0" timeOffset="3.513">16579 363 2257,'8'-5'620,"-7"6"292,1-1 287,-1 0-6,1 0-296,-2 0 302,2 0-321,-1 0 271,1 0-21,-1 0-300,1-1 170,0-1-358,-1 0 143,1 1-61,-2 1-231,0 0 89,1 1-182,-1-1 111,4 2-14,-3 1-136,1-1 78,-1 2-134,2-1 93,1 0-8,-3 1-108,4 3 50,-2 1-106,4 4 63,-3 3-10,1-4-80,1 6 29,-1 1-85,2 6 28,-1 4-11,-1-6-53,1 12 27,1-5-38,-1 10 22,0 4-8,-1-9-31,1 12 29,1-13-22,-1 13 30,-1 0 1,0-10-22,-1 13 13,1-11-74,-2 11-28,1 2-15,-1-15-10,2 15-1,-4-10 33,4 12 37,-2 2 13,0-14-3,2 17 8,-3-16-22,1 18 24,0-2 12,0-13-12,-1 9 19,1-32-50,-1 33 40,-2-9-16,1 16 24,2-1 0,-3-13-17,4 13 14,-3-15-29,1 16 13,-1-3-5,-1-13-24,2 16 6,1-14-8,0 11 11,-1 1-3,-1-15-15,1 9 15,-2-16-8,2 15 6,-1-2-5,1-10-13,-1 13-3,-1-11-8,0 13 9,0 2 10,0-15-6,2 17 16,1-16-9,-1 18 1,1-3-11,-1-14-17,-2 11-3,0-15 17,0 14 26,0-1 13,0-15-2,0 14-7,0-17-33,0 12 11,0-2 3,0-12-3,0 9 7,0-11-17,0 11 5,0 0-5,0-13-2,0 11-4,0-13-10,0 9 3,0 1 1,0-9-1,0 10 1,0-12 6,0 11 10,-2-1 4,2-9-4,-2 9-6,1-8-12,-2 10 4,1 2 4,0-12-4,2 11-2,-1-13-3,1 9 1,-2 1-1,2-9 2,-1 6 6,-1-7-6,0 11-10,1-3-1,1-9-1,-2 8 3,1-10 5,-1 10 0,1-1 0,1-8 0,-2 11 0,0-10 0,1 10 1,-1-1 3,1-7 1,-3 9 11,3-8-2,-2 9 4,-1-1 3,3-8-3,-2 9-21,1-9-28,-1 10-11,1-1 1,1-11 12,-1 11 28,2-11 18,-2 9 1,2-2-7,-1-9-7,-1 8-4,2-9 1,-1 10 3,-1-2 1,1-8-1,-3 7 26,3-7-2,-2 5-10,1 0-4,-1-7-10,1 9-26,-1-7-8,1 8 2,-1 2 8,0-8 13,1 6 6,2-10 1,-1 9 0,-1 0 0,1-9 0,-1 10 5,2-8 22,-1 9 21,-1 1 10,0-8-20,2 9-26,-1-7-32,-1 9-15,1 2-10,-1-8 17,0 14 26,1-8 18,-2 11 5,-1 1 6,3-13-6,-2 12-8,1-14-20,-1 10-4,1-1 4,1-10 4,1 8-3,-2-11 1,2 10 7,-2 0 7,1-11 7,-1 14 14,1-10-13,1 8 1,-2 1-7,2-11-7,0 13-22,0-11-16,0 11-18,0-1-3,0-13 14,0 13-9,0-14 25,0 10 4,0 1 10,0-11 4,0 10 18,0-12 14,0 11 3,0-2-10,0-11-10,0 11-19,0-10 0,0 9 4,0 0 4,0-11 3,-1 10 0,-3-10 3,0 6 4,-1 1 4,2-7-4,-2 1-18,0-9-14,0 1-8,0 2-3,1-7 13,-1 1-4,2-4 6,-2 4-4,0-4 4,4-2 10,-3-2-5,3 0-7,-2 0-11,-1 2 4,3-4 10,-2 3-3,3-5 2,-2 4-6,1-1 2,1-1 9,-2 1-26,2-3 2,0 3-6,0-3-4,0 3 4,0-2-60,0-1-19,0 1-86,0 0-31,0-2 30,0 1-154,0-1 19,0 0-169,0 0-52,0 0 99,2 0-325,1 0 47,-2 0-366,-1 0-103,0 0 213,0 0-653,0 0 119,3 0-750,1 0-210,-1 0 437,0-5-1220,-6-3 2827,-2-4-1361</inkml:trace>
  <inkml:trace contextRef="#ctx0" brushRef="#br2" timeOffset="4.011">10599 14901 2353,'6'2'1027,"-4"-2"90,0 0-25,-1 0-204,2-2 319,-1 1-394,1-3 187,0 3-63,1-3-282,2 1 134,-1 1-237,3-1 175,1 1-9,-2-2-186,7 3 166,0-1-193,2 2 144,2-2-16,-7 1-172,9-1 119,1 0-179,5 1 106,-1-1-23,-4 2-144,7 0 87,-4 0-120,11-2 88,0 2-16,-8-2-105,13 1 35,-8-1-122,11 0 43,2 1-18,-12 1-68,16-2 26,-12-2-56,14 1 19,-2-2-15,-10 2-45,10-3-6,-12 5-33,10-3 7,-1 1 7,-11 1-7,10-1 41,-11 3-6,10-2 27,2 0-5,-12 1-31,10 1 3,-10 0-28,10 0 14,2 0 4,-12-2-11,14 0 22,-13 1-11,11-1 24,-2 0-17,-12-1-26,11-1 2,-11 3-11,11-1 4,-2-2 3,-9 4-7,10-1 21,-10-3-10,10 3 17,3-1-3,-11 0-14,13 2 3,-12 0-19,11 0 3,1 0-4,-12 0-10,11 2 4,-13 1-6,10 1 4,2-1 3,-12 2-3,12 0 5,-12-3-3,12 0 8,-1-2 2,-10 0-12,9 0 2,-11 0 3,9 0 11,2 0-4,-11 0-11,12 0 1,-10 0-9,14-2-1,-2 2 1,-11-2 0,14 2 19,-9 0 0,13 2 7,2 0 1,-13 0-15,15 1-7,-14-1-13,16-1 8,0 3 0,-15-1 7,15 1 15,-13-3-4,16 3 12,-1-1 1,-15 1-11,18-4-5,-12 0-10,20 0 11,1 0 3,-17 0-3,22-2 25,-21 0-17,23 0-7,-1 1-6,-18-1-15,20-1 2,-17 1 5,22-2 9,1 1-2,-21 0-8,23-2 1,-21 1-3,25-1 1,-1 0 3,-22 0 1,24 0 21,-24 0-12,22-2 2,1 0 2,-25 2-6,26-2 0,-22 3-12,25 1 6,3 0 1,-25 1-7,28 0-4,-28 1-14,26-1-18,-1-2-4,-27 3 5,24-4 13,-25-2 18,22 2 7,-2-2 0,-23 2 1,20-2-1,-24 2-11,21-4 1,0 1-8,-22 1 1,18 0 10,-21 2 7,17-2 0,1 0 1,-21 2-8,18-2-3,-17 4-3,22-4 3,-1 2 1,-20 0-1,20 0-2,-23 0 1,18 1 4,0-1 4,-21 3-4,18-1-9,-20 1-8,18-1-6,0 1 5,-19 0 6,18 2-10,-18 0-6,17 0-7,-1 0-1,-18 0 8,17 0 10,-17 0 22,18 0 6,-2 0 1,-14 0-7,14 0-7,-15 0-4,15 0 0,0 0 0,-15 0 0,15 0 10,-14 0 1,16 0-1,3 0 1,-18 0 0,21 0-11,-17 0-11,17 2 0,1 0 1,-22 0-1,18-1 1,-17-1 10,15 0-4,-1 0-3,-16 0-4,16 0-10,-19 2 10,15 3 4,-1-2 4,-15-1 3,13 3 10,-17 2-3,16 2-7,0-3-7,-13-2 0,16 4 14,-14-2 7,17 0 0,0 1 1,-17-2-8,16 4-3,-15-4-4,17 4 0,0-1 0,-18-1 0,17 1 0,-18-2 0,16 2 0,3-1 0,-19-2 0,15 4-4,-15-3 0,11 3-3,-2-2 3,-14 0-3,12-2 1,-16 0 6,11 2 0,-1-2 0,-15 0 0,12 0-4,-16-2-3,9 3-6,-1-3 2,-10 0 3,3-1-1,-9-2-5,6 0-13,-2 0-6,-7 0 10,2 0-20,-7-2-7,3-1-25,-3 0-6,-5-1 13,0 1-68,-4-1-30,1 1-115,0-1-55,-3 1 38,-1 1-296,-1-1-20,0 1-326,-1-1-114,-1 1 158,-8-1-667,-2-1 33,-11 1-850,-4-4-302,3 2 391,-11 0-1327,16 1 1671,-6-8 0,15 0 1947</inkml:trace>
  <inkml:trace contextRef="#ctx0" brushRef="#br2" timeOffset="4.512">10766 16256 2593,'2'-5'1027,"-2"4"113,0 1-5,0-2-203,0 0 317,0 2-419,3-2 191,-1 1-73,2-1-300,4 0 88,-1 2-237,5 0 165,1 0-4,0 0-168,4 0 150,-2-1-176,7-3 139,2 3-11,-5-1-163,10 0 72,-4 2-177,12-3 93,3 1-12,-10 0-108,16-3 61,-8 2-140,15-2 38,1-2-41,-13 2-80,17 0 37,-15 3-23,14-2 56,2 1 11,-15 1-54,18-1 44,-15 0-64,13-3 43,1 5 4,-15-3-47,14 1 43,-14-1-59,17-1 35,-3 0-10,-12 0-46,15 2 17,-15 1-35,16 0 25,3 1-8,-18 1-34,18 0-1,-16 0-34,16 0 4,-2 1-4,-16 1-10,13 1 1,-14-3-6,14 0 13,2 0-3,-16 0-11,19 0-11,-16 0-12,17 0-9,0 0-9,-15 0-4,15-1-9,-17-3 26,18 3 12,1-3 20,-19 2 9,19-1 25,-19 1-20,17-1 7,-2-1-3,-17 3-17,15-1 4,-15 0-3,10 2 5,-7-1-9,20 1 13,-19 0-8,15 0 2,-3-2-1,-18 2-10,13-3-1,-14 1-11,11-3 5,2 1-1,-16 1-2,12-1-3,-19 3-3,13-3 0,-1 1 1,-11 1-8,12-1-4,-14 1 4,15-1 0,-1 1 4,-12-1 4,12 1 16,-11-2 1,15 3 9,-1-3 2,-12 1-5,13 1-7,-14 2-24,14-3-3,1 1-4,-14 0 4,16-1 4,-17 1 3,15 1-2,-1-1-2,-13 2-1,11 0 1,-13 0 11,11 0 6,2 0 1,-14 0-5,12 3 1,-12 1-6,12-1-4,1 2 3,-12-3 5,13 1-5,-10 1-5,15 1 8,-1 2-1,-12-2-3,5-3 21,-29-2 4,28 0-9,-8 0-40,12 0-12,-1 0 6,-15 0 12,12 0 16,-12 0 9,12 1 5,-1 1-2,-11 0-4,9 1-10,-12-1-2,11-1 2,-1 1-1,-12-2 1,10 4-3,-12 1-6,10 0-7,-1 0 1,-10 0 6,11 0 15,-9-3 15,11 0 9,0-1-5,-9-1-15,14 0-15,-8 0 5,9 0 3,2 0 8,-13 0 4,14-1 10,-12-1-16,12 0-7,0 0-7,-12 1 0,12-3 11,-12 3 6,12-3 1,2 1-15,-13 1-6,12 0-8,-12 1 11,13-1-6,-2-1 2,-9 1 3,9-3 8,-12 1 3,9-2-1,-3 0-2,-9 1 2,5 2-4,-10-1-3,8 3-2,-1-3-2,-9 1-2,8 3 11,-8 0 11,10 0-4,1 0-3,-11 0-4,10 0 0,-10 0-8,8 0-6,2 2-7,-10-1 7,9 4 7,-7-3 10,11 0 4,0 1 4,-12-1-4,14 1-14,-12-1-4,11 0 2,-1 1 2,-11 1 2,12-3 1,-9-1 11,9 0 9,4 0 6,-13 0-3,11 0-4,-11 0-19,7 0-7,1 0-7,-10 0 1,10 0 6,-11-1 18,8-1 0,-2 2-7,-10 0-7,7 0-5,-11 0 8,-2 0-1,14 2-11,-11-1 5,-1 1 4,16 1-4,-10 1 4,9-2 7,1-2 0,-8 0 7,10 0-26,-5-2-13,7-2-2,1 1 9,-12-2 9,8 0 9,-12 3 18,10-1 3,-2-1-4,-9 1-10,9-4-3,-11 2 6,9-2 1,0 0-8,-8 0 1,8 1-17,-10 1-5,10-1-8,0 1 1,-8 0 9,4 0 7,-7 2 8,3-1-4,-3 1-2,15-1-6,-7 3 20,4-3 13,-2 1 4,-11-1-1,11-1 8,-8 0-7,8-2 1,0 2-7,-7 0-7,7 2-4,-9 1 0,8-1 0,0-1 0,-6 2 0,11-1 0,-4-2-4,7 2-3,-8-3-4,3 3-5,-12 0 2,6-1-13,-1 1-1,-7 1 5,6 2 1,-6-2 19,7 2 3,-1-1-4,-4 1-3,3 0-36,-5 0-7,6 0-16,-1 0 16,-6 0 20,4 1 10,-4 1 13,4 1 2,2 1-6,-7-1 2,7-1 1,-5 1 9,5 1-3,2-1-3,-9-1-7,5 0-6,-6 1 11,7 0-1,-1 1 8,-5-4 8,6 5-17,-7 2-21,8-2-6,-1 2 2,-3-2 17,3 0-3,-3 0-1,3 2-15,1 1 1,-8-1 3,6 4-1,-4-3 17,4 6-7,1-6 0,-8-1 7,5 5-10,-8 2 8,9 1 11,0 0 3,-4-6 11,1-1-14,-9-4-11,9 3-1,-2 1 4,-4-3 7,3 2 8,-7-2 5,3 2-3,2 2-4,-1-4-3,1 2-33,-8-2-13,1 3-26,4 1-3,-4-2 15,4 1-30,-4-1 19,2 3-34,-2-1-13,1-2 24,-2 1-60,-2-1 17,0 0-82,0 0-36,0-2 29,-1 2-223,-1-4-21,1 2-279,0 0-108,-2-3 115,0 1-617,0 1 17,-4-1-709,-2-1-223,-2 0 355,-14-1-1795,17-11 3138,-8 0-1745</inkml:trace>
  <inkml:trace contextRef="#ctx0" brushRef="#br3" timeOffset="5.011">19740 13596 1632,'8'3'560,"-6"-6"224,-2-1-302,3 1 132,-1 0-18,1-1-160,0 1 165,0-2-130,2 0 164,0-1 10,-2 3-156,3-2 138,-2 3-168,0-3 168,1 0 14,-2 2-156,4-4 143,-4 2-183,2-2 129,-2 0-19,0 2-151,0 1 87,-1 1-166,1-2 75,2 0-28,-4 1-121,3-3 32,-3 2-103,-1 0 33,0-2-23,0 2-65,0-2 12,0 1-45,0-1 27,0-2-2,0 2-33,0-1 10,-1 1-33,-3-1 19,3-1 2,-2 2-20,-2-3 41,-2 5-18,1-4 20,-2 2-5,2 2-30,-4 0 17,2 2-28,-3-1 12,-3 1-9,4 0-19,-1 3 22,0 0-3,-5 0 26,-2 0-1,4 0-21,-2 1 30,5 4-22,-6 2 19,-1 2-4,1-2-25,-1 6 25,7-1-24,-2 0 19,0 4 0,7-5-22,-8 1 12,3-3-29,-1 3 12,3 0 1,4-2-11,-3 5 8,3 1-23,-1-1 11,0 1-1,2-6-10,1 7 2,3-4-20,0 5-4,0-3-6,0-7-7,0 4 6,2 0 10,1 2 2,2-2-6,0-4-5,6 4-17,-2-3-6,4 5-2,0-4-1,-4-5 8,7-2-27,0 1-1,3-3-8,4-1 4,-6 0 14,5 0-18,-6 0 14,7 0-1,-3-1 1,-2 1 13,1-5 8,-6-2 18,4-3 4,1 1 4,-4 2-4,-1-1 2,-9-1-1,4-1 5,0-2 3,-1 3-4,1-8 13,-2 5 2,0-3 12,-1-2 2,0 8-9,-2-6 11,-1 1-13,-1-4 11,1-3-1,-2 4-6,0-3 15,-2 8-11,-1-4 12,-2 1-2,1 6-16,-8-1-9,3 3-20,-5-3-3,2 2-3,5 1-1,-6 0-19,-2 5-18,1 1-32,0-1-11,6 2 8,-3 2-79,1-1-48,-3 4-194,2 1-125,5-1 15,-7 5-687,2-5-179,-2 4-875,-1-1-370,0-1 288,-1 0-1482,20 3 3297,-3 7-1548</inkml:trace>
  <inkml:trace contextRef="#ctx0" brushRef="#br3" timeOffset="6.011">19615 13819 1376,'-16'-3'393,"16"3"130,0 0 80,0 0-66,0 0-180,0 0 107,0 0-104,0-2 134,0 1 14,0-1-109,0-2 159,0 3-117,-2-3 178,1 3 29,-1-3-139,0 3 208,2 1-177,0-4 159,0 2-20,0 2-189,0-1 84,0 1-215,-1 0 70,-1 0-44,1 0-131,-1 0-4,0 0-106,-1 1 45,2 1-10,-3 0-51,0 3 8,2 2-62,-3 3 15,2 2 0,0 2-24,-3 3 45,1-9-8,0 8 31,-1-1-3,2 0-40,1 2 22,0-1-28,0 8 30,-2-1 1,0-2-22,2 5 28,2-8-47,-4 8 12,2 1-5,1-6-27,-1 4 8,1-4-7,1 3 36,1 1 10,0-6-17,0 2 38,0-10-24,0 10 29,0-2-8,0-4-35,0-1 23,3-6-36,-2 6 5,3 1-8,-4-4-27,1-3 0,1-1-24,-1 1-4,1 1-6,-2-4-9,2 4 9,-1-4 12,-1-2 10,0 1-3,0-4-8,2 0-19,-1 0-19,-1 0-12,2 0-2,0 0 6,-2 0-50,0 0-31,1 0-74,1 0-32,-2-2 24,1-2-182,1 1-58,-2-2-337,0-2-192,0 2 56,0-4-1008,0-1-254,0-5-1256,3 1 1401,0-3-241</inkml:trace>
  <inkml:trace contextRef="#ctx0" brushRef="#br3" timeOffset="7.011">19236 14045 1872,'-8'18'533,"6"-18"163,1 0-323,-4 0 88,0 0-23,2 0-123,-2 0 117,3 0-109,-1 0 102,-3 0-2,3 0-100,0 0 168,1 0-56,-1-3 193,0 1 36,1-1-140,-1 1 197,3-1-190,0 1 154,0 0-25,0 1-189,0 1 56,0 0-212,0 0 67,0 0-32,0 0-110,0-2 43,0 2-95,0-2 49,0 2-13,0 0-65,0-1 21,1-1-65,3 0 31,0 0-9,0 2-45,4-1 42,-2-1-15,3 0 43,3-1 3,0 3-39,1-4 45,-3 3-58,2-3 17,4 1-16,-5 1-41,7-1-18,1-1-43,3-1-1,1 0-2,-6 2-5,2-1-2,-9 3-2,12-4 16,-4-1-4,5 0-9,3 0-8,-9 1-2,6 0 7,-9 2 12,4-1 15,1 1 7,-8 1-3,5-1-4,-4 1-19,0 0 5,-1 1 3,-5 1-4,4 0 8,-4 0-13,2 0-9,0 0-8,-2 0-3,2 0-29,-5 0-3,4 0-5,-2 0 9,-2 0 16,0 0-5,0 0 14,2 0 1,0 0 3,0 0 1,-2 0-14,0-2-5,-2 2-25,3-2-7,-3 2 7,2-1-25,-1-1 17,1 2-19,0-2-1,-1 0 22,1 1-27,-1 1 15,1-2-30,-1 2-6,-1 0 17,1 0-125,-2 0-117,1 0-348,-1 0-211,0 0 27,0 0-930,-4-2-75,-8 1-817,-4-3-140,5 3 692,0-1 755,6 2 1381</inkml:trace>
  <inkml:trace contextRef="#ctx0" brushRef="#br3" timeOffset="8.01">19489 14272 2144,'-2'6'1144,"2"-6"-157,0-1-256,0 1-263,0-2 90,0 0-155,0 2 128,0-1-10,0 1-141,0 0 109,0 0-129,0 0 116,0 0-3,0 0-117,-3 3 119,-2 2-123,1 4 103,-3-2-17,4-2-128,-3 3 42,2-1-141,-2 3 28,0-1-34,1-2-81,-8 8-17,2-1-56,0 3 10,1 0-10,4-5-22,-7 3-27,2-1-17,2-1-1,-1 3 9,4-4 6,-2 0 20,3-7-3,-1 2-10,-1-1-15,4 0-7,-3 0-52,4-2-28,0-1-72,1 1-38,-2-4 14,1 0-173,2 1 2,0 1-195,0 0-65,0-1 101,0-1-303,0 0 131,0 0-259,0 0-22,0 0 228,0 0-285,0 0 244,-2 0-242,1 0 25,-2 0 278,0 0-174,-1-1 792,1-1-324</inkml:trace>
  <inkml:trace contextRef="#ctx0" brushRef="#br3" timeOffset="9.011">19404 14362 1216,'4'-15'337,"0"11"208,1-1-120,2-2 169,-1-1 26,-3 1-132,2-2 213,-2 3-162,2-1 165,1 0-9,-3 2-182,2 0 168,-2 1-162,2 1 182,-2 0 7,-1-1-171,1 1 183,0 1-188,2 0 156,0-1-17,0 3-189,-1-2 92,0 2-190,0 2 104,1 0-22,0-1-135,0 4 44,-1 1-151,1-1 39,2 1-32,-1-2-81,0 4-22,-1 1-79,2 3 3,0 2-13,-2-6-20,3 1-1,-3-3-5,3 1-4,-2 2-11,-1-2-10,1 1-28,-1-3-6,2 0-39,-1-3-25,-1 0 7,1 0-161,0-1-109,-1 1-335,2 0-192,-3-2 47,1 0-864,-3 0-40,3-2-865,-1-1-231,0-1 545,5 9 704,-1 5 1604</inkml:trace>
  <inkml:trace contextRef="#ctx0" brushRef="#br3" timeOffset="10.011">19446 14316 2225,'16'9'977,"-16"-15"-134,0 5-220,0-1-218,0 0 132,0 1-92,0-3 181,1-1 25,-1 2-146,4-1 178,-3 3-167,2-3 181,1 1 11,-3-1-167,2-1 204,1 2-194,0-1 152,1 1-31,0 1-193,0 2 60,-1 0-205,3 0 82,1 0-32,-2 0-120,2 0 22,-3 0-108,3 2 44,0 0-13,-3-1-61,2 3 48,-2-1-50,2 2 39,-1 2-3,0-2-51,2 4 29,-1-2-51,1 1 24,0 1-14,-2-4-46,4 3-16,-6-1-29,6 3 4,-2 4-3,-2-2-15,2-2-8,0-6-6,2 2-4,1 3-3,-5-2-4,4 1-28,-6-3-23,4 2-61,-1-3-35,-2-1 7,-1 1-159,0-1-47,0 0-261,1 1-130,-3-4 70,1 1-594,0-1 26,-1 4-668,-1-2-236,1-2 307,-2 0-1355,5-7 2737,-1-3-1381</inkml:trace>
  <inkml:trace contextRef="#ctx0" brushRef="#br3" timeOffset="11.011">5385 7725 2032,'10'-14'695,"-4"14"-28,-1 0-92,0 0-141,-1-1 212,1 1-150,0-4 130,1 3-34,-1 1-176,-3-2 102,-1-1-124,1-1 152,0 1 16,-1 1-129,2 0 141,-1-1-167,-1-1 109,-1-1-19,0 2-142,2-1 72,-2 4-131,3-1 90,-1-1-13,-2 0-108,0 1 30,0 1-115,0 0 31,-2 0-24,2 0-68,-3 0 20,-2 0-35,-1 0 39,-4 0 5,4 0-34,-8 1 30,-1 1-60,-2 1 8,-2 4-16,3-2-26,-10 11 11,7-3-15,-9 8 18,-3 1 3,7-5-17,-7 9 22,7-6-19,-10 8 14,1-1 1,9-7-15,-9 8 31,5-8-13,-5 9 32,-2-2 7,10-4-21,-10 4 18,9-5-43,-9 9 19,0 1-4,10-8-21,-7 7 15,9-7-21,-7 5 19,2-2 6,7-8-16,-5 8 26,10-8-27,-3 3 11,2 0-3,2-5-22,1 2 25,8-9-10,-2 6 15,-2-6-1,4-3-24,0 0 15,2-4-15,1 0 19,0 1 3,1-1-18,-1-1 14,2 0-12,1-2 28,0 0 8,0 0-22,0 0 32,0 0-12,0 0 37,0-2-2,0 0-30,0-3 27,1 0-39,4-2 21,0 0-4,0 2-24,1-5 25,0 0-30,5-7 21,2 0-8,1 0-24,-6 6-26,8-6-10,-1 2-14,1-2 6,-2 0 1,0 1 13,-11 13-15,12-16 0,1 2-16,1-5 0,2 2 0,-8 2 0,9-2 5,-5 6 3,5-8 5,-1 2 3,-8 6-4,6-5 1,-1 4-6,2-4 7,-1 0 0,-7 9 1,6-9-15,-2 6-8,2-3 8,-2 3 8,-4 6-1,6 0 14,-3 0 2,1-5 6,2 0 1,-7 0-5,9-1 14,-2 8-9,3-6 11,3-2-7,-6-1-11,3 2 11,-4 7-4,10-5 5,-1-1-5,-5 5-12,3-3 6,-7 4-5,2-4 6,1 1-2,-6 3-5,6-4-4,-2 4-10,1-2 4,-1-1 3,-6 3 2,4-2-2,-3 5-11,2-1-6,0-2-4,-2 1-6,0-3-11,-5 4 14,1-2-1,2 1-2,-4 3 2,3-6-15,-5 3 6,2 1-11,-2 1 1,0 1 3,-1 1-24,-2 0 1,0 0-18,0 0 10,-2 0-70,1 0-1,-2 0-16,1 0 17,-11 1-177,-3 1 52,-4 1 23,-3 4 73,6-2 101,-10 11 40,4-1 20,-7 6 3,-3 3 1,7-7-1,-10 10 3,9-7 9,-8 8 14,-2 2 4,10-7-8,-10 7 1,10-6-16,-8 7 1,-1 1-8,9-8 1,-8 7 4,11-9-11,-7 5-2,0 2 3,8-8 8,-5 5 9,7-6 5,-5 4 18,1 2 11,6-8-18,-3 6-17,4-7-15,-3 5 1,2 1 3,7-5 1,-6 6-5,5-10-4,1 8 15,-1-1 14,5-4 11,-3 3 34,4-8-19,-2 5 3,1-3-17,3-4-30,0 0-10,4-5 17,-2 4 13,1-4 1,0 0-5,2-1 13,-1-4-12,1 1 3,-2-1 2,2 0-6,0 0 7,0 0-18,0 0-3,0 0-3,0 0-8,0 0-30,0 0-34,0 0-89,0 0-74,0 0-15,0 0-475,0-1-250,2-3-717,1 4-354,-3-2 197,13 4-1634,-2-2 372,9-5 1013,-8-5 65</inkml:trace>
  <inkml:trace contextRef="#ctx0" brushRef="#br3" timeOffset="12.011">5516 7771 96,'-7'-2'97,"7"2"56,0 0-48,0 0 23,0 0-9,0 0-37,0-1 21,0-3-21,0 1 35,0 1 7,0 1-24,0-1 48,0 2-24,0 0 54,0 0 14,0 0-39,0 0 88,0 0-41,0 0 76,0-2 10,0 0-60,0-1 128,0 3-39,0 0 140,0 0 27,0 0-97,2 0 153,0 0-125,-1 0 140,1 0-1,-2 0-138,0 0 132,0 0-155,0 0 104,0 0-22,0 0-139,0 0 82,0 0-119,0 0 87,0 0-8,0 0-102,0 0 72,0 0-91,0 0 90,0 0 2,0 0-84,1 0 98,1 0-82,0 0 95,1-2 1,0 1-94,2-3 84,-1 2-106,1 1 72,2-1-7,-4 2-93,3 0 61,-3 0-91,4 0 51,-1 0-19,-1 0-65,3 0 38,-3 0-55,1 0 50,0 0 4,1 0-58,1 0 51,0 0-47,3 0 46,1 0 0,-2 0-49,0 0 19,-1 0-62,4 0 41,-2 0 2,-3 0-34,5 0 28,1 0-57,0 0 1,1 0-15,-7 0-39,8 2-5,-2-1-1,2 5 19,0-3-1,-7 0-7,10-1 24,2 2-8,5 1 15,-1 1-4,-7-2-21,7 1 21,-6-2-18,7 3 2,1-1-13,-7-2-11,7 0 2,-4 1 3,4-1 19,0 1-2,-6-3-16,7-1 5,-9 0-8,5 0-6,0 0 3,-6 0-14,1 0 10,-8 0-11,10 0-9,-2 0-2,-5 0-1,3 0-13,-7 0-4,3 0 0,-4 0 1,-1 0 6,0 0-8,-1 0 3,1 0-5,0 0-2,-2 0 6,2 0-5,-2 0 6,-1 0-12,0 0-5,-4 0 5,1 0-27,-2 2 2,0 0-25,0-2-8,0 0 16,0-2-44,0 0 15,0 1-48,0-1-10,0 2 31,-2 0-46,2 0 56,-3 0-22,0 0 8,0 0 41,-4 0-8,-1 0 38,-6 0-16,0 0 3,4 0 22,-6-3-6,-1 1 24,-5-2-4,-2-1 8,3 2 11,-9-4-1,6 4 6,-10-2-13,-1 1 3,10 2 1,-10-4-4,8 2 11,-11-3 7,-1 1 7,11 0 18,-6 0 11,20 4-22,-19-5 17,4 2-8,-6-2-11,0 0-10,9 4-7,-4-2-4,8 1 18,-2 1 7,3 0 8,-4-1 1,9 2-15,-3-1 3,1 1 1,4 1-1,0-5 14,10 5-2,-4-3 15,2 3-8,-2-1 4,0 0-7,2 1 17,3 1-10,-5 0 21,3-2-6,-1 0 19,2 0-4,0 1 18,4 1-43,-5 0 49,2 0-2,-1 0 17,3 0-17,-2 0 3,3 0-50,-4 0 40,4 0-8,-1 0 23,1 0 20,0 0 5,0 0 11,0 0 8,0 0-5,0 0-26,0 0 55,0 0-24,0 0 47,5 1 21,3-1-24,3 4-6,3-2-29,-4 1-36,6-1 8,-1 1-52,8-1 15,2 1-11,-4-1-18,8 1-7,-7 1-23,8-1 7,2 4 0,-8-2-7,9 4-10,-7-3-5,10 3 5,-1 0-1,-6-3-7,6 5 19,-9-1 7,5 5-1,0-3-5,-9-3-5,5 8-13,-8-2-13,7 2 2,-3 0 3,-5-3 4,-1 0 3,-5-8-3,5 3-3,-1 1-4,-2-1 4,-1-1-9,-8-3 2,3 4-6,0-2-1,-2-2-2,1 0-4,-4-3 9,1-1-23,-2 1-23,-2-2 2,0 0-53,0 0-1,0 0-58,0 0-13,0 0 41,0 0-59,0-3 52,-2-3-37,-1 1 9,0 0 51,-11-5-19,-1 0 51,-5-6-23,-3 1 9,4 1 44,-9-1 15,4 5 28,-10-6 0,3 1 7,5 1 11,-9 1-10,8 6 6,-8-5 7,0-2 8,8 4-4,-8 0-18,9 0-7,-7-4-10,0 2 3,9 4 14,-7-3 13,9 3 3,-7-4-2,1 2-1,7 3 1,-3 0 4,8 0 9,-3-1 10,3-1 8,2 2-4,1-1 0,7 3-19,-2-1-2,2 1 5,1 4 6,2-3 43,1 4 10,-1 0 35,1 0 8,1 0-15,1 0 59,0 0-22,0 0 49,0 2-2,0 0-48,3-1 42,0 3-40,3-1 39,1 1-4,-3-1-42,11 2 10,1-2-64,3 4 22,5 0 3,-7-2-18,10 4 12,-4-2-47,8 3 0,3 0-11,-9-3-22,12 7-1,-4-4 7,12 5 7,3-3 0,-12-3-7,15 6 0,-11-3-9,14 0-3,0-2 3,-14-1-3,13 1 23,-17-3 3,10 5 2,-3 0-13,-11-4-11,5 4-35,-13-5-5,4 3-4,-2-1 8,-7-2 7,-3 1 5,-7-1 8,4 1-15,-2 1-16,-3-2-2,0-4-28,-3-1 7,0 1-38,0-3-19,-4 0 16,2 0-141,-1 0-55,0 0-226,-1 0-115,-1 0 37,0 0-733,0-1-211,5 4-1068,4 7-490,6 6 298,-4 6-1436,-17-19 3713,-6 7-1590</inkml:trace>
  <inkml:trace contextRef="#ctx0" brushRef="#br3" timeOffset="13.011">12457 3351 5330,'21'3'1762,"4"-16"-286,-6-1-423,-6 1-388,3 2 185,-7 10-224,1-5 164,0 0-54,-6 1-230,4-2 8,-3 2-225,1-2 71,1 0-24,-4 2-97,0-2 52,-1 4-99,1-4 45,-1 2-17,-2-1-65,0 1 10,0 0-76,-2 0 11,-1 0-15,1 3-35,-4-1-2,1-2-20,-5 0 8,-1-2-4,0 3-7,-6 1 14,2 3-7,-9 0 16,-1 0 5,3 0-4,-5 2 29,4 1-17,-7 6 17,-2 3 0,8 1-21,-7 6 16,5-5-16,-9 11 23,2 1-6,7-6-18,-7 9 11,7-5-21,-6 9 11,1-1 7,8-6-14,-5 8 11,10-10-17,-1 6 32,5 3 19,4-11-12,2 9 56,3-9-16,-1 7 47,3 0 3,1-7-45,5 4 46,5-7-49,5 6 19,6 1-16,-3-6-44,13 9-6,-7-7-35,11 7 5,3 0-6,-8-6-26,12 1-30,-10-9-29,13 2-37,2 2-19,-13-9 19,12 0-9,-14-5 32,13 2-21,-1-3 0,-12-1 17,8-5-38,-11 1 8,7-8-32,-2-5 0,-10-1 32,7-12-39,-12 5 31,5-13-24,-3 0 2,-6 4 34,3-12-23,-5 11 33,-1-13-35,-2 3-7,-3 8 14,-2-9-15,-3 10 64,-2-11 8,2 0 25,-1 11 36,-4-13 40,-3 14-7,-5-13 20,-1-1-2,3 14-19,-9-11 4,1 14-15,-4-7 7,-1 2 0,6 10-11,-7-1 13,2 11-15,-7-1 6,0-1-6,8 8-8,-10 1 14,6 2 0,-7 0 15,-1 3 6,11 0-8,-13 9 34,11 3-11,-10 9 22,2 2 2,6-4-19,-9 14 19,9-6-37,-6 9 14,-5 7 6,-2 7-1,0 7 4,4-2-10,10-14-23,-4 15 4,14-16-12,-2 13 18,4-3 0,5-12-11,1 10 17,3-12-14,2 9 26,-1 1 7,3-12-15,2 9 10,6-12-40,6 9 1,6-2-15,-2-11-18,10 9-23,-5-11-5,12 7-13,3-1-5,-9-6 6,14 0-54,-11-7-12,14 1-45,1 2-5,-12-7 34,12-2-53,-10-5 37,12 0-40,0-1 4,-11-3 46,9-1-26,-13-3 53,10-7-23,-1-2 9,-12 1 30,6-12-25,-10-1 23,4-7-36,0 0-6,-11 7 25,4-13-29,-11 4 53,4-13 1,0-2 20,-6 9 33,-4-15 33,-3 13 18,-3-16 15,2 3-1,-2 13-10,-2-12 30,-4 15 2,-5-11 23,-2 1 1,4 14-22,-12-9 35,0 14-18,-6-10 29,2 3-3,4 11-26,-8-6 16,7 14-37,-10-5 18,0 1-4,7 7-25,-12 1 20,9 9-12,-11-1 19,0 0 2,10 3-20,-11 1 34,10 4-22,-11 1 21,-1 4-2,10-1-24,-11 10 20,11 0-32,-11 5 18,0 5-1,12-4-13,-11 9 10,14-5-28,-11 11 21,4 1 0,11-8-11,-4 12 36,10-11-14,-2 14 17,1-2 1,4-8-29,2 10-4,9-11-12,-1 12 41,2 3 12,1-14-15,2 11 29,3-11-40,7 9 7,1-1-15,-1-12-24,12 8-50,2-13-41,8 9-18,-1-2-3,-5-8 10,14 3-19,-7-9 6,16 4-54,1-2-20,-12-8 20,15 5-53,-15-7 40,14 1-49,2-1 3,-14-5 46,13-2-39,-13-3 50,12-1-40,1-2 8,-15-3 43,10-9-20,-18-4 37,8-7-51,-3-5-16,-11 7 27,3-16-59,-13 6 58,4-15-28,1-2 18,-9 10 57,1-18 43,-5 13 59,0-16 17,1 1 16,-4 14-2,-1-13 50,-4 19 2,0-12 30,-2 0-2,-1 13-34,-5-8 36,-1 13-16,-6-6 40,1 0 3,0 12-34,-7-7 25,6 10-56,-9-5 15,-2 0-6,2 8-19,6 9-21,-11-3 23,6 5-15,-8 3 31,-4 2 16,8 3-12,-14 4 27,10 4-44,-9 6 18,6 2-17,-15 12 24,13-2-27,-13 11 17,-8 6 1,8-1-23,13-10-23,-7 10 9,16-11-14,-4 6 6,6-6-6,0 12 14,11-13-14,-3 9 12,5 1-2,4-7-16,4-9-19,1 0-43,3-7-51,2 2-86,2 0-57,-1-8 8,4 3-319,3-2-174,3 2-597,4-2-335,-4-1 83,14-2-1934,9-2-147,-15 3 1359,5-1-442</inkml:trace>
  <inkml:trace contextRef="#ctx0" brushRef="#br3" timeOffset="14.011">9252 5921 944,'10'14'314,"-10"-14"-74,0 3 150,0 2-26,0-1 168,0-1 39,0-3-114,0 0 226,0 0-105,0 0 238,0 0 40,0 0-185,1 0 236,-1-1-258,4-1 180,-3 0-34,1-1-222,2-1 150,1 1-203,2-4 159,1 0-10,-4 2-175,8 0 118,-1 0-214,3 0 77,-1-2-44,-4 0-152,7-1 13,-3-1-118,1-3 32,2-2-17,-5 6-64,4-4 8,-6 3-46,4-3 36,1 1 7,-4 2-25,3-3 60,-2 4-19,5-4 64,0-2 46,-1 4-11,-5 1-49,6-3 67,-3 2-78,3-2 27,-2-2-34,-1 1 12,-10 11-115,10-5 76,1 0-47,2-1 16,0-1-22,-7 2-43,9-3 7,-4 3-12,2-1 10,-2-2-6,-2 1-19,3 1 18,-2 1-12,3-2 5,0-1-5,-2 1-12,4-1-9,-7 2-13,5-4 12,1 1 13,-2 3-2,1-4 41,-5 2-9,2-4 1,-2 0-12,6 2 13,-2 7-21,4 0 9,1-3 0,-1 1-11,-3 2-16,3-4 11,-6 6-8,6-4 2,0 2-1,-3 1-10,0-2 4,-5 2-10,5 1-3,0-1-8,-1 3-9,-3-3 11,-5 3 20,2-3 16,2 1 6,-3 1-7,3 0 9,-3 2-23,4 0-1,-3 0-6,-1 0-10,0 0-6,-2 0-2,2 0 7,2 0 7,-4 0 7,2 2-10,-1 0-19,-1-1 5,0 1 3,-1-2-4,2 0-6,-3 0 3,3 0-4,-1 0 4,-1 0 4,1 0 13,1 0 1,1 0-4,1 0-3,-4 0-4,4 2 3,-2-2 6,4 3 8,0-1 3,-3-2-2,3 0-2,-3 0-16,3 0-5,0 0-13,-3 0 2,2 0-18,-5 0 4,1 0 1,-3 0 3,0 0 19,-1 0 12,0 0-14,-2 0-16,1 0-1,-1 0-49,0 0 9,0 0-9,0 0 9,0 0 20,0 0-7,-1 0 12,-1 0-31,-1 0-8,0 0 9,-4 0-11,3 0 48,-4 0 6,0 0 12,1 0 13,-7 0-19,0 0-8,-2 0-7,0 0 3,6 0 11,-12 2 19,-2 1 15,-5-1-4,1-2-3,7 0-4,-6 2 0,5 1 3,-9-1 4,1-1 4,8 3-4,-10-3-3,7-1-8,-9 4-3,-1-1-4,10 1 4,-9 1-9,12 0 2,-10 2 1,2 1 6,8-1 6,-7 2 6,8-3 6,-6 3 8,0 0-1,6-3-2,-1 10-14,9-6-18,-3 0-8,0 0 12,7-4 7,-1 2 10,4-1 2,-2 1 0,0 1-7,2-2-7,-1 1 18,3-3 15,-3 4-8,2-2-30,1 0-20,0-2-160,3 0-112,-2 2-247,-2 1-131,3-1 53,-1 0-664,-2-4-193,-1 1-995,-5-1-470,1-3 349,-2-2-1412,16-3 3493,1-2-1563</inkml:trace>
  <inkml:trace contextRef="#ctx0" brushRef="#br3" timeOffset="15.011">9337 5155 1152,'4'-17'515,"-4"20"-38,0 1-100,-3 3 214,2-6-90,-1 1 176,-1 0 3,1 1-173,1-1 167,1-2-145,0 0 207,0 0 27,0 0-165,0 0 239,0 0-205,0-2 191,0 0-21,0 1-217,0-3 141,1 1-219,2-4 153,2 0-15,0 2-170,3-2 119,-2 0-190,2-1 96,0-2-29,-1 3-149,2-2 16,-1 2-156,2-1 20,-1-2-31,-2 3-64,2-3 10,-3 1-43,4-3 19,0 2-4,-4 0-25,3-1 5,-1 3-21,2-2 34,1-1 12,-3 5-9,5-10 92,-2 1-3,3-1 66,-1 1 2,-3 5-58,4 0 57,0 3-74,2-5 34,0 2-16,-6 3-59,1-3 11,-2 3-53,1-2 23,1 1-5,-3 3-31,0-1 20,-2 5-27,2-3 10,0 1-6,-1 1-25,2 0 17,1 1-3,2-1 21,1 0 4,0-1-22,0 1 19,-5-1-24,4-1 14,4 1 0,-5 0-17,7-3 19,-2 1-23,3-1 9,0-1 1,-8 2-15,8-2 5,-3 3-14,2-1 16,1 0-10,-6 2-15,6-2-12,-2 1-2,1-1 6,1 2 1,5-2-2,-7-1-12,7 1-1,5 0-10,-5 0-11,-5 3-6,6-1 11,-6 0 27,7-1 6,-1 1 5,-4-1-2,4 1 4,-9-1-13,7 1 3,-3 0-10,-4 1-10,0 2-7,-8 0 13,2 0 4,1 0 4,-3 0-4,3-2 2,-6 2 2,3-2 5,-2 2-6,-1 0-4,-2 0-62,0 0-17,0 0-8,-1 0 25,1 0 28,-1 0 44,1 0 11,-1 0-11,1 0-11,-2 0-10,2 0 1,-1-1-1,1 1-9,-1-2-13,-1 2 6,-1-2 15,0 1 13,0-1-3,0 0-11,0 2-36,0 0 7,0 0-1,0 0 16,0 0 8,-3 0-17,0 0-11,-2 0-16,2 0-1,-2 0 19,-1 0-2,-2 0 18,-5 0 1,1 0 10,2 0 9,-6 2 13,2-2 2,-4 3 6,1-1 5,4-2 2,-9 0-1,1 2-24,-4 1-4,1-1-3,6-2-4,-7 3 1,4 1 10,-6 3-4,-3-2-3,7 0-4,-7 2-5,6-2 11,-8 3 3,2 1 4,6-2 3,-4 6 11,5-1-2,-7-2 0,0 1 1,8-4-8,-10 8-12,9 0-13,-7 1-7,1-1 10,9-6 12,-6 2 28,9-2 0,-4 6 5,2-4-12,6-3-6,-4 1-1,2-3-2,-2 3 8,1 0 3,6-3-2,-4 6-2,1-3-9,-1 3 5,1-2-1,4-5-2,-1 4 7,1-2-5,-4 1 3,2 1 4,3-3 3,0 5 9,1-6-17,0 5-3,-1-1-8,1-3-9,-1 1 11,3-2 15,-1 0 6,0-1-2,1-1-5,2 1 7,1-3-11,1 3-2,-3-1-4,1-1-6,0 0 4,1-2-2,1 3-8,-2-1-12,-1-2 4,3 0-2,1 0-6,0 0 17,0 0 6,0-2 5,0-1-5,1-2 4,1-1 4,0 1-4,1-2-3,0 1-3,2-5 3,1 3 1,-1 1-1,3-2-17,-2 3-30,4-1-53,-2-2-35,0 4 3,3-3-158,0 3-72,5-4-282,0 0-155,-3 3 59,3-8-892,-5 0-360,5-1-1399,1 0-682,-3 4 455,6 13 927,-11 7 2687</inkml:trace>
  <inkml:trace contextRef="#ctx0" brushRef="#br3" timeOffset="16.011">11398 4925 400,'10'-31'355,"-10"21"-99,0-4 103,0 4-9,0-4 200,0 4 71,-2 1-97,-1 2 243,1-1-175,-1-4 203,2-2 0,-3 4-202,3 0 204,-2 0-195,0-4 181,1 2-17,-1 3-211,1-4 132,-1 1-210,1-3 136,-1-1-15,2 3-162,-3-1 101,3 5-162,-2-1 128,1-4 1,0 4-122,2 3 129,0 2-143,0-2 101,0 2-19,0 0-129,0 2 59,0 1-124,0 0 71,0 1-14,0 1-89,0 0 52,0 0-80,0-2 56,2 0-2,0 1-72,1-1 40,0 2-65,2 0 44,0 0-5,1 0-51,0 0 47,2 2-51,3 1 31,2-1-13,-3 1-52,4 4 15,-1-2-44,3 4 13,0-1-1,-5-1-28,11 5 12,-1-2-35,6 9-3,0-2-11,-8 0-13,13 3 8,-7-1 7,12 9-4,6 4-10,-3-3-21,-10-7-1,13 7-24,-8-5 0,11 5-11,2-2 14,-12-6 7,11 6 20,-16-10 14,9 5-12,-3-1-13,-10-6-5,-2 2-2,-10-10 7,2 0-14,1 2-3,-9-6 10,-1 2-34,-3-3-5,0-1-5,0 3 12,-4-2-39,-1-2 5,0 0-37,0 0-13,0 0 24,0-2-56,0 0 52,-3-3-26,-2 0 4,2 2 46,-8-4-21,-2-2 44,-8-3-19,1-3 8,1 3 21,-10-5-2,5 0 25,-11-4-19,-1-3-10,5 6 21,-13-6 3,10 5 33,-10-5 15,-1 0 14,15 4 7,-13-8 9,11 8-23,-11-7-9,0-1-2,11 8-1,-8-4 1,13 9-2,-9-4 0,1-2 4,9 8 4,-6-10 2,9 5-6,-6-3-2,2 1-2,8 6-1,-4-3 0,7 3 5,-3 1 7,2-1 7,3 2 7,-1 2 15,9 6-17,-4 1 8,1-2-1,1 0-2,-2 1-1,4 3-4,-2-1 24,2 0 12,1 1-5,2 1 32,-1 0-11,3 0 28,-2 0 1,3 0-22,0 0 47,0 0-13,0 0 42,0 1 28,0 1-21,0 0-40,0 1 36,1-1-50,4 0 7,-2-2-21,2 3 24,1 0-30,4 4 21,1 0-13,0 0-33,2 3 0,-7-1-25,7 4 11,3 4 9,0-1-2,-2-6-8,2 4-8,-3-1-36,8 4-7,1 2-6,-5-5-4,6 4 14,-6-2 21,9 6 8,-1 2 3,-6-5-11,10 5-8,-7-6-10,7 6-1,1 2-2,-8-7-9,10 6-30,-6-4 3,9 6-3,-2 0 7,-7-8 14,9 8-17,-10-6-1,8 6-3,2 0 7,-9-6 14,6 1 2,-11-10 9,4 9-2,-3-4-9,-9-2-1,5-1-17,-6-9 8,-1 3-20,-1 1-9,-5-2 6,3-1-56,-4-4-3,3 0-63,-2 1-23,-4-3 24,-1 2-159,0-2-36,0 0-264,0 0-141,0 0 66,0 0-711,0 0-40,-6 0-761,-4 0-235,-1 0 399,-14 0-1811,29-3 3268,-8-1-1793</inkml:trace>
  <inkml:trace contextRef="#ctx0" brushRef="#br3" timeOffset="17.011">12293 4483 2849,'-18'0'762,"18"-4"-97,4-1-156,-3-2-157,-1-1 217,0 1-46,0 0 224,0 0 36,0 2-164,0-2 228,0 4-216,0-1 192,0-1-21,0 4-227,0-3 89,0 4-248,0 2 89,0-2-39,0 2-146,0 1 76,-1 0-125,1 9 49,-2 2-39,0 1-103,-1 14-34,2-3-85,-3 12 10,0 11 8,-1 1-15,0-10-16,-3 22 4,2-13-16,-4 18 15,2 3 6,0-19-8,-1 21 25,2-16-11,-1 19 26,2-1 2,0-20-16,1 14 30,2-20-27,0 12 24,-1-2 5,4-17-27,-1 7 4,-1-18-46,1 11-4,-1-3-7,-1-12-18,3 1-1,0-13 10,0 1 18,0 0 6,0-6-2,0-4 40,0-3-2,0-4 15,0 0-15,0-1-35,1-7-50,3-4-25,-1-10-3,0-2 3,2 6 15,0-18 17,-1 3 16,1-15 8,1-3-1,-2 10-3,2-15 12,-3 11-7,4-15 2,-3-1-2,1 15-9,2-15 6,-4 15-4,3-13 9,-1-1 9,0 16-2,-1-13 28,1 13-16,0-16 4,1 2-10,-3 14-19,4-8 12,-2 18 4,-1-7 20,3 2 9,-4 14-8,2-4 32,-2 14-15,0-5 18,-1 3-4,-1 4-32,1 3 7,-2 10-23,0-1 4,0-1-7,0 4-11,0 0 14,0 2-12,0 0-1,0 1-10,0 9 0,0 4-4,0 9 3,-2 4 1,1-5-2,-4 15-9,0-5-3,-3 16 16,2 5 8,-1-15-1,-2 20-12,3-14-29,-4 17-14,0-1-8,4-13 12,-2 16 6,2-17 15,-2 17 8,0-2-1,3-17 9,-1 12 6,2-17 1,-2 10 7,1-1 14,1-16-14,-1 3 7,3-16-12,1-1-2,-3-4-16,4-8-6,-1-1 15,1-3 12,0-1 7,0-1 8,0-2-8,0-2-26,0-1-34,0-6-17,0-6 3,0-1 4,3-11 11,2 5 31,0-12 9,1-4-2,-3 9 5,3-15-7,-1 6-12,0-15 1,1 0 3,-2 11 1,2-16 8,-3 13 10,4-13 13,-3 0 5,1 16-6,0-13 11,0 17-18,-2-13-5,-2 3-13,-1 13-12,4-5 0,-3 15 16,1-4 10,-2 5 4,0 12 1,1 2 0,1 5-13,0 1 0,-1 1 7,-1 3-4,0 1-32,0 6-28,0 2-22,0 3 1,0 13-21,0-1 42,0 14-4,0 4 11,-1-7 21,-3 17-14,1-9-6,-3 13-4,-1 2 4,3-13 17,-1 13 0,0-14 13,0 16 8,-1 0 8,0-14-1,1 15 13,2-16-3,-1 13-3,1 0-3,0-16-7,0 9-2,1-21 1,-1 4 6,2-7 5,-1-13-2,2-2 13,0-6 0,0-1 5,0-3-5,0 0-12,0-4-22,0-3-18,0-10-17,0-4-15,0 0 11,2-13 2,-1 3 33,1-14 4,-1-3 8,-1 8 3,2-14 10,1 9-5,0-13-7,0-2-7,-1 15 0,0-17 3,1 16 15,0-14 18,2 0 6,-2 15-3,0-12 9,-3 16-16,0-14-6,0 2-12,0 12-15,0-7 4,0 17 16,0-7 10,0 2 8,0 12 6,0 3-3,0 9-25,0-4 15,0 5 6,0 4 1,0 0 33,0 3-8,0 1 9,0-1-6,0 2-22,0 2 12,0 1-16,0 2 0,0 4-14,0-2-8,0 13-17,0 4-7,0 10 3,-1 4 11,-1-8 4,-1 20 19,-2-6-5,-1 16-11,-1 3-18,1-13-7,-2 20-26,2-17 14,-2 20 12,0 0 16,3-16 17,-2 18 6,4-21-7,0 16 11,2-1-1,-1-20-6,2 7 27,0-18-1,0 6 2,0-3-5,0-13-16,0-1-7,2-15-14,-1 1 4,1-4 3,-1-4 2,1-2-43,-1-3-102,1 0-82,0-1-53,-1-6-396,2-2-128,1-4-586,-1-3-290,2 4 159,-1-6-1522,-2-1-198,-4 9 1334,-1 1-774</inkml:trace>
  <inkml:trace contextRef="#ctx0" brushRef="#br3" timeOffset="18.011">12073 4925 4898,'15'12'1426,"-14"-11"-338,1 3-444,-1-3 60,1 3-108,0-3 237,1 3 22,0-2-208,5 3 97,-2-2-296,4 2 105,1 0-30,2-1-155,1 1 91,-3-3-137,7 1 94,1-1-15,-2-1-110,9-1 74,-6-1-127,9 1 41,0-4-30,-7 3-87,10-5 4,-8-2-72,11-4 13,-2-2-17,-6 6-40,8-1-12,-11 4-15,6 0 12,-2-2-4,-11 4-6,-1-2-18,-11 1-32,1 3-31,2 1-11,-3 0 1,0 0-10,-4 0 31,1 0-24,-1 0-15,-1 0 11,0 0-58,0 0 18,0 0-40,-1 0 6,1 0 29,-3 0-42,-2 0 46,-3 1-26,-3 1 1,0 0 45,-10 1-16,2-1 33,-8 3-19,-2-2 9,5 2 30,-11 2 26,6 0 31,-7 2 3,-2 1 4,11-3 4,-8 1 0,9-1-11,-6 0 3,2 0 4,9-2 4,-3 0 17,9-3 6,-3 1 24,-1-1 12,8 1-8,0 1 50,4-3-3,1 3 51,0-3 16,2 3-34,1-2 89,3-1-37,-1 3 73,1-4 2,0 0-52,3 0 89,3 0-82,4 0 53,2 0-25,-2 0-92,9 0-10,2 0-72,7 0 2,3 0-5,-7 0-30,12 0-13,-9-2-29,13-1 4,0-3-3,-10 5 3,8-3-12,-12-1-4,6 0 2,-4 2 5,-9-1-5,0 3-20,-11 1-4,4-4-19,-4 2-19,-2 2 9,-3 0-24,0 0 25,0 0-21,-1 0 0,0 0 22,-1 0-31,-1 0 1,0 0-48,0 0-22,0 0 21,-1 0-82,1 0 41,-4 0-53,1 0 10,-2 0 68,-6 0-5,-3 0 69,-8 0-16,-4 0 9,4 0 30,-8 0 6,4 0 40,-10 2 4,1 2 7,8-3 8,-12 4 2,11 0 6,-9 1 7,2-1 4,10-2-4,-6 2 17,14 0 1,-4 0 12,4-1 2,4-2-8,0 3 40,8-2 2,1 1 43,-1-1 14,2-1-14,1 1 110,2-3-14,0 2 83,0-2 9,0 0-76,6 0 38,4 0-104,6 0 34,1 0-23,-1 0-66,11 0 7,-3 0-50,10 0 2,2 0-16,-5 0-27,16-2-24,-5-1-19,13-6-3,3-5-3,-14 1-1,18-6-10,-14 11 5,11-10-18,0 1 8,-18 2 7,5 3-8,-20 9 7,1-2-10,-5 1-4,-11 1 8,-3 1-54,-4 2-14,-1 0-56,-2 0-15,1 0 26,-2 0-88,-2 0 40,-1 2-60,2-1 7,-3 1 72,-4 0-28,-1 0 71,-7-1-31,-3 3 3,1-3 50,-6 3-2,2-1 64,-8 2 5,-3 0 17,5 1 19,-10-1 8,10 0 1,-11 0 1,0 2 3,10-4 1,-9 2 11,9-1 0,-6-1 5,2 1 6,7-1-6,-3 0 1,12-1-6,-4 1 19,2 1 10,6-1-3,-1 2 40,8-3-5,-2 3 32,1-1 6,3-1-20,0-3 65,4 0-4,-1 0 77,1 0 19,0 0-51,1 0 66,4 0-84,6 0 43,2 0-14,-2 0-64,12 0-16,4-2-86,8-3-2,1 0-12,-7 0-19,19-2-9,-9 0-4,17-3 0,1-4 0,-12 3 0,14-3 16,-18 9 3,10-4 0,-3 1 1,-14 1-8,-3 0-26,-13 4-14,-1-1-4,-2 1-11,-7 3 8,4 0-15,-2 0 16,-5 0-21,-1 0-4,-2 0 8,1 0-58,-3 0-12,0 0-64,0 0-18,0 1 36,-3 3-96,-3-2 53,-7 3-54,-5 2 16,4-1 74,-15 6-3,2 0 88,-12 4-13,-4-3 13,9-2 34,-15 4 11,11-3 30,-12 1 1,1-2 6,14-3 6,-6 3 6,15-6 5,-6 0 10,5-2 9,8 1-3,3-3 31,10-1 9,-1 0 43,1 0 14,3 0-18,0 0 72,3 0-13,-2 0 76,2 0 19,0 0-43,3 0 77,4 0-94,2 0 47,4 0-18,-4 0-75,14-3-5,1-1-79,7-2 2,4 1-2,-7-1-26,13 0 12,-4-5-17,12-1 8,3-3-13,-12 5-11,16-2-19,-15 0-10,12-7 2,4 2-6,-9 2 2,-15 6 2,4-1-5,-18 3-4,0 0-2,-4 2-1,-4 2-56,-7 3-20,3 0-43,-1 0-13,-4 0 26,1 0-54,-1 0 88,1 0-225,-3 0-73,0 0-244,0 0-105,0 0 87,-2 0-541,1 0 43,-3 0-543,0 0-133,-1 0 344,-11 0-957,-3 1 138,4-6 901,0-2-401</inkml:trace>
  <inkml:trace contextRef="#ctx0" brushRef="#br3" timeOffset="19.011">11951 5921 2032,'9'-13'695,"-2"13"-28,-3 0-92,1 0-141,0-2 212,0 2-150,-1-4 130,3 3-34,-2 1-176,-4-2 102,1-1-124,-1-1 152,1 1 16,0 1-129,1 0 141,-2-1-167,1 0 109,-2-3-19,0 3-142,2 0 72,-2 3-131,3-2 90,-2 0-13,-1 0-108,0 1 30,0 1-115,0 0 31,-1 0-24,1 0-68,-3 0 20,-2 0-35,-2 0 39,-2 0 5,2 0-34,-7 1 30,0 1-60,-4 2 8,-1 2-16,3 0-26,-9 9 11,6-1-15,-10 6 18,-1 2 3,6-5-17,-8 9 22,8-6-19,-9 8 14,-1-1 1,10-7-15,-9 8 31,6-8-13,-6 9 32,-2-1 7,9-6-21,-9 5 18,10-5-43,-10 9 19,-1 1-4,11-8-21,-7 7 15,10-7-21,-8 5 19,1-2 6,8-8-16,-4 8 26,9-8-27,-3 3 11,1 0-3,4-4-22,0 0 25,7-7-10,-1 4 15,-1-5-1,2-3-24,1 0 15,3-4-15,0 1 19,-1-1 3,3 0-18,-2-1 14,1 0-12,2-2 28,0 0 8,0 0-22,0 0 32,0 0-12,0 0 37,0-2-2,0 0-30,0-3 27,2 0-39,2-2 21,1 1-4,0 0-24,1-4 25,1 0-30,4-7 21,2 0-8,1 0-24,-6 6-26,8-6-10,-2 2-14,2-2 6,-2 0 1,1 2 13,-12 11-15,11-15 0,2 2-16,2-5 0,1 2 0,-8 3 0,8-4 5,-3 7 3,3-8 5,0 2 3,-8 6-4,7-5 1,-2 4-6,1-4 7,1 0 0,-9 9 1,7-9-15,-1 6-8,0-3 8,0 3 8,-6 6-1,7 0 14,-3 0 2,1-5 6,2 0 1,-6 0-5,7-1 14,-1 8-9,3-6 11,4-2-7,-7-1-11,3 2 11,-5 7-4,11-5 5,-1 0-5,-5 3-12,4-2 6,-9 4-5,4-3 6,-1-1-2,-4 4-5,4-4-4,-1 4-10,2-2 4,-2-1 3,-7 3 2,6-2-2,-4 5-11,1-1-6,1-2-4,-2 1-6,0-3-11,-4 4 14,-1-2-1,4 2-2,-5 1 2,3-5-15,-5 4 6,1-1-11,0 2 1,-1 1 3,-2 1-24,-1 0 1,0 0-18,0 0 10,-1 0-70,-1 0-1,-1 0-16,1 0 17,-10 1-177,-4 1 52,-5 2 23,-1 2 73,4 0 101,-9 9 40,5 0 20,-8 6 3,-4 3 1,9-7-1,-12 10 3,10-7 9,-8 8 14,-2 3 4,10-9-8,-9 8 1,9-6-16,-8 7 1,-2 1-8,10-8 1,-8 7 4,11-9-11,-6 6-2,-2 1 3,10-9 8,-7 6 9,8-6 5,-4 4 18,-1 2 11,7-8-18,-3 6-17,5-7-15,-4 6 1,2-1 3,6-3 1,-5 4-5,6-9-4,-1 8 15,0-1 14,5-4 11,-3 3 34,5-8-19,-4 5 3,2-3-17,4-4-30,-1 0-10,3-4 17,-1 2 13,1-3 1,1 0-5,1-1 13,-2-4-12,2 1 3,-1-1 2,1 0-6,0 0 7,0 0-18,0 0-3,0 0-3,0 0-8,0 0-30,0 0-34,0 0-89,0 0-74,0 0-15,0 0-475,0-1-250,1-3-717,2 4-354,-3-1 197,13 2-1634,-2-1 372,10-5 1013,-10-5 65</inkml:trace>
  <inkml:trace contextRef="#ctx0" brushRef="#br3" timeOffset="20.011">12078 5971 96,'-6'-2'97,"6"2"56,0 0-48,0 0 23,0 0-9,0 0-37,0-2 21,0-1-21,0-1 35,0 3 7,0-1-24,0 0 48,0 2-24,0 0 54,0 0 14,0 0-39,0 0 88,0 0-41,0 0 76,0-1 10,0-1-60,0-1 128,0 3-39,0 0 140,0 0 27,0 0-97,1 0 153,1 0-125,-1 0 140,1 0-1,-2 0-138,0 0 132,0 0-155,0 0 104,0 0-22,0 0-139,0 0 82,0 0-119,0 0 87,0 0-8,0 0-102,0 0 72,0 0-91,0 0 90,0 0 2,0 0-84,2 0 98,-1 0-82,1 0 95,1-2 1,0 0-94,2-1 84,0 1-106,0 0 72,1 1-7,-3 1-93,3 0 61,-2 0-91,2 0 51,0 0-19,-1 0-65,3 0 38,-3 0-55,1 0 50,1 0 4,-1 0-58,2 0 51,0 0-47,3 0 46,2 0 0,-4 0-49,1 0 19,-1 0-62,4 0 41,-2 0 2,-3 0-34,5 0 28,1 0-57,1 0 1,-1 0-15,-6 0-39,8 1-5,-2 1-1,2 3 19,0-1-1,-6-1-7,9-1 24,1 1-8,6 2 15,-1 2-4,-7-4-21,7 3 21,-6-3-18,7 2 2,1 0-13,-6-1-11,6-1 2,-5 0 3,5 1 19,0-1-2,-6-1-16,7-2 5,-8 0-8,3 0-6,1 0 3,-6 0-14,1 0 10,-8 0-11,10 0-9,-2 0-2,-5 0-1,4 0-13,-9 0-4,4 0 0,-3 0 1,-2 0 6,0 0-8,-2 0 3,2 0-5,0 0-2,-2 0 6,2 0-5,-2 0 6,-1 0-12,0 0-5,-3 0 5,-1 0-27,-1 2 2,0-1-25,0-1-8,0 0 16,0-1-44,0-1 15,0 0-48,0 1-10,0 1 31,-1 0-46,1 0 56,-4 0-22,1 0 8,0 0 41,-3 0-8,-2 0 38,-7 0-16,1 0 3,5 0 22,-7-4-6,-2 2 24,-4-1-4,-2-2 8,3 1 11,-9-2-1,6 2 6,-9-1-13,-2 2 3,9 1 1,-9-5-4,8 4 11,-11-4 7,0 0 7,9 2 18,-4-2 11,18 5-22,-18-4 17,4 1-8,-6-2-11,0 0-10,10 3-7,-6-1-4,9 2 18,-2-1 7,4 1 8,-6 0 1,10 1-15,-3-1 3,2 1 1,2 0-1,1-3 14,11 3-2,-5-1 15,1 1-8,-1 0 4,0 1-7,2-1 17,3 2-10,-5 0 21,3-2-6,-1 1 19,3-1-4,-2 0 18,5 2-43,-5 0 49,2 0-2,0 0 17,1 0-17,-1 0 3,3 0-50,-3 0 40,3 0-8,-2 0 23,2 0 20,0 0 5,0 0 11,0 0 8,0 0-5,0 0-26,0 0 55,0 0-24,0 0 47,5 2 21,3-2-24,3 3-6,3-1-29,-4 1-36,6-1 8,0 2-52,6-3 15,4 3-11,-6-3-18,9 3-7,-7-1-23,8 1 7,2 2 0,-8 0-7,10 2-10,-9-1-5,12 2 5,-2-1-1,-7-1-7,7 3 19,-9 0 7,6 6-1,-2-4-5,-8-4-5,5 9-13,-8-1-13,7 1 2,-2 0 3,-7-4 4,1 1 3,-7-7-3,6 1-3,-1 3-4,-1-3 4,-3 1-9,-7-4 2,3 3-6,0-1-1,-2-2-2,1 0-4,-4-3 9,2 0-23,-4 0-23,-1-2 2,0 0-53,0 0-1,0 0-58,0 0-13,0 0 41,0 0-59,0-4 52,-1-1-37,-2 0 9,-1 0 51,-10-5-19,0-1 51,-7-4-23,-1 0 9,3 1 44,-10-1 15,5 4 28,-9-4 0,1 0 7,6 1 11,-9 0-10,8 7 6,-8-4 7,0-3 8,8 4-4,-8-1-18,10 1-7,-9-3-10,1 1 3,9 3 14,-6-1 13,7 1 3,-5-3-2,-1 2-1,8 3 1,-2 0 4,7 1 9,-4-3 10,5 1 8,0 1-4,2-2 0,7 4-19,-2 0-2,2 0 5,1 3 6,2-1 43,1 3 10,-1 0 35,1 0 8,1 0-15,1 0 59,0 0-22,0 0 49,0 1-2,0 1-48,3 0 42,0 1-40,4 1 39,-1-1-4,-1 0-42,9 3 10,2-3-64,3 4 22,5 0 3,-6-2-18,9 3 12,-5-1-47,10 3 0,1 1-11,-7-5-22,10 8-1,-2-4 7,10 6 7,4-4 0,-11-4-7,14 8 0,-12-5-9,15 1-3,1-1 3,-16-3-3,14 2 23,-16-3 3,9 5 2,-3 0-13,-11-3-11,4 3-35,-12-6-5,5 5-4,-4-3 8,-6-1 7,-3 2 5,-6-3 8,2 3-15,0-1-16,-4-1-2,0-3-28,-4-3 7,1 3-38,0-4-19,-4 0 16,3 0-141,-3 0-55,1 0-226,-1 0-115,-1 0 37,0 0-733,0-2-211,5 6-1068,5 6-490,4 5 298,-3 7-1436,-17-18 3713,-5 6-1590</inkml:trace>
  <inkml:trace contextRef="#ctx0" brushRef="#br3" timeOffset="21.011">9335 6551 2064,'14'24'989,"-12"-17"-123,1-2-227,-1 0 220,-1-2-223,-1 1 170,0-1-38,0-3-225,0 0 147,0 0-162,0 0 194,0 0 17,0 0-174,0 0 223,2 0-183,-2 0 193,1 0-8,1 0-205,1 0 162,-1 0-226,1 0 130,2 0-37,-2 0-191,2-2 25,1 2-185,0-1 55,-1-3-26,0 3-102,1-3 22,-1 1-67,3-4 47,0-2-2,-2 4-41,4-7 47,-2 2-59,3-5 44,0 3-8,-3 5-49,7-3 22,-4 1-47,3-1 33,-1-2 3,0 4-32,-1-4 33,-4 3-42,5-3 20,0 2-12,-2 1-42,2-1-6,-4 0-15,7-6 16,-3 3 2,-5 3-16,6-1 8,-3 5-8,4-3 19,-3-1 3,1 3-13,1-3 47,-6 1-6,5-1 21,1-2 0,-4 3-32,6-3 2,-3 6-49,2-6 1,1 0-3,-6 3-12,4-1 1,-1 3-1,1-3 22,1 0 10,-4 3-6,3-2 17,-4 4-24,2-2 1,3 2-9,-6 2-8,4-4 11,-2 2-6,2-2 5,-2 2-9,3 0 24,2 0-1,2 0 7,4-2 3,-3 2-10,-1 1-7,1-1-8,-8 2-31,6-2-4,3-1-3,-6 3-4,3 0 11,-7 1 11,8-1-4,-3 1-3,-2-2-4,3-1 3,-6 0 4,6-2 7,-2-1 0,-1 3 1,1 1-19,-6 3-10,3-1 7,3 0 14,-1 0 7,0-1 9,-5 1-10,1-1 1,1 1-5,-2 0-5,1 1 15,-2 1 9,1-2 6,0 2-12,-2 0-13,2 0-6,-2 0-7,2 0-10,2 0 4,-4 0 3,2 0 5,-1 0-13,4 0-8,-2 0-5,-2 0 15,2 0 20,-2 0 6,2 0 1,-1 0 9,-2 0-8,2 0-3,-3 0-9,2 0 1,-3 0-8,0 0 1,-1 0-2,-2 0 1,1 2-1,0 1 1,-2-1-1,0-2-2,0 0-4,0 0-14,0 0 6,0 0-6,0 0 1,0 0 7,-2 0-6,-1 2 8,-2-1-1,0 1-1,2 0 4,-5-1 5,0 1 4,-5 2-7,1-3-7,4 1 1,-7 1 3,1-3 17,-2 2 0,-1 3 1,5-1-8,-10-1-4,1 0 4,-6 3 0,0-3 4,7 0 4,-9 3 2,7 0-6,-7 3 0,-1-1 0,9-1 0,-9 2 0,8-2 0,-10 3 0,1-2 0,8-1 0,-9 7 14,9-1 3,-5 3 1,-1-2-7,8-4-7,-4 2-12,6-2 6,-5 9 20,2-1 12,4 0 10,-4 0 2,8-4-26,-6 5 9,1 1 2,3-4-6,0 1-5,7-9-12,-4 6 4,2-4 3,3-1 2,0 3-2,2-2-15,-1 0-3,1-3-4,1-2 4,-1 2 7,3-4 11,-2 1 3,0 1-4,4-4-10,-1 3-53,2-4-39,0 0-77,-2 0-38,1 0 17,-2 0-205,3 2-46,-2-1-292,-3 1-131,2-2 88,-5 0-968,-1 0-483,-9 0-1474,-3 0-650,4 0 661,2-9 1067,9-2 2623</inkml:trace>
  <inkml:trace contextRef="#ctx0" brushRef="#br3" timeOffset="22.011">4836 6728 400,'10'-30'355,"-10"19"-99,0-2 103,0 3-9,0-4 200,0 4 71,-2 1-97,-1 2 243,1-1-175,-1-4 203,1-2 0,-1 4-202,2 0 204,-3-1-195,1-2 181,2 1-17,-3 3-211,3-4 132,-2 1-210,1-4 136,-1 1-15,1 1-162,-1 1 101,2 4-162,-3-1 128,3-4 1,-1 4-122,2 3 129,0 2-143,0-2 101,0 2-19,0 0-129,0 2 59,0 1-124,0 0 71,0 1-14,0 1-89,0 0 52,0 0-80,0-2 56,2 0-2,-1 0-72,3 1 40,-1 1-65,1 0 44,1 0-5,2 0-51,-1 0 47,2 1-51,3 3 31,2-2-13,-4 1-52,6 4 15,-3-2-44,4 3 13,0 1-1,-5-2-28,12 5 12,-3-2-35,7 9-3,1-2-11,-9 0-13,12 3 8,-5-1 7,11 8-4,6 6-10,-4-4-21,-8-7-1,12 7-24,-8-5 0,11 5-11,2-2 14,-12-6 7,10 6 20,-14-10 14,8 5-12,-3-1-13,-10-6-5,-2 2-2,-11-10 7,4 0-14,-1 1-3,-7-4 10,-2 1-34,-3-3-5,0-1-5,-1 3 12,-2-3-39,-2-1 5,0 0-37,0 0-13,0 0 24,0-1-56,0-1 52,-3-3-26,-2 0 4,2 1 46,-8-2-21,-2-3 44,-8-3-19,0-3 8,2 3 21,-9-5-2,4 0 25,-11-4-19,-2-3-10,7 6 21,-15-6 3,12 5 33,-12-5 15,1 0 14,14 4 7,-13-8 9,11 8-23,-11-8-9,0 1-2,11 7-1,-8-4 1,13 8-2,-10-2 0,2-3 4,10 8 4,-7-10 2,8 5-6,-4-3-2,1 1-2,7 6-1,-2-3 0,6 3 5,-3 1 7,2-1 7,2 2 7,1 2 15,8 6-17,-4 1 8,0-2-1,2 0-2,-1 1-1,3 3-4,-2-1 24,1 0 12,2 0-5,2 2 32,0 0-11,2 0 28,-3 0 1,4 0-22,0 0 47,0 0-13,0 0 42,0 2 28,0 0-21,0 0-40,0 1 36,2-1-50,3-1 7,-2-1-21,2 4 24,1-1-30,4 4 21,1 0-13,0 0-33,2 3 0,-7-2-25,7 6 11,3 3 9,0-1-2,-2-6-8,2 3-8,-3 1-36,7 3-7,3 2-6,-6-5-4,5 4 14,-4-2 21,7 6 8,1 2 3,-7-5-11,10 4-8,-7-4-10,6 5-1,3 2-2,-9-7-9,10 6-30,-7-4 3,10 6-3,-1 0 7,-9-8 14,10 8-17,-9-6-1,7 6-3,2 0 7,-9-6 14,6 1 2,-12-10 9,6 8-2,-4-2-9,-9-3-1,4-1-17,-4-9 8,-2 3-20,-1 1-9,-6-2 6,4-1-56,-3-4-3,2 0-63,-3 1-23,-2-3 24,-2 2-159,0-2-36,0 0-264,0 0-141,0 0 66,0 0-711,0 0-40,-6 0-761,-4 0-235,-1 0 399,-15 0-1811,31-3 3268,-10-1-1793</inkml:trace>
  <inkml:trace contextRef="#ctx0" brushRef="#br3" timeOffset="23.011">5524 6739 4898,'14'12'1426,"-12"-11"-338,-1 3-444,1-3 60,-1 3-108,1-2 237,1 1 22,0-1-208,5 3 97,-1-2-296,2 2 105,2 0-30,2-1-155,1 1 91,-2-3-137,5 1 94,2-1-15,-1 0-110,7-2 74,-4-2-127,8 2 41,-1-4-30,-6 3-87,10-4 4,-8-4-72,11-3 13,-1-2-17,-7 6-40,8-1-12,-11 4-15,6 0 12,-3-2-4,-10 4-6,-1-2-18,-11 1-32,2 3-31,0 1-11,-2 0 1,0 0-10,-3 0 31,-1 0-24,1 0-15,-2 0 11,0 0-58,0 0 18,0 0-40,-2 0 6,2 0 29,-3 0-42,-2 0 46,-3 1-26,-3 1 1,0 0 45,-10 1-16,2-1 33,-8 3-19,-2-2 9,6 3 30,-12 0 26,6 1 31,-8 2 3,-1 1 4,11-3 4,-8 1 0,10-1-11,-7 0 3,1 0 4,11-2 4,-4 0 17,8-3 6,-2 1 24,-1-1 12,8 1-8,0 1 50,5-3-3,-1 3 51,1-2 16,3 1-34,0-1 89,3-1-37,-2 3 73,2-4 2,0 0-52,3 0 89,4 0-82,2 0 53,4 0-25,-4 0-92,10 0-10,2 0-72,8 0 2,1 0-5,-6 0-30,13 0-13,-10-2-29,12-1 4,1-2-3,-9 3 3,7-2-12,-13-1-4,7 0 2,-3 2 5,-10-1-5,0 3-20,-11 1-4,3-4-19,-3 3-19,-2 1 9,-2 0-24,-1 0 25,0 0-21,-2 0 0,1 0 22,0 0-31,-2 0 1,0 0-48,0 0-22,0 0 21,-2 0-82,2 0 41,-3 0-53,0 0 10,-2 0 68,-6 0-5,-4 0 69,-7 0-16,-3 0 9,2 0 30,-7 0 6,5 0 40,-12 1 4,2 3 7,8-3 8,-11 4 2,9 1 6,-8-1 7,2 0 4,10-2-4,-5 2 17,12 0 1,-2 1 12,2-3 2,5-1-8,1 3 40,7-2 2,0 1 43,0-1 14,2-1-14,1 1 110,2-3-14,0 2 83,0-2 9,0 0-76,7 0 38,2 0-104,7 0 34,2 0-23,-2 0-66,11 0 7,-3 0-50,9 0 2,4 0-16,-7 0-27,18-2-24,-7-1-19,15-6-3,1-4-3,-12-1-1,17-5-10,-14 11 5,10-9-18,1 0 8,-17 1 7,4 4-8,-21 9 7,2-2-10,-4 1-4,-12 1 8,-3 1-54,-5 2-14,0 0-56,-1 0-15,-1 0 26,-1 0-88,-1 0 40,-2 2-60,1 0 7,-1-1 72,-5 1-28,-2 0 71,-6-1-31,-3 3 3,2-2 50,-7 1-2,2 0 64,-9 2 5,-2 1 17,6-1 19,-11 0 8,9 0 1,-9 0 1,-2 2 3,11-4 1,-9 2 11,10-1 0,-8-1 5,3 1 6,8-1-6,-4 0 1,11-1-6,-2 2 19,1-1 10,6 0-3,-1 3 40,7-5-5,-1 4 32,2-1 6,1-1-20,2-3 65,3 0-4,-2 0 77,2 0 19,0 0-51,2 0 66,3 0-84,6 0 43,2 0-14,-2 0-64,11 0-16,5-2-86,8-3-2,2 0-12,-9 0-19,20-2-9,-8 0-4,16-3 0,1-3 0,-12 1 0,13-2 16,-16 9 3,9-4 0,-3 1 1,-15 1-8,-1 0-26,-15 4-14,1-1-4,-4 1-11,-6 3 8,5 0-15,-4 0 16,-4 0-21,0 0-4,-3 0 8,1 0-58,-3 0-12,0 0-64,0 0-18,0 2 36,-3 1-96,-4-1 53,-6 3-54,-4 2 16,3 0 74,-15 4-3,2 1 88,-13 4-13,-3-3 13,10-2 34,-17 4 11,12-3 30,-11 2 1,-1-4 6,15-2 6,-6 3 6,15-6 5,-5 0 10,4-2 9,7 1-3,5-3 31,8-1 9,1 0 43,-1 0 14,4 0-18,0 0 72,3 0-13,-1 0 76,1 0 19,0 0-43,3 0 77,3 0-94,4 0 47,2 0-18,-2 0-75,12-3-5,2 0-79,8-4 2,3 2-2,-8 0-26,14-2 12,-4-4-17,12-1 8,4-3-13,-13 5-11,15-2-19,-13 0-10,10-7 2,6 2-6,-11 2 2,-13 6 2,2-1-5,-16 3-4,-1 0-2,-5 2-1,-3 2-56,-6 3-20,1 0-43,1 0-13,-6 0 26,2 0-54,-1 0 88,1 0-225,-3 0-73,0 0-244,0 0-105,0 0 87,-1 0-541,-1 0 43,-1 0-543,-2 0-133,0 0 344,-11 0-957,-3 2 138,5-8 901,-2 0-401</inkml:trace>
  <inkml:trace contextRef="#ctx0" brushRef="#br4" timeOffset="24.011">29004 14270 7667,'-11'10'1216,"16"-8"-394,3 0-186,-3-2-317,-1 0 122,1 0 23,-3 0-94,1-4 139,-3-1-131,2-3 147,-2-1 14,0 2-117,-4-3 216,1-2-109,-3-7 173,0 0-10,1 6-185,-11-9 85,0 5-218,-5-4 74,-3 1-29,5 8-141,-11 1 33,8 3-117,-12-2 37,-2-2-23,7 5-65,-16 0 1,7 7-62,-16 2 31,-2 3-10,12-2-24,-18 18 18,14 3-24,-17 5 16,1 3-5,15-8-34,-15 12 46,16-5 9,-14 11 46,0 1 11,17-12-21,-10 13 37,18-10-72,-9 12 38,1 2 2,15-12-34,-5 10 46,13-12-37,-5 15 35,3 3 1,10-11-43,-2 18 19,6-11-39,2 17 40,2 0-4,6-17-32,1 16 53,6-14-25,9 17 25,4 1-24,1-15-51,14 17-33,-5-17-48,16 13-17,2 2-1,-8-18 2,20 13-38,-10-19-19,21 14-41,6-5-2,-17-15 23,26 8-24,-17-15 41,22 1-31,3-5-15,-24-13 15,22-5-57,-28-8 45,20 3-27,-3-1 26,-20-1 63,12-2 14,-22-5 9,16-11-13,-4-6-5,-16-2 6,10-15 24,-17 1 54,11-20 16,1-5 5,-14 12-6,12-31 53,-15 12-8,11-29 19,-3 0 3,-11 21-31,4-31 55,-17 23 4,1-26 72,-6-3 17,-8 28-43,-1-22 2,-8 34-105,-7-22 14,-6 4-17,0 27-29,-14-14-15,5 27-33,-15-10-10,-3 5-4,8 18 3,-18 6 8,9 19 6,-20 1 8,-3 6 6,15 4 1,-25 3-3,18 4-14,-15 5 1,0 6 0,22 2-4,-12 6-19,21-5-26,-13 13-50,4 3-38,15-7 5,-6 8-191,11-9-52,-6 9-218,0 0-78,13-10 93,-3 11-445,13-12 5,-3 10-588,2-1-233,5-8 244,0 2-1328,0-13 230,-4 10-996,-5-17 1361,5 5 448</inkml:trace>
  <inkml:trace contextRef="#ctx0" brushRef="#br4" timeOffset="25.011">28372 14632 3809,'-11'-19'1280,"11"19"276,-1 0-766,1 2 257,-4-1 17,3 1-258,-1 0 220,-1-2-368,0 3 116,0 1-95,3 1-243,-2 5 39,0 0-162,-1 7 71,0-1-24,2 1-118,-3 7 26,1-6-88,0 10 56,0 1 8,1-5-61,-1 8 55,0-6-74,1 11 34,-1 4-24,1-10-65,2 15-22,0-9-59,0 10 8,0 0-19,0-13 8,0 9 17,-1-12 4,-1 8 25,1-1 25,-1-11-36,2 0 13,0-15-18,0 2 22,0-2-1,0-5-3,0-1 50,0-4-47,0-2-8,0 0-27,0-2-38,0-4-40,3-5 10,0-4 15,-1-2 14,1 5 14,0-14 47,-1 1 7,3-9 26,0 0 16,-2 8-16,0-12 14,0 9-44,0-10 31,2-4-6,-3 13-28,-1-15 26,-1 15 2,0-13 44,0 0 16,0 13-23,-3-8 46,-2 11-49,-1-6 36,0 1-15,-1 10-51,-1-4 8,2 14-45,-2-3 3,0 3 1,3 3-9,-1 3 54,3 2-13,-2 1 36,2 3 4,-1-2-36,3 5 19,-2 6-31,0 5 29,-2 6 12,0 2-26,3-1-39,-1 13-7,0-3-21,0 11 9,1 4 12,1-8-9,-1 18 34,2-11-37,0 16 1,0 0-8,0-14 1,2 11 15,-2-18-29,3 13-4,0-1-10,0-17-21,0 8 3,1-14 23,0 2-2,1-6-4,-2-11-6,2-5-35,-2-4-22,0 0-36,1-3-24,-3-1 10,1-2-73,-2-3 36,1-1-36,-1-2 18,2-1 57,-2-9 14,0-4 52,0-8 3,0-2 14,0 7 15,-2-11 20,2 6 7,-3-11 1,0 1-9,0 10-8,-2-10-3,2 8 11,-2-10 20,0-1 13,4 11-2,-2-12 6,-1 14-42,1-7-16,-2 6-9,2 11 2,0-2 10,1 8 17,-2-1 13,0 2 12,3 7-8,-1-5 14,1 1-1,-1 1 17,-1-1 1,0 2-18,1 2 12,1 2-11,-1-1 20,0 1 2,1 3-9,1-2 49,0 2-3,-2 2 49,1 0 4,-1 1-30,0 6 11,2 1-57,-1 5 13,1 4-13,-3-4-48,-1 14 28,4-3 0,-3 10-12,2 0-23,1-11-16,-2 13 13,-1-11 1,3 11 9,-2-3 2,2-6-9,0 11-9,0-10-34,0 10-28,0-3-19,0-9 8,0 7-56,2-11-14,0 9-81,1-3-39,0-7 22,3-1-190,-1-12 22,3 7-203,0-5-74,-2-5 103,4-2-440,-2-3 5,1-1-570,1 1-209,-2-2 248,3-5-1061,-1-5 267,4-7-947,0 0 1246,7 0 243</inkml:trace>
  <inkml:trace contextRef="#ctx0" brushRef="#br4" timeOffset="26.011">28920 14632 7299,'16'-24'741,"-16"22"184,0 0 56,-2 1-145,-1 1-309,-2 0 160,2 0-189,0 0 128,-2 0-25,4 0-181,-3 0 62,3 0-153,-4 3 101,2 1-12,1 1-123,1 8 96,-1 3-90,-3 4 81,1 4-3,0-5-103,-2 12 10,4-6-144,-1 13 31,-2 1-27,2-8-48,-3 16 23,3-7-25,-2 18 23,2 3-5,1-13-45,-3 19 4,4-20-39,-1 16 6,1-1-2,1-18 13,0 9 17,0-20-22,0 6 34,1-3 10,1-12-35,-1-9 21,3-12-30,0 4-28,3-2-21,-4-1-11,2-4-42,-4-2-3,1-3-12,-1-2 12,-1 0 6,0-6 5,0-3 35,2-8-6,0-3 10,-1 7 11,2-15-6,-1 8 10,1-10 33,0-3 9,-1 11-6,0-10 25,-2 8-3,0-10 30,0-5-1,0 12-13,0-20 57,0 13-18,-2-14 48,0 5 9,1 13-34,-1-2 29,1 16-61,-1-6 30,-1 2-12,0 7-51,-2 1 17,5 9-27,-3-2 3,1 1-10,2 6-15,0 0 51,0 2-1,0-1 35,-2 3 0,-1-1-32,2 2 37,1 0-20,0 0 48,0 0 3,0 0-42,0 5 42,0 7-42,0 5 31,0 2-13,0 0-48,0 11-17,-2-6-42,-1 9 11,3 3-10,-2-9-18,2 17-39,0-6-8,0 11 6,0 2 23,0-13 12,0 13 31,0-13-20,0 8-12,0 0-13,0-14-5,0 8 7,0-17 3,0 5 1,0-6-8,0-10 1,0-2-20,0-5-4,2 0-24,0-3-19,-1 0-10,2-4-110,-1 0 9,1-8-52,0-3 23,-1-3 77,1-13-6,0 4 50,2-15-1,1-1 8,-2 7 37,0-15 35,-2 8 22,0-14-16,-2-1-12,1 11-12,-1-9 12,0 15 28,0-14 8,0 1 7,0 15 3,-3-9 4,-2 15-29,0-8 4,2 5-7,0 10 3,0 3 36,1 11 16,-1-2 19,0 4 9,1 1-26,2 5-34,0 0 52,0 2 27,-1 2 31,-3-2 2,3 4-23,1 4 22,0 6-55,0 8 33,-2 2 0,-1-2-36,2 12-14,-1-3-25,-1 12 20,0 3 12,1-11-19,-1 15-2,3-9-43,0 13-14,0-1-7,0-10 7,0 10 46,0-17 27,1 10 26,1-3-1,0-14-34,1 5-18,-2-10-36,3 3-22,-1-3-17,-2-11-5,2-2-76,-1-6-38,1 2-119,0-2-66,-1-4 20,1-1-338,-1 0-46,3-3-408,1-4-136,-1-3 186,1-16-809,0 1-40,2-13-1159,2-4-504,-4 7 447,-7 17 805,-4 26 2322</inkml:trace>
  <inkml:trace contextRef="#ctx0" brushRef="#br3" timeOffset="27.011">5893 5150 5330,'21'3'1762,"4"-16"-286,-6-1-423,-6 0-388,3 4 185,-6 8-224,-1-3 164,1-2-54,-6 2-230,4-2 8,-3 2-225,2-1 71,-1-1-24,-3 2-97,0-2 52,-1 3-99,1-3 45,-1 2-17,-2 0-65,0 0 10,0 0-76,-2 0 11,-1 0-15,1 3-35,-4-1-2,1-2-20,-4-1 8,-3 0-4,1 2-7,-6 1 14,2 3-7,-8 0 16,-3 0 5,4 0-4,-5 1 29,4 3-17,-7 4 17,-2 4 0,8 2-21,-7 5 16,5-6-16,-9 13 23,2 0-6,7-6-18,-7 9 11,7-5-21,-6 8 11,1 1 7,8-8-14,-5 10 11,10-12-17,-1 8 32,5 2 19,4-11-12,2 9 56,3-9-16,-1 7 47,3 0 3,1-7-45,6 4 46,3-8-49,6 8 19,6 0-16,-3-6-44,13 9-6,-7-7-35,12 7 5,1 0-6,-7-7-26,12 2-30,-10-8-29,13 1-37,2 1-19,-13-7 19,12-1-9,-13-5 32,12 2-21,-2-4 0,-11 1 17,8-6-38,-11 0 8,7-6-32,-2-6 0,-10-1 32,7-13-39,-12 6 31,5-12-24,-2-2 2,-8 6 34,4-13-23,-5 11 33,-1-13-35,-2 2-7,-3 9 14,-2-8-15,-3 9 64,-2-11 8,2 0 25,-1 11 36,-4-13 40,-3 14-7,-5-13 20,-1-1-2,3 14-19,-8-11 4,0 14-15,-5-7 7,0 2 0,6 10-11,-7-1 13,2 11-15,-7-1 6,0-1-6,8 8-8,-10 1 14,6 2 0,-7 0 15,0 3 6,9 0-8,-11 9 34,9 3-11,-9 9 22,2 1 2,6-2-19,-8 12 19,8-4-37,-7 8 14,-4 7 6,-2 7-1,0 6 4,4-1-10,10-13-23,-4 14 4,14-16-12,-1 13 18,2-3 0,6-12-11,1 10 17,3-12-14,2 8 26,0 3 7,1-13-15,4 9 10,4-12-40,7 9 1,6-2-15,-2-11-18,10 9-23,-4-12-5,10 9-13,4-2-5,-9-7 6,14 2-54,-10-8-12,12 1-45,2 1-5,-12-6 34,12-1-53,-9-6 37,10 0-40,1-2 4,-11-1 46,9-2-26,-13-3 53,10-8-23,-1-1 9,-12 2 30,6-14-25,-10 0 23,4-6-36,0-1-6,-10 7 25,2-14-29,-9 6 53,3-14 1,-1-2 20,-5 9 33,-4-16 33,-2 14 18,-4-15 15,1 1-1,-1 15-10,-1-13 30,-6 15 2,-4-11 23,-2 1 1,4 14-22,-12-9 35,0 14-18,-6-10 29,2 3-3,4 10-26,-8-4 16,7 12-37,-10-4 18,0 2-4,7 6-25,-12 1 20,9 9-12,-10-1 19,-2 0 2,11 3-20,-11 0 34,10 6-22,-11-1 21,-1 6-2,10-2-24,-11 10 20,12 0-32,-12 5 18,0 5-1,11-5-13,-10 11 10,14-6-28,-10 11 21,2 1 0,13-8-11,-6 11 36,11-9-14,-2 13 17,1-2 1,4-8-29,3 10-4,7-12-12,0 14 41,2 2 12,1-15-15,2 13 29,3-12-40,7 8 7,1 1-15,-1-13-24,12 7-50,2-11-41,8 8-18,0-2-3,-7-9 10,15 4-19,-7-8 6,17 3-54,-1-2-20,-11-8 20,15 4-53,-15-6 40,14 2-49,3-2 3,-16-5 46,14-2-39,-13-3 50,12-1-40,1-2 8,-15-3 43,10-10-20,-18-3 37,8-7-51,-3-5-16,-11 7 27,3-15-59,-13 4 58,4-13-28,1-3 18,-9 9 57,1-16 43,-5 12 59,1-16 17,-1 0 16,-3 16-2,-1-14 50,-4 19 2,0-12 30,-2-1-2,-1 15-34,-5-9 36,-1 13-16,-6-6 40,1 0 3,0 11-34,-6-6 25,4 10-56,-7-5 15,-4 0-6,3 9-19,6 8-21,-10-3 23,4 4-15,-7 5 31,-4 0 16,8 5-12,-14 2 27,10 6-44,-8 5 18,4 2-17,-14 11 24,13-1-27,-13 12 17,-8 5 1,8-2-23,13-8-23,-7 8 9,17-10-14,-6 7 6,7-7-6,0 12 14,11-14-14,-3 11 12,5 0-2,4-8-16,4-8-19,1 1-43,3-8-51,2 2-86,2 0-57,0-8 8,2 3-319,4-2-174,3 2-597,4-2-335,-4-1 83,14-3-1934,9 0-147,-15 2 1359,5-1-442</inkml:trace>
  <inkml:trace contextRef="#ctx0" brushRef="#br3" timeOffset="28.011">5731 6286 2849,'-18'0'762,"18"-3"-97,3-2-156,-1-2-157,-2-1 217,0 1-46,0 0 224,0 0 36,0 2-164,0-2 228,0 4-216,0-1 192,0-1-21,0 3-227,0-1 89,0 3-248,0 2 89,0-2-39,0 1-146,0 3 76,-2-1-125,2 9 49,-1 2-39,-1 1-103,-1 14-34,1-3-85,-1 11 10,-2 13 8,1-1-15,-1-8-16,-3 21 4,2-13-16,-4 18 15,2 3 6,0-19-8,-1 21 25,2-16-11,-1 19 26,2-2 2,-1-18-16,3 13 30,0-20-27,1 12 24,0-2 5,3-17-27,-1 7 4,-1-18-46,0 11-4,1-3-7,-2-13-18,3 3-1,0-15 10,0 3 18,0-1 6,0-6-2,0-4 40,0-4-2,0-2 15,0-1-15,0-1-35,1-8-50,2-2-25,1-11-3,-1-2 3,1 6 15,1-18 17,0 2 16,0-13 8,1-4-1,-3 10-3,4-15 12,-4 11-7,3-15 2,-1-1-2,0 15-9,1-15 6,-3 15-4,4-13 9,-2-1 9,-1 16-2,1-13 28,0 12-16,0-14 4,1 1-10,-3 14-19,4-8 12,-3 18 4,1-7 20,1 2 9,-2 14-8,0-4 32,0 14-15,-1-5 18,-2 3-4,1 4-32,0 3 7,-2 10-23,0-1 4,0-1-7,0 4-11,0 0 14,0 2-12,0 0-1,0 1-10,0 9 0,0 3-4,0 11 3,-2 3 1,0-5-2,-2 15-9,-1-5-3,-3 16 16,2 4 8,-1-13-1,-2 19-12,2-14-29,-2 17-14,-1-1-8,4-13 12,-2 16 6,1-17 15,-1 17 8,1-2-1,2-17 9,-2 12 6,4-17 1,-3 10 7,1-1 14,0-16-14,0 3 7,4-16-12,-1-1-2,-1-4-16,3-8-6,-1-1 15,1-4 12,0 1 7,0-2 8,0-2-8,0-2-26,0-2-34,0-4-17,0-8 3,0 1 4,3-12 11,1 5 31,1-12 9,2-4-2,-4 9 5,3-15-7,-1 6-12,0-15 1,1 0 3,-3 11 1,4-16 8,-4 13 10,3-13 13,-1 0 5,0 15-6,0-11 11,-1 16-18,-1-13-5,-1 3-13,-2 12-12,3-3 0,-1 14 16,-1-4 10,-1 5 4,0 12 1,2 2 0,0 4-13,-1 3 0,1 0 7,-2 3-4,0 1-32,0 6-28,0 2-22,0 3 1,0 13-21,0-1 42,0 14-4,0 4 11,-2-8 21,-1 19-14,0-10-6,-4 13-4,1 2 4,1-13 17,1 13 0,-1-14 13,0 16 8,-1 0 8,-1-14-1,3 15 13,0-17-3,1 14-3,0 1-3,0-17-7,0 9-2,1-22 1,-1 6 6,1-8 5,1-14-2,1-1 13,0-5 0,0-2 5,0-3-5,0 0-12,0-4-22,0-3-18,0-10-17,0-4-15,0 0 11,1-13 2,1 3 33,-1-14 4,1-3 8,-2 8 3,2-15 10,1 11-5,0-15-7,0-1-7,-1 16 0,-1-18 3,3 16 15,-1-14 18,1 0 6,0 15-3,-1-12 9,-3 16-16,0-14-6,0 2-12,0 12-15,0-7 4,0 17 16,0-7 10,0 2 8,0 11 6,0 5-3,0 7-25,0-2 15,0 4 6,0 4 1,0 0 33,0 3-8,0 1 9,0-1-6,0 2-22,0 2 12,0 1-16,0 2 0,0 4-14,0-2-8,0 13-17,0 4-7,0 10 3,-2 4 11,1-8 4,-3 20 19,0-6-5,-3 16-11,1 3-18,0-13-7,-2 19-26,1-16 14,-1 21 12,0-1 16,4-17 17,-3 20 6,4-22-7,0 16 11,1-2-1,1-18-6,1 6 27,0-18-1,0 6 2,0-3-5,0-14-16,0 1-7,1-16-14,1 1 4,-1-4 3,1-4 2,0-2-43,-1-3-102,1 0-82,-1-1-53,1-6-396,1-2-128,0-4-586,1-3-290,0 4 159,1-6-1522,-3-1-198,-4 9 1334,-1 1-774</inkml:trace>
  <inkml:trace contextRef="#ctx0" brushRef="#br5" timeOffset="29.011">20285 363 2721,'9'-19'-1969,"-18"38"1969</inkml:trace>
  <inkml:trace contextRef="#ctx0" brushRef="#br3" timeOffset="30.011">10983 13555 112,'-19'3'108,"19"-3"-28,0 0 19,1 0-33,-1 0 12,2 0-8,-1 0-24,1 0-10,-2-1-26,0 1 3,0-2-3,0 0 24,0 0 23,2-1 57,-1 0 35,1 1-3,-1-1 145,-1 1 1,0-2 144,2 3 37,0-3-87,-2 3 189,0-3-125,0 2 133,0 2-16,0 0-158,0 0 70,0 0-172,1 0 81,1 0-19,-2 0-106,0 0 82,0 0-79,0-1 95,0 1 2,0-2-90,0 0 100,0 1-88,0-1 40,0 0-48,0 0 86,-2 2-98,1-3 77,-3-2-6,1 2-94,-3-6 53,3 2-100,-4 0 46,2 1-21,1 0-68,-3 0 28,1 0-56,0 1 33,-1-1-12,2 0-45,-3 0 30,2 2-22,-2-1 45,0 2 2,2-1-34,-2 1 46,3 1-37,-4-1 42,-3-1 0,0 3-45,1-3 21,4 2-50,-2-1 28,-3 1-7,0 1-35,-6-1 7,9 0-38,-6 1 9,-1-1-5,2 2-20,-3 0 17,5-2-6,-7 2 17,0-2 1,2 2-18,-4 2 29,8 0-5,-6 1 30,2 4-1,-1-4-24,1 4 15,4-3-31,-6 3 15,-2-1-5,4-1-19,-7 4 13,9 0-22,-2 2 5,-2 1-5,6-5-17,-6 2-1,3-2-9,-2 1 11,1 1 3,7-3-3,-7 3 9,4-4-13,-4 4 4,2-1-7,6-1-11,-9 2 3,4-3-1,-2 3-2,-1-1-2,7-1-2,-8 2-1,1-2-8,-1 3-7,1-2-3,6-1-3,-7 2 6,4-2 16,-2-1-3,2 1-4,6-2-3,-3 2 0,-1-2 5,0 2 5,-1 0 6,7 0 5,-9 1 0,6-3-15,-1 2 3,1 2 1,4-4-1,-8 2-2,2-2-2,0 3 3,3 1 4,1-4 4,0 2 0,0-4-15,-2 4-3,1 0-4,1-2 4,-1 2 7,2 0 7,0 0 4,-1-1-4,2-2-3,-1 3-5,3-2-4,-3 0-7,1 2 3,0-4 4,0 4 5,0-4 0,1 4 0,-3 0 0,2-2 0,-1 2-18,0 0-7,-2 0-11,0-1-7,3 1 4,-3 2-10,3-2 23,-4 1-19,1 1-6,1-4 3,-1 2-39,2-4-29,-2 4-133,-1-2-98,4 0-1,-5 0-415,4-1-30,-2-1-408,0 0-118,2 3 218,-2-1-730,0-4 220,-3 1-579,-1-2 3,6 0 560,-4 0 569,3 0 1058</inkml:trace>
  <inkml:trace contextRef="#ctx0" brushRef="#br3" timeOffset="31.011">11067 13917 752,'6'6'168,"-7"-6"92,-1 0-75,1 0 64,-2 0 7,-1 0-56,1 4 90,2-1-66,-4 4 64,0-2-15,2 0-81,-4 6 22,1 1-81,0 6 34,-2 3-5,1-2-45,-5 6 19,1-6-56,-2 8 19,0 2 3,2-7-27,-2 9 48,7-7-13,-7 7 41,0 0-6,4-8-36,-1 8 15,4-9-40,-2 11 26,0-3 2,3-6-30,-1 7 28,3-9-24,-1 7 31,3-3 4,-1-6-25,2-1 50,0-5-29,2 3 36,-1-4-3,1-4-43,4 0-2,2-4-66,2 0-14,1 0-25,-3-2-18,5-3-42,-2 0-6,2 0-30,-1-1-2,-4 1 20,7-7-31,-4-2 36,5-3-6,-2-3 20,-1 5 31,4-7 35,-6 0 27,7-6 25,-1-2 10,-1 4-6,0-8 17,-5 7-34,9-10 6,-5-2-10,1 8-18,0-10 4,-6 11-3,3-8 7,-2 1 4,-2 8-8,-1-7 2,-1 11-14,1-9 7,0 1 0,-4 10-7,1-5-6,-3 8-10,1-2 1,0 0 3,-1 5 1,-1 2-1,-1 1-10,0-1-8,0-2-5,0 5-3,0-3-12,0 3 8,0-2-15,-1 1-4,-1 1 8,-4 0-23,2 4-33,-2-1-145,0 1-122,1 0-28,-6 1-622,-2 0-82,-3 1-457,-1-5 567,12 1 165</inkml:trace>
  <inkml:trace contextRef="#ctx0" brushRef="#br3" timeOffset="32.009">11362 13376 1808,'-18'-19'846,"18"19"-225,0 0-285,2 0-74,-1 0-85,-1 0 74,0-2 9,0 2-59,0-2 57,0 2-66,-1 0 84,-4 0 19,2 0-55,-2 0 135,-1 2-74,-1 0 87,-1 1-13,2 1-105,-5 3 49,1-2-117,-4 0 47,0 2-17,1-2-72,-2 5 20,6-5-70,-9 5 25,1-1-4,1-2-38,-3 6 6,8 1-35,-8 1 29,0 2 3,3-8-21,-2 10 39,7-2-20,-7 5 30,3 2-1,0-5-31,-1 1 25,8-6-35,-3 8 30,0-2 6,3-6-23,0 7 51,3-3-13,-1 5 75,0-5 25,4-6-36,0 5 86,2-3-79,0 1 52,0 2-15,0-8-77,2 3 23,0-2-67,1 2 31,3-3-5,1-4-37,2 2 30,2-2-38,7 1 39,-2 1 8,0 0-36,3 0 42,-3-4-33,11 1 43,0 1-1,-5-3-38,11 3 37,-7 0-46,9 2 31,2-2-6,-10 0-43,9 0 16,-6 0-42,9 0 14,0 2-20,-8-3-27,10 1-3,-11-2-13,12-1 7,-2-2 7,-10 0-7,8 0 6,-9 0-22,10 0-2,3 0-4,-10 0-6,9-2 3,-11-1 3,12-4 3,-2 0 2,-12 0-6,12-1 2,-11 1-1,9-3-1,-2 1-1,-8 1-10,5-6-8,-11 4 7,7-6 3,0 4 4,-10 5 3,0-3 13,-8 3-4,3-3-9,1-2-16,-4 2-15,-5 1 1,2-8-23,-2 5 3,1 2-6,-1 2 10,2-8-14,-3 1 21,1-2 6,1 0 12,-3 5 13,1-5-10,-3 0 0,3-2-1,-2-3 0,-2 3-4,1 4 4,-2-2-12,0 6 8,-2-2 3,1 2 5,-4-6-6,3 7 5,-2-5-1,-4 5 6,-3-8-6,-4 3-4,4 0 0,-8 1 4,-2 4 15,-4-4 6,-2 1 5,6 2-2,-9 1 15,3 0-4,-5 0 0,2 1-3,-7 1-2,19 4-13,-21-4 9,2 1 4,-14 0 9,2 0 1,11 4-8,-13-1 8,12 3-5,-8-3 2,-1 1-2,13 1-9,-10 0 13,12 2 5,-13 0 18,1 2 3,10 1-10,-8 3 18,13-1-28,-8 5-10,-1 4-10,11-1-15,-7 1-7,11-6 0,-5 3-9,4 2-8,6-2-3,1-3-115,10-1-89,-3 0-190,3 0-102,3-2 38,2 2-439,3-4-15,0 2-571,2-3-233,-1-2 205,-1-4-1334,-1-6 2443,-3-7-1290</inkml:trace>
  <inkml:trace contextRef="#ctx0" brushRef="#br3" timeOffset="33.01">11446 13963 1568,'14'-16'407,"-10"16"-87,-3 0-119,2 0 11,-1 0-63,-1 4 42,1-1-10,-2 1-58,0 2 1,0 0-53,0 4 23,0 3 6,0 1-17,0 1 81,0-3-6,-3 7 68,0 3 8,0-5-51,-4 7 34,4-3-89,-7 6 21,1 0-14,-2-4-49,-2 9 18,5-6-26,-3 9 18,-3 3-7,6-9-28,-8 9-2,3-11-29,0 10 9,-1-1-2,3-8-8,-4 4 1,9-12-18,-5 9-3,-2-3-3,5-7-8,0-4-14,3-8-11,-3 2-26,4-1-13,-1-3 2,-1-1-74,2-6-3,0-1-53,0-4-3,1 2 49,-2-16-15,2 1 65,0-8-57,-2-1-28,4 5 3,-6-10-370,3 7-190,-3-11-453,1 25 489,-1 9-99</inkml:trace>
  <inkml:trace contextRef="#ctx0" brushRef="#br3" timeOffset="34.01">11868 14007 736,'17'-3'574,"-18"3"-71,-2 0-136,1 0 78,2 0-149,0 1 72,0 1-25,0 0-106,-2 3 28,-1 0-96,0 5 50,1 2-4,1 2-53,-2 1 67,0-1-53,-1 8 56,0 0-3,0-1-58,0 6 24,0-5-79,0 9 26,0 0-8,1-7-41,-2 6 12,4-8-41,-1 11 14,1-4-3,-2-5-22,1 3 25,2-8-5,0 5 39,2-4 7,1-8-21,1 4 34,4-4-38,2 1 26,3-3-4,-1-3-34,4 2 0,-6-4-47,4 0-1,-1-3-9,-5-1-13,5-1-15,-4-1-24,4-3-32,-2-1-21,-4-2 0,0-10-51,-2-1 38,5-8-15,-2 0 12,-2 6 34,2-9 8,-2 5 33,1-10-2,1 0 9,-5 10 9,2-7 6,-4 7 6,3-3 9,-3-2 6,1 8-3,-2-6 3,0 8-14,0-5 5,0 4-1,0 6 1,0-6 1,0 3-5,-2 0 5,-1 1-2,3 8-4,-5-1-6,2 4-4,-3-3-4,1 2-3,0 1 1,0 4 1,1-3 5,-1 1-2,0 1-1,3-1 1,-1 1-21,2 0-42,-1 2-97,-1 0-71,1 0-6,1 0-336,-1 0-63,0 0-330,-1 0-93,0 0 193,0 2-499,4-7 1178,3 0-569</inkml:trace>
  <inkml:trace contextRef="#ctx0" brushRef="#br3" timeOffset="35.01">12119 13872 1408,'-6'14'585,"6"-11"-185,0 13-144,0-3-208,0 3 2,0 1-6,0-4-12,0 8 36,0-7-2,0 8 26,0 2 6,0-7-20,0 8 34,0-4-26,0 6 29,0 0 3,0-4-28,3 4 33,0-8-29,2 3 36,3-2 0,-3-8-32,6 5 38,-1-6-33,2 2 28,3 1-6,-4-2-36,3 0 21,1-10-20,0 3 44,1 0 10,-5-2-32,4 1 19,-4-4-65,0-2-16,-1-2-34,-6 3-34,6-9-58,-5-2 6,1-11-4,-1-1 18,-2 6 35,0-13 66,-1 4 31,-1-13 38,3 1 8,-4 8-22,1-11 17,-1 8-49,0-11 10,0-1-10,0 12-29,0-10-7,-1 13-18,-1-8-2,-1 5-4,-2 10-6,0 3-6,2 14-10,-2-1-29,2-1-21,0 4-7,-2 2-187,2 1-140,-5 2-333,-3 0-183,0 0 69,0 4-659,15-8 1288,1 2-644</inkml:trace>
  <inkml:trace contextRef="#ctx0" brushRef="#br3" timeOffset="36.01">12879 13149 2080,'8'0'546,"-7"-4"-116,1 1-161,1-2 3,-1 0-77,-2 0 83,0-2 14,0 0-61,0 0 111,-3 4-60,-2-4 111,-2 2 15,1 0-94,-4 1 111,1 2-112,-5 2 96,-2-1-7,3 1-106,-5 1 65,4 3-117,-8 4 65,0 4-12,2 0-87,-7 4 48,5-3-77,-7 9 54,-1 2-4,9-5-60,-6 12 44,7-6-62,-3 10 52,3 0-2,9-7-52,-7 8 69,4-7-38,1 6 63,2 0 4,5-10-57,-1 11 50,4-10-80,0 8 41,0 0-9,3-10-63,0 6 24,3-7-40,5 4 42,4 2-3,3-10-40,10 6 9,-4-8-57,11 4 5,3-1-9,-7-3-26,19 4-31,-8-11-33,17 6-26,1-5-17,-12-2 4,17-2-33,-14-4 26,16 1-24,-2-4 5,-15 0 35,12-2 31,-17-3 34,9-4-7,-2-4-14,-16 1-14,7-9-79,-14 4-7,6-12-36,-4-3 8,-9 6 43,-3-17 10,-9 9 64,2-15 16,-1-1 20,-1 13 8,-4-13 45,-2 13 9,-2-13 30,-6 1 9,-1 11-19,-1-3 23,6 22-68,-12-20 56,-5 7-18,-3-6 13,4 9-13,-5-3-3,13 20-56,-17-15 51,4 8 2,-11-5 32,1 2 4,7 6-26,-9-1 27,5 10-39,-7-1 19,0-1-8,11 3-28,-8-3 3,11 4-30,-6 0 5,1 1-5,8 3-9,-7 1-9,10 0-20,-4 1-7,3 5-3,8-3-3,-4 2-42,6-3-71,-1-1-184,4-1-128,1 0-10,2 0-612,3 0-119,0 0-681,-2-3-264,1 1 285,-3-4-1088,4 6 2538,0-2-1179</inkml:trace>
  <inkml:trace contextRef="#ctx0" brushRef="#br3" timeOffset="37.01">12331 13239 2433,'21'2'835,"-21"-2"-168,0 0-238,0 0 74,0-2-101,0 2 149,0-2 8,0 2-139,0-1 120,0-3-134,0 3 156,0-5 21,0 3-124,0-4 187,0 0-161,0-3 141,0-2-23,1-1-176,4-3 65,0 4-172,3-5 83,0-3-26,-2 1-110,2-7 48,0 9-107,3-10 55,4 1-9,-4 6-72,2-7 46,-7 6-63,2-4 46,1 1-13,1 5-65,0-3-7,-2 6-65,1-2 4,-1-3-15,-2 9-19,1-7-12,-4 4-12,0-2 6,2-2 1,-2 9-5,2-4 0,-2 6 1,2-3 5,-2 1 3,0 3-8,0-1 13,-1 3 2,3-2 9,0 2 5,-2 1-5,1 1 31,-2 1-3,1 1 27,0-1 2,-1 2-20,1 0 27,0 0-25,2 3 20,0 1-6,0 1-26,1 2-7,0 1-37,2 4-3,0 3-3,-1-4-7,4 8-2,-3-1-2,3 4-6,0 1-4,-3-5-6,3 10-10,-3-10 12,3 10-4,0-1 4,-3-6 7,5 2 6,-2-7-5,2 3-13,-2 1-15,-3-8-4,2 7-27,-2-6 12,3 3-27,0-3-5,-3 1 15,3-4-38,-3-6-4,3 3-85,-1-1-50,-2 0 17,1-1-255,-4-4-40,3 1-268,0 0-557,0-6-449,-6-8-479,-4-10-105,-6-7 387,-2-1-609,9 38 2313,-1-1-874</inkml:trace>
  <inkml:trace contextRef="#ctx0" brushRef="#br3" timeOffset="38.01">12498 13376 4914,'-14'-4'826,"20"3"58,1-1-576,1 0 92,1-1 21,-1-1-77,5-1 209,1 2-124,2-2 115,3-2-27,-3 2-150,7-4 76,-4 4-141,8-3 75,0-1-25,-5 4-110,7-5 11,-9 3-122,6 0 1,-4 0-36,4 0-36,-17 6-49,15-4-40,-3-1-31,6 1-26,0 0-10,-8 2 18,0-1-52,-6 3 18,3-3-42,-4 2-4,-2 1 35,-2 1-128,-5 0-85,2 3-276,-2 1-144,-1-1 62,-1 2-505,-1 0 193,-1 2-301,-4 0 44,2-2 365,-7 4-77,-1-3 408,-6 3-114,-1-1 53,2-1 203,2-12 159,11-7 266</inkml:trace>
  <inkml:trace contextRef="#ctx0" brushRef="#br3" timeOffset="39.01">12626 13601 928,'0'5'891,"0"-7"-56,0 1-166,0-1 283,1 2-252,1-3 190,1-1-40,2 1-249,11-4 93,1 0-239,6-3 137,-1 0-5,-5 1-151,9-8 108,-5 3-186,6-1 78,3-2-43,-8 7-132,10-7-23,-7 5-133,9-4 2,-1-1-34,-7 4-45,6-4-53,-9 10-37,8-2-52,-4-1-23,-6 1 13,-1 3-123,-9 2-49,4 1-241,-4-1-135,-5 4 39,-3 0-767,-1 0-195,-2 0-879,3-1 994,-1 1-99</inkml:trace>
  <inkml:trace contextRef="#ctx0" brushRef="#br3" timeOffset="40.01">12751 13736 1632,'-6'-4'585,"6"1"-98,0 0-151,0-3 120,0 3-63,2-2 162,-2 0 19,1 0-129,-1 0 133,0 1-176,0 1 96,0-1-36,0 3-149,0-1 9,0 0-146,0 0 25,0 1-25,0-1-64,0 2 1,0 0-56,0 0 3,0 0-10,0 0-22,0 0 12,0 0 2,0 0 28,0 0 11,0 0-11,0 0 42,0 2-20,0-1 31,0 1 1,0 0-29,0-2 34,0 2-27,0 3 34,0 0 1,0 0-35,0 0 26,0 2-38,2 0 30,-1 0-1,1-1-28,3 1 46,1-3-16,1-1 53,-1 0 11,0-3-39,1 0 58,-1 0-56,2 0 29,-2 0-18,1 0-56,-2 0-21,-2-1-55,0-1-1,0 0-10,0-1-30,-1-1-11,-1-2-5,1-3 3,-2 1 7,0 1 13,0-2 13,-2 2 6,1-1 10,-2-1-3,-1 3-5,-2-1 6,3 5-6,-3-1 2,1-1-2,0 2-1,0 1 12,0 1-2,-1 0 11,1 0 3,1 0-7,2 3 18,2 1-14,0 2-2,0 0-13,0-1-15,0 1-75,0-2-70,0 3-141,0 0-94,0-1 5,0-1-515,0-1-195,0 4-826,3 1-420,0 3 165,4-7 494,-3-15 1668</inkml:trace>
  <inkml:trace contextRef="#ctx0" brushRef="#br3" timeOffset="41.01">12836 13058 1696,'19'16'498,"-19"-22"279,0 3-210,0-4 194,2 2 13,-2 3-183,1-1 220,1 1-203,-1-1 200,2-1-1,-1 3-199,0-3 196,1 4-223,-2-1 170,1 1-24,0 0-204,-1 0 95,2 0-225,-1 3 76,1 0-47,-1 3-148,1 4 14,-1 0-117,1 7 27,0 0-24,-1 0-62,1 4 0,-2-4-45,2 8 26,1 3-1,-3-6-21,2 9 31,-1-9-14,0 10 40,-1-1 8,1-7-33,1 5 18,0-9-50,0 4 7,2-3-14,-2-9-28,2 5-24,-2-5-33,2 0-31,-2-2-19,0-5 2,2 2-128,-2-5-79,1-1-224,-1-1-128,-2 0 40,1 0-576,-2 0 33,0-1-505,0-3-107,0 1 345,-8-11-750,0 4 253,3 6 719,12 9-260</inkml:trace>
  <inkml:trace contextRef="#ctx0" brushRef="#br3" timeOffset="42.01">12962 12879 3553,'1'2'1396,"4"-7"-452,11-7-336,-3 1-410,-1-7 122,1 1 63,-5 1-42,6-3 216,-1 8-120,1-8 129,2-2-19,-3 4-152,5-2 66,-9 6-162,9-6 80,-2-1-24,-2 4-104,3-1 37,-7 5-106,4-3 35,-1 1-22,-3 6-67,-2-3-10,0 3-63,1-1 9,-1-1-8,-2 3-21,1-1 15,-4 3-6,2-1 26,0 1 10,-1 4-7,-1-3 58,1 3-14,-3-1 47,2 2 3,-1-2-39,1 2 30,0 0-51,1 0 30,0 0-9,-2 0-37,1 4 13,-1 1-36,1 3 14,0 4-7,-1 0-25,1 0 4,0-3-17,0 3 14,0 3 1,1-3-15,-1 5 15,2 0-13,1 2 7,-1 1-7,-1-8-14,3 14 0,-2-4-13,3 4 3,0-3 1,-4-11-2,6 11 9,-4-3-2,2 4 10,2-2 8,-4-3-13,4 0-9,-4-9-26,4 4-20,-1-3-19,-2-4-2,2 2-92,-3-4-78,2 2-230,0 0-155,-1-2 9,1-4-667,-2-1-57,0 0-704,-2-3-231,-4 1 363,-2-4-812,0 6 2368,-1-2-1008</inkml:trace>
  <inkml:trace contextRef="#ctx0" brushRef="#br3" timeOffset="43.01">13258 13555 1696,'14'8'862,"-9"-14"44,1 0-643,2-4 23,0 2-23,-3 1-72,1-2 151,-3 2-31,2-1 119,0-2 68,-2 1-47,-1 2-107,1-3 129,-1 5-119,-1-5 98,1 1-24,-1 2-125,1 1 44,-2 0-132,0 3 37,0-2-29,0 3-81,0-1-25,0 1-71,-3 2 11,-2 0-4,2 0-13,-5 0 18,1 0-1,-2 0 32,1 4 11,2-1-18,-2 4 42,1 0-20,-1 1 42,0-1 3,4 0-28,-1 1 48,2-3-43,3 2 41,-2 0 2,2-4-44,0 3 24,0-3-58,0 0 10,2-1-17,-2 0-36,6 0-54,0-2-65,4 0-71,-1-2-43,-1 0 11,4-3-121,-5-2 21,3-1-203,0-1-114,-4 4 22,0-4-880,-2 1-257,-3-4-871,-1 2 973,0 8 96</inkml:trace>
  <inkml:trace contextRef="#ctx0" brushRef="#br2" timeOffset="44.01">10981 15133 5202,'-3'0'1810,"3"-15"-218,0 5-406,0-7 336,0 7-510,-2-2 194,1 1-119,-1 5-365,1-1 95,1 2-304,-2 1 106,2 2-44,-3 2-176,1 0 43,2 0-157,0 4 86,0-1-15,0 2-112,-1 13 25,-3 0-111,3 10 6,-1 4-42,-1-6-61,1 18-13,2-6-31,0 14-10,0 5-10,0-13-4,0 18-16,0-16 0,0 17-1,0 0 8,0-14 8,0 21 22,0-18 37,0 16 45,2-5 16,1-15-19,2 3 10,1-20-64,1 1-19,-1-3-20,-1-14-13,1-3 17,-1-5-4,0 0-32,-2-2-25,0-1-7,-1-4-75,1-4 1,-1-3-53,1-3-4,-2-2 51,3-12-20,-3 4 61,2-14-30,0-4-6,-1 6 34,1-18-15,-1 8 76,1-15 24,0 1 32,-1 13 22,1-15 46,-1 17-5,1-15 32,-2 1 21,1 14-21,-2-12 64,0 16-41,0-13 30,0 1-13,0 13-47,0-8 12,0 11-45,0-8 10,0 0-10,0 12-22,0-8 8,0 11-12,0-3 26,0 2 10,0 12-6,0-4 43,-2 7-18,2 3 47,-3 3 13,2 4-27,1 0 57,-2 4-40,2 3 53,-3 3 0,1 4-46,1 7 31,-3 0-80,1 13 6,0 8-26,3-8-45,-5 18-10,2-8-12,0 18 1,-2 5-7,4-14-7,-4 21-4,0-18 0,0 18 0,0 3 0,4-19 0,-2 21 3,0-19 27,-2 19 46,3-4 19,2-20-8,0 12 27,0-26-61,0 9-21,0-3-21,0-18-22,0-7-12,0-13-2,0 0-23,0-2-9,0-2 2,0-4-62,0-6 5,0-8-38,0-4 6,0 0 38,0-17 4,0 4 42,-1-14-36,-1-4-25,0 11 22,1-16-33,-1 14 57,1-15 2,-1 0 38,0 15 29,2-16 23,0 15-1,0-13 12,0 2-1,0 14-6,0-5 15,-1 15 3,1-9 16,-3 4 2,1 12-16,2 3 22,0 11-1,0-1 31,0 0 5,0 4-16,0 4 25,0 1-31,0 5 27,-2 3-5,-1 3-31,2 6-8,1 1-32,-2 13-3,-1 3-8,3-5-16,-3 17-10,0-6 3,-1 16-8,0 2 1,0-14 0,0 19-6,-1-17 24,2 16 28,1-2 35,0-14 5,2 12 4,0-17-115,0 10-132,0-2-113,0-14-18,2 5-411,1-16-132,0 5-639,1-6-332,-1-11 116,0-7-2094,-1-5-202,-1 8 1526,-1 1-582</inkml:trace>
  <inkml:trace contextRef="#ctx0" brushRef="#br3" timeOffset="45.01">2986 13234 4337,'-16'2'1392,"16"-6"-150,0 1-289,2-4 458,2 4-353,0-4 210,-1 2-128,0 0-395,2-2 22,0 0-299,-1-5 126,3 0-30,-4 0-162,3-2 101,-1 6-142,0-4 112,1-3-5,-3 3-119,1-4 109,-3 1-127,2-2 96,-3 0-14,2 5-114,-2-5 63,0 0-125,-2-2 51,-1 0-20,-2 7-82,-4-8 19,-1-1-86,-6-1 23,0 2-12,2 8-41,-3-9 10,2 4-32,-7 0 26,-2-2-8,5 9-24,-6 2 15,4 1-10,-6-2 28,-3 2 11,7 2-21,-9 4 37,7 1-29,-9 0 29,1 1 0,6 1-32,-8 8 30,9 2-35,-9 9 19,2 1-5,9-2-27,-9 9 34,9-3-23,-6 8 25,1 2 7,7-9-25,-5 16 26,7-9-37,-2 12 25,1 0-3,10-8-29,-6 11 20,4-10-24,2 14 25,0 7 20,6-5-5,2-16-25,0 14-477,3-16-279,1 13-224,2-2 0,2-11 227,10 8 245,0-13 453,8 9-4,2-2-7,-4-10-21,9 5-68,-4-12 3,9 4 0,0-2 1,-7-9 21,14 2 5,-9-5 27,5-1-12,-4-3 8,12-3-10,-9-1-2,10-1 107,1-1 113,-11-2 133,11-7 467,-12-3-90,12-7 133,0-4-107,-15 2-356,12-8-220,-14 5-116,11-11 10,-2-1-3,-10 9-7,7-16 6,-12 10-19,8-13 10,-2-1 1,-11 11-2,4-14 15,-9 13-11,2-15 13,1-1-6,-9 13-13,1-13 5,-4 12-8,-1-12 7,-2 1 7,-3 13-7,0-13 13,-3 14-10,-5-10 11,-5 2-4,-1 11-14,-8-8 12,2 14-10,-8-10 2,-1 1-1,7 12-10,-12-7 17,7 11-15,-9-6-7,-2 6-6,9 6-8,-11-3 1,11 5 6,-10 0 9,-1 2 6,10 5-3,-9 0 6,11 3-11,-10 0 2,1 0 2,8 2-6,-6 2 12,11 0-3,-8 5 8,2-1-1,6 3-7,-4 6-1,5-1-9,-4 3 5,0-2-6,10-4-4,-7 7 0,6 0 1,-2 2 1,1 0 6,6-8 0,-5 9-7,4-4-10,-2 3 6,0 1 1,7-9 0,-3 8 10,5-4 5,-3 1 2,0 2-5,4-9-8,-4 5-6,6-5-4,-3 6 0,1-4 0,3-5 4,-2 3 2,2-2-4,0 4-6,-1-3-4,1-1-6,2 1-15,-3-2 10,3 3-4,-2 0 4,1-3 10,-1 3 11,1-1 7,-1 3 4,0 0-4,1-2-3,-1 5 6,2-3 4,-3 4 4,1 1 3,2-5-3,-3 5-2,3-7-12,-1 7 4,1-2 3,-1 1 2,1-1 8,1-3-7,0 5 0,0 2 1,0-4-8,0 2 0,0-5 0,0 5 7,0 0 0,0-1 1,1 1-4,1-7-11,1 9 1,3-2 3,-3-2 1,4 6 11,-4-9-2,3 8 0,-1 1 1,0-4-8,1 3-119,2-6-250,3 8-370,2 0-120,-3-1 120,4 4-122,0-9 482,2 6 112,2 0 119,-7-3 124,10 5 61,-2-9 10,6 5-24,-1 1-30,-6-9-16,5 8-76,-5-4 8,6 2 27,0 0 27,-7-8 33,9 0-26,-7-3-22,8 1-24,-2 1-7,-7-4 3,9 0-5,-8-3 44,8-2-12,0 0-6,-6 0 17,6-4 122,-5-1 254,5-5 358,2-2 140,-7 0-108,8-5 113,-7 3-510,9-8-128,-2-2-113,-6 6-107,8-8-6,-9 4-5,8-7-9,-1-4 2,-8 10 9,8-13 12,-9 8 15,5-9 0,1-2-8,-8 8 0,1-10 11,-5 8 11,2-9 7,2-1-14,-7 9-7,4-10-31,-5 11-9,1-11-8,1 1 15,-2 11 17,-1-11 4,-7 14 5,0-8-1,2-1-7,0 12-6,-2-4-10,-3 18 22,0-16-26,0 8-1,0-7-1,0 1 4,0 6 13,-3 1-3,0 7 8,-7-7 0,-1 2 1,0 2-1,-5 1-3,5 9 7,-10-4-6,0 1 2,4 1 3,-7-2 3,2 4 6,-9-2 1,1 1 0,5 2-4,-9 1-1,6 3-1,-9 0-3,-1 0-4,9 0 4,-9 0-11,9 0 0,-7 2-3,-1-1 3,10 1 4,-7 3-28,9-2-44,-5 4-115,1 0-83,8 0-10,-3-2-433,10 0-138,-2 0-575,-1 0-264,6-1 178,1 3-1587,7 1-74,1 4-1369,-4 2 1619,0-9 583</inkml:trace>
  <inkml:trace contextRef="#ctx0" brushRef="#br3" timeOffset="46.01">2736 14050 448,'2'5'421,"-2"-5"-9,0 0-56,0-2 288,0 0-41,0-3 259,0 0 51,0 2-193,0-2 397,0 3-52,0-5 449,0 2 14,0 0-438,0 0 363,0 0-412,0-2 220,0 2-25,0 0-249,0 0-203,0-1-725,-2 1-20,2 2-169,0-1-72,0 4-8,0 0 174,0 0-72,0 0 90,0 2 38,0 5 156,0 2-41,0 6 23,0 2-19,0-5-45,2 12-41,-1 0-39,1 6 54,1 3 35,-1-9 11,1 15 58,-2-7-53,3 13 25,-1 1-17,0-10-54,0 15 3,0-10-6,2 13 23,-2 3 1,0-15-30,-1 16-14,1-13-50,0 15-20,1-2-12,-3-16 6,2 15 13,-1-15 11,1 11-8,-1-3-13,-1-15-2,3 8-11,-3-14 13,1 5-18,-1 0 0,1-11 0,-2 2-61,2-9 4,-1-1-23,1 0 9,-1-6 34,1-4 5,-1-3 50,1-2 5,-2 0 20,3-11 12,-1-2-7,-1-11-1,-1-2-13,0 6-16,2-8 12,0 6 39,-1-8 8,1-5-1,-2 8-10,1-12-19,1 8-21,0-12-1,-1-6-5,-1 5 1,0 9 3,0-11-1,0 9 6,0-13-8,0 1 4,0 10 7,3-11 13,-1 16 1,0-14 13,-2 0 12,0 14 13,0-10 19,0 10-32,0-9 4,0 0-4,0 11-17,0-7 113,-2 11 235,0-2 235,1 2-4,-2-4 376,1 10-337,-1-5 20,0-4-214,1 7-238,-1 5-131,1 0 46,-1 9-16,1-5 29,-1 3-1,0 3-31,2 1 41,-3 1-18,3-2 52,-1 1 15,1 3-35,-1 0 56,0 1-54,2 3 49,-1 1-5,-1 0-55,2 0 23,-1 1-184,-1 3-211,0-1-244,2 2-23,-1 5-340,1 4 297,-2 5-6,2 0 219,-1-1 208,-1 8 109,0-6 18,1 11 4,-1 0-4,1-5-3,-1 11 27,0-6 14,2 13 5,-1 2-6,1-10-19,-2 14 3,2-11 2,-1 12 20,1 4 9,0-14-9,0 13 1,0-9-26,0 13 12,0 0 2,0-14-5,0 11-41,0-14-11,0 11 27,0 1 16,0-13-1,0 11 64,1-15-2,-1 10-29,3-2-40,-1-11-38,0 7 0,1-11 35,0 9 25,0 0 14,-3-13 8,3 6-13,-1-11-43,1 6 2,-1 0 9,-1-8-16,3 3-3,-4-9-19,1 5-33,1-4-23,-1-1 19,1-1 17,-2-6 26,0 2-6,0-1-4,0 0 4,0-1-33,2-2-7,-1-1-32,1 1-8,-1-3 15,-1 0 27,0 0 46,0-3-29,0-2-3,0 1 7,2-6-98,-1-2-16,1-5-59,-2 0-30,0 0 16,0 0-220,0 7-27,0-9-303,0-2-117,0 3 129,0-11-805,0 11-293,0-7-1260,0-1-586,0 8 427,0-6 843,-2 12 2438</inkml:trace>
  <inkml:trace contextRef="#ctx0" brushRef="#br3" timeOffset="47.01">2820 15721 704,'-19'-18'380,"19"18"-7,0 0-53,0-1 239,0-1-61,0 0 197,0 1 27,0 1-158,2-4 235,0 3-177,1-3 211,-2 1 3,1 1-210,1 0 208,-1-1-219,1-1 185,-2 1-21,3 1-209,-3 1 97,1-3-248,-1 1 99,1-1-34,0 4-152,-2-1 29,0-1-153,0 0 31,0 1-31,0-1-79,0 2 18,0 0-48,0 0 15,0 0-18,0 0-35,0 0 8,-4 0-21,1 2 18,-2-1 3,1 1-10,-3 5 17,1 1-26,-5 4 25,-2 2 3,0-6-10,-1 6 19,6 1-29,-6 9 26,-1 0 3,4-3-18,-6 4 22,1-2-25,-3 7 29,0 1 6,7-7-17,-7 12 42,5-9-23,-3 11 43,1 1 7,6-10-32,-4 10 66,4-6-35,-3 7 54,4 3 8,3-10-47,-2 11 63,3-12-77,0 6 12,2-7-40,0 11 30,-1-11-36,3 10 32,-1 7 12,1-7-22,1-9-43,0 9 10,0-10-42,0 8 10,0-1-3,0-11-21,0 9 40,1-11-15,2 8 21,1-3-8,-3-6-17,2 2-44,-3-9-49,2 4 11,0-3 7,-1-2 0,1-3-13,-1-8-10,1 4-25,0-2-7,-2-2 7,1-2 0,1-3 24,1 2-8,-1-2 4,1 0 14,-2-5-22,1-2-10,-1-3-17,1-4 2,0 1 15,-1-5 2,1 10 28,-1-7-3,3-2-7,-1 1 3,0-3-29,-1 7 17,1-10 0,0 2 10,0 1 11,0-7 9,0 9 19,4-7 10,-2 1 1,-1 5-9,1-7-17,0 4-17,1-6-14,-1 2 4,0 6 7,0-9-6,-1 6 19,1-7 13,2 0 4,-4 7 4,3-5 11,-1 3-6,1-5-13,2 0-12,-3 5-12,3-5 12,-3 7 16,3-9-5,-2 0 1,-1 7 6,1-5-9,-1 5-3,3-5 29,-2 0 28,1 6 8,-1-6 18,-1 8-47,3-6-11,-2-1-17,1 10-23,-1-8-24,0 7 19,2-5 15,2 1 24,-4 4 24,2-2 33,-2 8-38,4-10-3,1 1-11,2 5-13,-4-7 8,-4 11 1,5-4-2,-1 0-12,-2 5-10,1-7-19,0 3 10,3-1 7,0 0 7,-5 7 7,1-5 18,-1 1-12,2 2-20,-2 2-12,-2 3-6,2-7-28,-3 6 5,0-1-7,0 2 0,-3 4 22,0-2 12,0 2 15,0-1-1,0 2 2,0 1 9,0-1-5,-1 2-5,-2 3 10,-2 1 9,0-1 1,-4 6 1,2-1-10,-4 6-1,2 1-9,-1-3-2,-4 9 22,2-2 8,-3 6-7,0 2-6,3-6-8,-6 6 0,7-3 0,-7 9 3,1 1 4,1-9 4,-2 9-4,6-6-14,-7 8-1,1-1 8,2-7 8,-1 9 8,5-8-2,-3 7 9,-1 2-2,1-11-8,1 9-17,4-9 1,-4 9 20,1 5 15,2-4 15,5-8-19,-5 9 6,3-12-15,-2 4-5,4-4-12,-2 6 18,5-18 7,-5 18 12,1-4-12,1 2 12,1-2-2,0 2 29,2-18-29,-2 17 64,2-3-28,-2 6-7,1 3-29,1-12-24,-1 5-25,1-8 4,0 4 15,1-2 15,-1-8-4,2 6-4,-1-4-32,0 1-55,1 0-55,1-9-9,0 1-218,0-2-92,0-2-332,0 2-158,0-4 76,0-1-991,0-2-241,1 0-1172,4 0-415,-2 0 624,1 8 899,-4 1 2157</inkml:trace>
  <inkml:trace contextRef="#ctx0" brushRef="#br3" timeOffset="48.01">2905 15630 2481,'-16'10'1008,"16"-8"-245,0-2 419,0 0-209,2 0 270,-1 0-56,1 0-346,1 0 182,0 0-312,-1 0 191,1 0-41,-2 0-255,3 0 92,0 0-248,1-2 112,2 1-34,-4-1-162,3 0 55,-1 2-159,0-1 46,1-1-29,-3 0-92,4 0 14,-4 2-87,3 0 19,-1 0-19,0 0-41,-1 4-4,1-1-34,2 2 13,-1 4 2,-1-4-5,3 7 15,-2-2-5,2 6 40,0 1-1,-2-4-21,9 9 1,-6-1-20,2 6 19,-1 1 8,-4-6-22,9 10 66,-4-5-9,3 9 26,-1 4 2,0-10-30,1 13 7,-5-7-61,6 10 19,-1 2-12,0-11-31,1 14 12,-7-10 7,4 12 28,-2 2 8,-2-16-7,5 16 3,-2-18-52,-2 14 15,1-3 3,-4-10-13,7 6 27,-3-11-8,-2 9 6,0-1-2,-4-10-26,4 6-19,-1-13-18,-1 9 7,-1-4-7,0-9 0,-1 2-16,1-10-20,0 5-40,0-3-17,-4-4 6,2 1-35,-1-5 33,0 3-25,1-2 7,-2-2 36,1-3-26,-2-2 22,0-2-18,0 2 1,0-3 17,0-9-6,0-2 40,0-1-22,0-1 8,0 6 11,-2-11-25,-1 3-3,-2-8-29,-1 0-13,1 9 30,-3-8-26,2 3 35,-4-7-9,-2-4 10,1 9 26,-2-10 17,5 7 31,-3-9-3,-4-2 6,6 9-3,-9-10-35,4 9-17,-4-11-10,1 0-4,6 10 22,-8-13 7,3 9 13,-3-11-24,1 2-7,5 10 4,-4-11 3,1 11 32,-2-8-2,1-1 9,7 12 9,-7-6-10,4 9-6,-1-7 5,-2 0 6,5 10 5,-2-6 21,7 9 9,-1-7 16,-2 2 5,4 8-1,-3 0 13,2 7-22,1-7 15,-2 1 6,4 4-22,0 0 29,0 6-7,0-3 16,0 0 2,3 4-8,-2 0 18,0 0-35,2-1 27,-1 1 5,1 2-19,0-1 18,0 1-29,0 0 14,0 2-3,0-1-18,0 1-1,1 1-17,1 1 16,0 1 6,-1 0-17,2 0 8,1 0-12,0 0 10,-1 0-6,1 0-12,0 0 36,0 1-6,2 1 0,0 3-18,-1-1-17,3 4-9,-2-3-6,4 5 16,-2 1 17,-2-3 4,7 8 10,-2-1-4,2 4 55,0 1 27,-2-3-13,3 9 59,-4-6-52,6 9 22,-2 4-14,-1-9-43,4 13 20,-7-6-43,7 12 7,-1 1-22,-1-10-20,2 14 4,-7-12-1,6 15 16,-1 0-2,0-12-13,-2 14-10,-6-12-6,5 12 22,0-2 14,-2-13-10,-2 10-33,-2-13-46,1 8-39,2-2-28,-4-14-4,3 6-163,-5-16-68,2 3-271,-2-4-153,0-6 40,-1-2-833,-2-4-240,0-2-1301,0-1-1356,-10-8 1980,-1-3-390</inkml:trace>
  <inkml:trace contextRef="#ctx0" brushRef="#br3" timeOffset="49.01">2736 14500 992,'-19'-17'257,"19"17"167,0 0 209,2 0 68,-1 0-122,2 0 230,-1 0-236,1 0 158,-1 0-23,1 0-197,0 0 122,-1 0-199,1 0 117,2 0-25,-4 0-148,1 0 89,-1 0-140,1 0 88,0 0-20,-2 0-119,0 0 8,0 0-138,0 0 12,0-1-30,0-3-55,0 2 7,-2 2-28,-1 0 4,-2 0-11,0 0-16,-3 0 10,2 0 7,-4 0 39,-2 0 18,1 0-10,-4 2 49,7 3-21,-6 2 54,0 2 21,2-3-40,-5 10 86,1-3-43,-2 5 69,1-3-1,4-5-66,-4 9 38,1 0-95,-2 5 25,1-1-25,4-4-53,-4 9-13,2-8-39,-1 9 11,0-2 0,7-4-15,-2 6 4,1-7-14,-3 8 9,2 1-2,5-9-9,-2 11 22,2-11 6,-4 7 29,2 0 11,2-9-15,-2 8 47,3-9-11,-1 4 55,-1-2 16,4-7-33,-2 6 24,4-5-87,-3 4-4,1-2-24,2-7-39,-3 1-10,4-4 3,-1 1 3,-1 1-4,1-3-3,1 1-16,0-5-18,0 1-19,0 1-6,0-2 5,0-1-8,0 1 23,0 0-4,0-2 7,0 0-21,0 0 9,0-2 9,0 0 19,0 1 24,1-5 40,2 3-5,1-4 11,-1 0-4,-2 2-18,3-8 26,-1 1-6,3-2 21,-1-1 8,0 3-15,1-5-7,0 6-43,4-6 15,-2-2 3,-2 2-7,4-1-5,-1 6-19,4-9 3,-2 1 2,-4 3-6,7-6-3,-3 10-3,3-9 1,1-1 0,-4 5-4,5-6 4,-8 12 9,6-12 6,1 2-3,-4 3-3,1-3-2,-4 8 0,3-8 8,2 0 3,-3 1-2,1-4 34,-2 9 4,4-2 17,-2-3 2,-3 7-20,2-8 13,-1 5-24,3-3 9,-1-1-8,-5 9-20,0-3 2,1 1-8,1-1-1,0 0-2,-2 6-9,4-1-3,-4 3-3,2-2 6,-2 1 6,1 1 1,-3-1-23,1 1-21,0-2 0,1 1 14,-1-1 3,0 2 24,-2 0-13,0 4-8,1 0-6,-3-1-8,-1 1 10,3-1-4,-1 3-10,-2-3-34,0 3 10,0-1-8,0 0 5,0 2-22,0 0 27,0 0-12,0 0 8,0 0 14,-2 0-6,-1 0 28,0 0 5,-2 0 10,-1 0 7,1 2 4,-3 0 10,0 1 9,2-1-9,-5 3-20,1 0-11,-6 3 4,3 1 4,5-2 7,-8 3 5,2 0 2,-3 6 3,-1-1-3,7-5-7,-8 7 0,1-1 3,-1 4 2,0-1 2,6-5 2,-7 8 8,2-2-6,-2 6 1,-1-2-5,5-5-5,-3 6 1,6-6 3,-6 8 8,0-1 8,3-7-1,-2 6 20,7-4-10,-6 6 3,1 2-13,2-9-20,1 8 1,5-8 7,-5 8 1,0-1 3,4-5 1,-2 4 10,4-6-10,-4 6 2,2-2-9,1-6-9,0 6-4,1-7 17,-1 4 11,-1-1 10,4-4-9,-3 2 6,5-6-12,-3 4-1,1-1-2,0-6-9,0 3 27,4-4 12,-3 4 18,0-3 0,0-1-14,3 1 1,-1-4-33,2 2-6,-1-2-8,1-2-6,0 1-12,0-3-4,0 3-3,0-3-1,0 1 8,0-2-2,0 0 9,0 0 7,0 0 0,0 0 7,3-3-3,-2-2-6,4-1-3,-2 0 3,1 0-7,2-2 25,-1 1 12,0-5-6,1-1-8,-1-1-10,3 0-2,-2 6-10,5-6 1,0-1 0,0 3 14,2-10 8,-5-1-10,2-2 4,2-1 3,-2 9-7,3-9-3,-1 6 5,3-9 7,-1 0 4,-4 7-4,6-11 8,-1 11-10,1-9 2,2 1-1,-9 4 1,9-6 2,-2 8-3,3-9 13,-2 1 12,-5 8-8,7-5 13,-2 7-15,1-7 0,1 2-13,-8 6-12,7-6-8,-4 10 1,2-5 2,0 1 9,-7 4 2,6-3 1,-4 8-12,-2-7-7,1 0-7,-4 5-4,2 1-1,-1 8 8,0-4-13,1 1-8,-3 1 4,2-2-54,-6 2-5,2-1-25,1 1 4,-3 2 28,-1 3-5,0 2 41,0 0-13,-1 0 10,1 0 15,-5 0 11,2 0 19,-5 2 2,0 3-1,1 0 1,-7 7-10,0-2 4,-1 9 10,-1-2 9,5-2 1,-8 8-2,2-5-10,-2 8 3,-2 0 4,7-4 4,-7 7 12,0-4-14,-4 8-15,1 3-6,6-9-7,-4 9 6,4-7 22,-2 8 8,-3 6 5,4-4-1,3-10-7,-3 9 12,10-9-5,-6 2 0,6-4 1,-7 9 20,5-11 4,0 9 20,0-1-2,3-9-19,-2 8-10,4-11-22,-2 6-12,-2 0 1,2-4-14,3-10 5,-1 6-6,3-4-3,0 2-18,-2-1 4,2-6 4,0-2-33,1-1-10,0 2-45,1-1-23,-1-4 9,1 1-238,1-2-173,0-1-465,0 0-253,0-2 83,0 0-1105,0-2-24,0-3-1116,-7 3 1347,-2 2 24</inkml:trace>
  <inkml:trace contextRef="#ctx0" brushRef="#br3" timeOffset="50.01">2862 14410 2417,'8'-10'474,"-8"10"277,0 1 314,0-1 70,0 2-237,0 0 226,0-2-411,0 1 182,0 1-43,0-2-242,0 2 142,0-2-234,1 2 145,3-2-17,-4 1-182,4-1 101,0 0-182,0 0 94,1 0-31,-3 0-140,2 0 51,3 0-113,-1 0 63,2 0-17,-1 0-85,0 0 34,0 0-86,2 0 30,4 0-16,-2 0-59,2 0 17,-7 0-42,6 0 27,0 0 2,-4 0-19,3 0 28,-1 2-36,6 0 36,0 1 7,-3-1-32,-1 1 56,-2 1-22,3 1 33,1 0-15,-1 0-48,1 2 1,-6 0-39,3 1 14,0 1 4,-3-2-24,5 5 10,0-2-27,-1 3 5,3-2-1,-3-3-13,1 6 11,-8 1-7,4 1 17,3 1 11,0-7-10,-1 7 10,-4-2-24,1 4 13,0 2-3,-2-8-11,5 8 27,-1-3-7,1 6 18,0 2-8,0-7-17,-1 8 4,-7-8-24,3 5 9,2 1-2,-3-4-8,5 4-3,-4-4-22,2 4-10,0 3-1,-2-10-1,2 6-14,-1-8-3,1 4-1,0 1 8,-4-4 16,3 2 18,-2-9-3,-1 5-8,-1-3-14,1-3-14,-1-1-23,0 1 17,0-1 3,-1 1 8,-1-2 20,1-2 7,1-4-20,-3 1-23,2 2-19,-2-4-6,0 1-37,0-1 27,0-1-18,0-1 10,0-2 29,0-2-9,0-3 11,0-1-9,0-4 2,0 4 19,-2-2-10,-1 2 8,-3-9-10,1 0 7,0 2 10,-4-5-8,4 7 10,-5-8-8,2-4-3,2 7 6,-7-9 6,0 6 10,-1-4-18,-2-2-3,3 9 10,-3-9-16,5 6 13,-6-6 10,-2 0 8,3 7 10,-5-5-16,7 8-3,-9-6-2,1-1 9,5 5 9,-6 1 5,6 8-4,-5-8-5,-1 1-5,7 2 1,-4 0-6,4 8 8,-3-6 4,0 3 4,6 3 3,-6 1 16,4 3 0,-2-6-6,1 3-4,5 1-6,-4-2-6,4 3 1,0-1 1,2-2 3,1 6 1,-2-4 10,2 4 9,0-4 13,-1 2 2,2 0-5,1 1 30,3 1-3,-2-1 14,0 1-3,4 1-22,-3-1 1,3-1-7,-2 3 28,-1-3 22,3 3-10,-1-1 20,2 2-38,0 0 15,0 0-12,0 0-23,0 0 11,0 0-10,0 0 6,0 0-2,0 0-19,3 0 18,1 0-10,0 0-3,1 0-11,2 0 11,-4 0 9,3 0 23,-1 0-2,0 0-12,-1 0 2,1 2-18,2-2 23,1 1 16,-2 3-5,3-3 17,1 3-39,3-1 9,-2 2-12,-5-1-20,7 4-17,0-1-8,1 2 4,2-1 0,-6-1 0,4 5 40,0 0 13,2 2 5,0-1-4,-6-4-21,7 8-11,-3-2-19,2 2 9,2 0 9,-9-5-2,7 7 19,-3-2-1,3 4 7,0-1-7,-7-8-25,6 10 11,-2-5-2,1 5-9,-1 1-8,-5-10-3,3 9 17,-2-3 1,4 5 8,-3-2 3,-4-5-11,2 4-18,-2-8-19,2 8-5,0-1 2,-1-1 8,0 2 22,-2-9 3,2 8 0,-1-1-7,-3-4 0,4 4-26,-6-9-6,2 7 10,0-3 12,-1-4 7,0 6 19,1-4-6,0-2-18,0 0-21,-3-3-11,2 1-19,-1-1 16,3 0-15,-4 0 5,1-4 12,-1 1-12,0-3 1,0 1-28,0 0-17,0-2 6,0 0-33,0 0 37,0-4-23,0-4-24,0-4 16,0 0 21,-1-3-42,-3 6 29,1-6-45,-2-2-12,2 3 24,-5-5-179,4 4-66,-6-9-268,0-2-134,4 8 70,-7-10-821,4 8-325,-7-7-1268,2-1-599,1 8 468,-5 13 868,7 17 2390</inkml:trace>
  <inkml:trace contextRef="#ctx0" brushRef="#br2" timeOffset="51.01">22858 15222 704,'20'-10'738,"-20"-2"-178,0-5 290,2 3-135,-1-1 256,3 0 14,-3 4-237,1-4 237,-2 3-274,1-5 202,-1 2-35,2-1-250,-2-1 106,0 5-255,0-8 127,0 3-24,0 0-164,0 1 103,-2 9-163,1-1 84,-1-1-27,1 3-132,1-1 48,0 7-106,0-2 62,0 2-8,0 0-78,-4 7 69,3 7-71,-1 8 43,-1 5-21,1-5-79,1 16-33,1-2-72,0 16 4,0 5-7,0-11-18,0 22-16,0-13-14,0 23-13,0 1-12,0-18 5,0 28 11,0-17 42,0 25 31,0-2 16,0-23-5,0 22 33,1-29-37,1 13-6,1-4-12,-1-25-15,1 1 6,0-25-16,2 1 2,-2-9-2,0-8-1,1-4-54,-1-7-52,-2-3-47,3-7-10,-3-2 35,2-15 9,0 0 82,-1-15 28,1-4 26,-1 7 9,-1-19 34,1 11-25,0-19-10,-1-2-33,-1 17-21,3-19-27,-1 17 22,0-16 10,-2-1 22,1 17 10,1-16 17,-1 20-21,3-18 3,-1 1 1,-2 19-1,1-16 19,0 19-4,-1-16 11,2 4 0,-1 17-17,1-7 26,-1 18 6,1-4 24,-2 5 8,3 12-15,-1 3 34,-2 7-24,1 0 46,-2 2 12,2 3-27,-2 2 59,0 4-54,1 3 8,1 6-33,-1 1-53,1 13-40,1-1-28,0 15-17,0 1-7,1-4 3,-1 18-10,-2-10 27,-1 18-5,0-1 8,0-14 7,0 16 2,-1-17 12,-4 17 7,2-2 4,1-15 4,1 10 14,1-21-11,0 8-6,0-5-4,0-14-6,0-7-4,0-14-10,0 0-27,0 0-20,0-3-4,1-7-83,-1-9 13,3-11-31,-1-8 17,0 6 55,1-21 30,0 2 57,0-17 14,0-4 7,1 16 4,0-19 3,0 17-7,2-17 9,-1 2 2,-1 15-1,1-14 6,-3 16-11,-1-12 8,1 0 3,-2 19-7,0-9 8,0 20-3,-2-9 18,1 2 1,-1 15-12,-1 1 17,1 15-3,-1 3 30,0-1 10,0 5-11,1 5 43,-1 6-20,2 10 38,1 3-2,0 0-41,0 19 13,0 0-43,0 22 3,0 5-14,0-11-25,0 26-13,0-18-17,0 22 0,1 0 0,-1-24 0,2 24-6,-2-20-12,0 20-24,0 0-15,0-20 0,0 18 29,0-27 26,0 15-68,0-3-67,0-22-32,0 5-473,0-22-274,0 1-662,0-6-320,0-13 189,-3-6-1632,-4-7 144,12 7 1139,1 0-218</inkml:trace>
  <inkml:trace contextRef="#ctx0" brushRef="#br3" timeOffset="52.01">22985 13145 2561,'-2'-10'888,"1"7"393,1 1-420,0-1 292,0-1 6,0 2-291,0-1 208,0 1-354,0-1 200,0-1 72,0 1-141,0 1-221,0-1 168,0-1-240,1 1 84,-1 0-102,2 1 58,0 0-354,-1-1 314,-1 1-99,3-1 129,-1 1-19,-1-1-162,3 1 87,-1-2-158,2 3 94,-2 1-19,2-2-116,-1 2 59,0 0-123,2 0 47,0 0-22,-1 0-90,3 0 20,-3 0-55,3 2 42,0-1-3,-2 1-43,2 2 31,-2-3-48,2 4 32,0 1-11,-1-3-42,7 4 16,-3-2-36,4 2 9,0 1-2,-7-3-26,10 4 28,-4-1-20,5 6 6,2 0-13,-3-6-23,5 4-19,-5 0-20,4 5-5,2 0 5,-6-1 2,5 1 12,-5-5 8,6 6 8,1 1 2,-6-2 2,5 2-3,-5-7-22,5 5-4,0 2-3,-5-4-4,0 1 11,-6-11 12,6 3-1,-1 1-2,-4-2-5,0 1-6,-7-1-6,2 1 5,1 1 0,-4-2 10,2 1 4,-1-3-13,1 2-13,-4 0-11,0-2-10,-1 0-3,0 1 25,-2-1-9,3 1 1,-3-2 10,1 3-4,-2-4 2,0 4-2,0-2 1,0 0 3,0 2-20,-2-4 9,-1 4 5,1-2 6,-1 0 8,-3 2 22,-2 2-7,-3 3-22,-2 1-7,4-2-3,-6 1-2,-1-4 8,-4 9 1,-4 0 0,5-1 7,-10 4-36,5-5 2,-9 9 11,-1 2 14,7-7 15,-9 5 2,7-7 1,-8 7 1,1-1-1,7-4 2,-8 5 10,12-7-3,-9 5-1,1-1 1,9-2 0,-5-2 3,14-10-7,-3 3 0,4 2-7,6-5-7,0-1-20,1-2-5,-1 3-25,1-4-14,2-1 7,2-1-122,3-1-81,0-1-207,0-1-109,0 0 50,0-4-447,0-1-8,0-4-612,0-2-266,0-1 212,-2-5-1706,-1 2-295,6 10 1537,3-11-955</inkml:trace>
  <inkml:trace contextRef="#ctx0" brushRef="#br3" timeOffset="53.01">23026 13191 6979,'-20'-12'1008,"20"9"-173,0 0-249,0-3 237,-2 5-172,0-1 162,1 2-59,-1-2-236,1 2 78,-1 2-180,-1 1 140,1 3 3,1 0-138,-4 8 136,2 1-158,1 6 106,-1 1-14,1-3-143,2 13 67,0-3-156,0 16 49,0 2-35,0-7-89,0 21 0,0-11-91,4 20 5,-3 0-20,2-18-36,-1 20-5,1-21-17,-1 16-4,1-1-7,-2-18-7,3 10-29,-1-20-35,-2 5-31,1-11-9,0 2-138,-2-22 85,1 10-373,1-12-187,-1 1-534,1-5-266,-2-4 149,0-2-1133,0-5 117,-2-5-558,1-4 299,7 12 778,5 14 1863</inkml:trace>
  <inkml:trace contextRef="#ctx0" brushRef="#br3" timeOffset="54.01">22901 13823 4946,'-5'-21'1413,"8"9"-426,0-6 75,0 6-286,1-7 268,-1 2-9,-2 1-279,2 5 69,-1 4-338,0 0 121,-1-2-32,-1 4-167,2 0 122,-1 3-133,3-1 130,-3 1-5,1 1-136,-2 1 57,0 1-181,0 4 43,1 4-43,-1 3-99,2 7 1,0-2-74,-2 13-8,1 3-24,-1-8-43,0 16-21,0-5-2,0 15-4,0 4 4,0-11 4,0 20 18,-3-13 12,0 17 10,0 0 1,1-15-12,0 14 28,2-19-4,0 13 10,0-1 0,0-18-13,0 10 8,0-20-28,2 7 3,0-5-7,-1-10-6,2-5-17,1-12-13,-1 0-9,0-2-8,0-2-6,0-3-56,1-1 3,0-6-25,-1-5 7,-1-2 36,1-13 9,0 5 37,1-13 7,-1-2 8,0 6 13,0-15 10,-1 10-3,3-15 5,-1-2 3,-1 11-8,1-16 15,-1 11 5,-2-12 13,3-1-6,-3 17-8,1-15 22,-2 16 4,0-15 23,0 3 10,0 14-21,0-9 24,1 17-26,1-11 22,0 2-2,-2 12-15,3-7 26,-2 16-27,1-6 22,0 4-8,-1 8-24,1-3 14,-1 5-20,-1 0 13,2 4 1,-2 3-19,0-2 15,0 3-19,0 1 20,0 1 2,0 0-9,0 1 32,0 2-15,0 1 36,0 2 8,0 1-22,0 3 26,-2 4-43,-1 7 21,2 1-4,1-1-25,-2 10 40,-1-5-33,0 12 5,-2 1-12,2-6-26,-1 14-2,3-10-17,-4 17 15,2 1-3,1-13-12,-1 20-6,-2-12-12,2 17 7,0 0 4,0-14-1,1 15-3,2-18-10,0 14 6,0-3 5,0-16-6,2 5 6,1-17-9,2 6-12,0-3-13,-1-10-5,-1-5-13,1-12 6,-3 1-27,2-1-16,-1 0 2,0-4-76,-2-4-8,0 1-87,0-2-23,0 0 41,0-6-155,0-3 16,0-6-198,0 2-68,0 0 90,-4 1-444,1 4-45,0-4-655,0-1-287,0 5 223,-23-20-1620,4 7 390,-10 9 917,23 21 225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0.34965" units="1/cm"/>
          <inkml:channelProperty channel="Y" name="resolution" value="50.27933" units="1/cm"/>
          <inkml:channelProperty channel="T" name="resolution" value="1" units="1/dev"/>
        </inkml:channelProperties>
      </inkml:inkSource>
      <inkml:timestamp xml:id="ts0" timeString="2018-10-01T19:56:38.1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0.34965" units="1/cm"/>
          <inkml:channelProperty channel="Y" name="resolution" value="50.27933" units="1/cm"/>
          <inkml:channelProperty channel="T" name="resolution" value="1" units="1/dev"/>
        </inkml:channelProperties>
      </inkml:inkSource>
      <inkml:timestamp xml:id="ts0" timeString="2018-10-01T19:56:38.6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01T20:03:30.451"/>
    </inkml:context>
    <inkml:brush xml:id="br0">
      <inkml:brushProperty name="width" value="0.05" units="cm"/>
      <inkml:brushProperty name="height" value="0.05" units="cm"/>
      <inkml:brushProperty name="color" value="#EDE653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5" units="cm"/>
      <inkml:brushProperty name="height" value="0.15" units="cm"/>
    </inkml:brush>
    <inkml:brush xml:id="br3">
      <inkml:brushProperty name="width" value="0.07" units="cm"/>
      <inkml:brushProperty name="height" value="0.07" units="cm"/>
    </inkml:brush>
    <inkml:brush xml:id="br4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1013 5385 208,'-36'15'151,"26"27"-15,-2-3-31,-16 23 50,4-12-38,-2 17 25,-6 4-14,9-16-42,-13 27 15,9-18-28,-11 23 16,0-3-9,7-22-30,0 22-11,11-17-27,-13 19-5,-3 4-8,5-21-6,-12 15-6,14-29-3,-2 14-21,2-7-11,10-20 0,-2-10-61,9-22-22,-5 5-88,5-5-40,7-8 33,3-7-110,-10 15 293,-2 0-127</inkml:trace>
  <inkml:trace contextRef="#ctx0" brushRef="#br1" timeOffset="1">444 7024 2144,'28'17'1494,"-28"6"-470,0 1-118,7-14-355,8 3 221,4 2 32,2-6-181,6 1 133,-10 0-301,14 0 64,2 0-71,-2-3-178,19 1-42,-7-6-137,15 3-18,-1-2-46,-14-3-43,20 0-82,-16 0-45,23-5-131,4-5-78,-12 0 14,27-10-389,-18 0-52,25-4-395,2-4-100,-26 11 239,4 7-489,-32 3 292,-21-1 426,4-9-47</inkml:trace>
  <inkml:trace contextRef="#ctx0" brushRef="#br1" timeOffset="2">381 5122 1840,'-28'-12'1261,"16"22"-290,0-3-375,-3 8 110,6-3-130,2 8 183,-1 2-22,6 1-209,2 4 72,0-10-216,5 15 103,0 3-24,2-5-133,-2 19 110,-5-14-101,0 15 106,0-3-6,0-8-122,4 11 81,8-13-126,10 17 56,-3 3-28,-7-12-97,-2 22 4,-6-13-104,-1 18 9,-3 2-24,0-19-36,-3 22-27,3-20-34,-2 24-16,2 6-30,0-13-27,0-19-5,-2 9-203,-1-27-105,3 8-270,-2-5-118,2-18 90,0 10-487,0-10 97,-3-2-485,1 0-106,0-10 351,-1 0-706,6-13 1748,1 1-843</inkml:trace>
  <inkml:trace contextRef="#ctx0" brushRef="#br0" timeOffset="3">886 5320 288,'12'3'133,"-26"-8"62,-1 0-51,-4 2 64,0 1 15,2 2-47,1 17 49,4 10-90,-10 11 11,-2 6-29,3-7-49,-8 18-25,10-11-36,-15 16-2,3 4-1,3-14-6,-4 22-7,8-18 0,-11 20-3,-4 3-4,13-20 3,-15 20-17,8-20-9,-10 17-34,9 0-23,8-19 2,7 7-86,14-28 20,0 4-69,1-14-13,1-9 45,1-10-114,-5-17 268,-3-6-127</inkml:trace>
  <inkml:trace contextRef="#ctx0" brushRef="#br0" timeOffset="4">1520 5580 144,'-48'-17'280,"34"27"-66,-17 25 65,2 4-93,-12 13 38,-7 0-16,13-12-69,-13 24 39,14-12-45,-11 22 40,-1 1-7,13-18-43,-17 22-6,11-17-82,-13 17-13,2 3-22,11-20-14,-11 14-22,14-21 6,-7 14-15,5-4-3,11-21 4,-4 1-118,12-25-66,0-1-137,2-6-44,8-8 66,-1-10-169,25 12 445,1-4-203</inkml:trace>
  <inkml:trace contextRef="#ctx0" brushRef="#br0" timeOffset="5">1266 5712 128,'-33'44'90,"21"3"-31,-14 30-10,-1-13 1,-4 21 41,-2-1 15,11-20-11,-16 25 33,4-19-45,-9 21 17,0 3-10,12-27-29,-12 20 14,12-30-22,-7 12 15,12-4 3,9-23-18,2-10 22,11-22-29,-1 0-5,2-3-27,3-4-23,12-18-80,5-10-44,17-22-114,11-20-123,-21 40 175,19 0-68</inkml:trace>
  <inkml:trace contextRef="#ctx0" brushRef="#br0" timeOffset="6">1077 5385 352,'8'17'168,"-20"-17"74,-3 0-76,-6 2 59,-1 3 8,8 0-57,0 25 18,-1 2-100,-9 13-2,-2-1-26,7-9-37,-17 12-17,5-7-8,-12 12 1,5 5-1,6-10-2,-11 15-15,17-15-5,-7 17-9,-1 1-5,13-18 2,-6 14-67,3-11-39,-9 14-93,-1 1-45,13-16 31,-1-9-237,15-52 405,-10-1-223</inkml:trace>
  <inkml:trace contextRef="#ctx0" brushRef="#br0" timeOffset="7">1836 6303 832,'-27'18'99,"4"21"38,-16 16 30,-11 14 2,2-7-34,12-15-46,-12 15-13,13-17-47,-11 14-4,-4-2-11,14-15-10,-14 10-12,11-17-6,-8 7-14,1-5-12,13-15 1,-3 8-124,14-8-104,-2-7-106,5-5-15,12 2 76,9 6 312</inkml:trace>
  <inkml:trace contextRef="#ctx0" brushRef="#br0" timeOffset="8">1393 5843 688,'5'62'158,"-36"2"-4,-7-4-17,4-16-34,-11 18 22,14-17-60,-10 16-4,0 4-27,10-18-31,-10 15-54,6-18-93,-13 16-171,29-30 155,7-16-138</inkml:trace>
  <inkml:trace contextRef="#ctx0" brushRef="#br0" timeOffset="9">1266 6957 96,'32'-27'-38,"-18"12"24,5-7-14</inkml:trace>
  <inkml:trace contextRef="#ctx0" brushRef="#br1" timeOffset="10">1013 4206 192,'17'5'115,"-27"-10"64,0-3 61,3-1 0,5-1-67,2-5 46,7 2-33,3 1 103,2-3 29,0 3-51,-3-3 165,1 3-53,4-6 158,0 1 27,-2 2-116,3-2 221,-6 4-136,3-4 179,0 2 6,-5 3-174,1 2 205,-6 5-167,3-3 209,0 3 5,-1 1-193,1 1 184,-5 3-203,2 0 189,3 0-4,-2 0-205,-3 0 115,0 3-247,0-1 79,0 5-58,-3 1-159,-4 14 17,-7 5-121,-5 13 38,-5 7-24,5-10-68,-20 23-21,-1-13-79,-18 20-6,1 2-9,9-17-8,-17 17-2,18-17-17,-18 15-15,0-3-16,15-14-6,-12 12-53,26-20-6,-5 8-77,8-6-47,14-19 7,-12 5-288,4-3-51,-4 0-287,3 0-84,8-12 170,-6 0-215,9-8 531,-7 6-657,8-1 104,-6 1-176,-2-3 155,3-1-200,21-4 689,-7 3-666,-5 2 230,-10 2-297,5 3 20,5-5 300,-2-15 300,2-5 641</inkml:trace>
  <inkml:trace contextRef="#ctx0" brushRef="#br0" timeOffset="11">1266 3879 384,'-26'45'26,"-5"-11"20,0-7 2,-10 23 34,-2 2 16,7-10-13,-14 18 24,9-11-51,-18 18 1,-4 5-18,16-18-25,-23 23-20,18-18-10,-15 23-13,0 0-8,21-23 1,-14 21-21,17-26 5,-9 13-30,-1-8-16,12-17 13,-2-7-58,27-18 27,-6 3-31,-4 3 51,14-21 30</inkml:trace>
  <inkml:trace contextRef="#ctx0" brushRef="#br0" timeOffset="12">2027 6237 512,'-43'42'62,"0"27"23,-17 32 16,-2 3-12,19-24-30,-10 6-4,17-31-32,-7 12-4,8-5-10,8-23-10,6-4-38,18-25-38,-2-3-85,1-2-49,1-5-1,-9 10 44,-2 5 168</inkml:trace>
  <inkml:trace contextRef="#ctx0" brushRef="#br1" timeOffset="13">381 5253 2225,'-9'0'542,"-6"5"235,-4 3-246,-7 2 216,-3-3 41,13-2-161,8-2 285,8-3-209,0 0 220,0 0-15,0 0-234,5 0 189,7 0-246,2 0 184,6 0-21,-8 0-218,9 0 109,3 0-232,2 0 98,-2 0-40,-7 0-163,14 0 27,3 0-143,16 0 42,2 0-26,-4 0-85,26 0 63,-11 0-54,23-3 9,7 3-26,-21-2-59,26-6-40,-24-2-40,31-5 8,5 1 10,-26 1-6,33-4-28,-26 2-25,29-2-23,-3-1-13,-33 8 13,16-2-438,-38 5-237,10 4-362,-5 1-114,-24-1 199,3 6-375,-25 2 288,-2 7-610,0 8-215,-9 0 280,0 4-1143,-1-34 2392,8 3-1189</inkml:trace>
  <inkml:trace contextRef="#ctx0" brushRef="#br0" timeOffset="14">2596 5253 816,'-62'80'332,"12"14"-37,-5-8-66,10-16-70,-15 21 141,19-21-19,-12 21 72,-2 6-23,17-23-98,-17 28-86,10-25-148,-17 27-6,-1-3-4,15-24-2,-11 17-45,18-32-35,-9 12-86,4-9-56,20-21 10,-7-12-194,9-22 27,2 0-92,8-2 38,-3 4 126,5 3 321</inkml:trace>
  <inkml:trace contextRef="#ctx0" brushRef="#br0" timeOffset="15">1709 3943 384,'-29'-10'106,"13"43"51,-8 6-54,-12 8 14,7-5-21,-9 10-3,23-27-61,-28 35 31,3-6-22,-18 23 4,-4 2-8,14-17-14,-24 25 4,17-20-15,-19 19-3,-2 1-7,18-23-4,-16 23 4,26-28 1,-11 18-3,4-3 0,16-22-3,-4 10-25,17-22-31,-5 5-65,-5-6-38,7-16 2,10-6-237,33-27 330,3 3-203</inkml:trace>
  <inkml:trace contextRef="#ctx0" brushRef="#br0" timeOffset="16">2027 4139 80,'-31'-17'111,"31"17"-20,-5 2 53,0 6-21,-4 9 56,-3 5 15,0-4-39,-22 21 49,-1 3-69,-11 18 23,-2-1-12,10-9-52,-19 21 28,9-11-30,-14 22 25,-3 4-6,15-19-33,-20 25 4,18-20-43,-20 24 1,0 1-12,20-23-14,-18 18-3,20-28-9,-12 18-8,0-8-3,16-19-3,-2-6-6,27-29 2,-1 0-26,8-8-24,7-7-9,4-2-122,13-11-22,7-9-103,4-8-22,-4 5 72,36-34-161,-27 34 370,34-32-185</inkml:trace>
  <inkml:trace contextRef="#ctx0" brushRef="#br0" timeOffset="17">1331 4075 128,'0'44'71,"-24"-17"-18,-17 25 13,8-9-17,-15 16 21,-12 13 10,5-8-11,12-12-17,-12 18 3,15-16-25,-15 20 4,0 3-8,14-17-13,-14 14-9,19-20-4,-10 16-2,6-6-2,9-19-1,0 2-2,14-25-6,-12 0-28,0-2-25,3-10-6,12-3-101,33-9 3,0 2 59,24-3-9</inkml:trace>
  <inkml:trace contextRef="#ctx0" brushRef="#br0" timeOffset="18">1709 4206 208,'-24'20'10,"22"-3"15,-6 13 21,-6 9 11,-3-4-7,-16 15 26,4-11-19,-16 16 10,-3 2-6,10-13-22,-13 21 9,13-13-16,-17 19 4,-2 1-4,11-17-11,-21 21-1,12-16-15,-14 17-3,2-1-4,19-19-3,-9 10-2,21-22 5,-5 7 2,3-8 5,9-19 2,8 5 6,16-13-13,0-4-16,0-8-16,5-5-6,12-5-70,5-8-20,21-21-50,5-13-3,3-1 53,6 19 52,-35 39 76</inkml:trace>
  <inkml:trace contextRef="#ctx0" brushRef="#br0" timeOffset="19">2216 4270 800,'-26'30'295,"14"7"-82,-26 18 48,-1-6-65,-11 16 58,0-1-8,9-15-73,-14 23 6,14-12-81,-16 24 11,0 0-19,11-20-38,-18 23-9,11-22-27,-19 16-8,3 3-6,14-22-7,-10 18-17,22-28-12,-12 12-31,5-5-22,14-21 3,7-9-124,20-21-30,-3-1-111,5-2-18,4-2 83,15-26-68,15-11 64,-25 1 124,15-4-84</inkml:trace>
  <inkml:trace contextRef="#ctx0" brushRef="#br0" timeOffset="20">2723 5580 80,'-7'62'44,"-24"-2"48,-5-8 6,-9 19 46,2 4 7,14-21-35,-12 21-4,3-19-66,-10 19 18,3 2 7,14-18 0,-15 20 75,13-22-23,-8 17 12,-2-7-27,14-17-65,-14 7-98,12-23-70,-10 9-141,5-9-90,15-16-10,14-9 66,12-1 300</inkml:trace>
  <inkml:trace contextRef="#ctx0" brushRef="#br0" timeOffset="21">2785 5320 240,'-14'114'133,"-27"-35"-14,6-14-30,-20 21 17,11-24-38,-15 20 12,-1 0-9,12-23-26,-12 25 70,15-24 16,-13 24 38,1 0-5,14-19-45,-12 11-76,17-24-118,-10 8-67,7-8-39,17-25 10,-2-10-135,11-9 29,-1-1 103,13-2-32</inkml:trace>
  <inkml:trace contextRef="#ctx0" brushRef="#br1" timeOffset="22">2343 5253 3761,'26'-29'1141,"-23"29"-2,1-3-117,-1 3-239,4-2 245,-2 2-347,4 2 132,-4 1-85,0 4-257,4 15-7,1 6-212,0 6 45,4 6-30,-7-8-87,3 15 30,-6-5-73,-1 15 34,-3 3-10,0-13-47,0 20-1,0-13-62,0 20 4,0 3-11,0-17-20,0 19-31,-3-15-25,1 25-20,-3 3-15,1-20 8,-1 22-92,0-30-77,-2 20-218,-3-7-134,5-22 23,-4 9-569,2-24 32,-12 9-503,-10-2-95,-2-10 305,0-7-870,21-25 1939,-7 5-955</inkml:trace>
  <inkml:trace contextRef="#ctx0" brushRef="#br0" timeOffset="23">2532 5843 80,'-36'79'56,"-12"-5"-1,7-14-8,-11 24 31,16-25 3,-7 16 47,5-1 11,14-20-29,-10 13 24,8-25-72,-5 5-18,0-4-20,14-21-22,-2 5-27,9-10-31,-2-7-45,5-5-18,5-5 14,7-22-57,9-15 8,0 10 67,17-6-48</inkml:trace>
  <inkml:trace contextRef="#ctx0" brushRef="#br0" timeOffset="24">2596 4206 464,'15'10'190,"-27"20"-18,2-1-37,-18 18 68,-1-2-38,-12 19 56,-7 6-3,12-13-58,-19 27 138,12-15-1,-14 25 105,-3 3 5,15-23-101,-25 28-59,15-26-196,-19 23-4,2 0-21,15-24-18,-15 14-25,20-27-15,-13 12-23,0-5-12,18-24 8,1 2-106,25-27-63,1-3-147,6-4-63,9-11 63,3-4-150,9-16 134,15-19-151,-20 30 226,12-16-4</inkml:trace>
  <inkml:trace contextRef="#ctx0" brushRef="#br0" timeOffset="25">2785 4991 80,'3'99'74,"-34"-25"-1,2-12-11,-24 32 45,13-22-22,-18 20 18,1-1-7,11-24-32,-18 25 20,18-25 7,-16 22 62,5 2 15,14-24-29,-10 18 28,20-26-94,-15 18-31,5-5-29,9-20-27,10 2-34,15-32-41,-3 1-103,5-6-64,2-12 4,7-8-203,8-2 391,7-2-192</inkml:trace>
  <inkml:trace contextRef="#ctx0" brushRef="#br0" timeOffset="26">2850 5253 496,'31'0'97,"-31"47"47,0-9-35,-5 16 52,-2 3 19,-2-12-32,-22 12 45,-5-10-72,-10 15 19,1 2-19,11-15-44,-16 21-8,9-18-39,-11 17 1,-1 3-8,12-20-11,-9 17 108,14-17 43,-7 18 51,-2 4-15,7-7-63,9-20-90,-5 5-183,15-20-133,-7 3-113,7-1-8,2-6-328,12-28 314,10-8 0,9-2 405</inkml:trace>
  <inkml:trace contextRef="#ctx0" brushRef="#br1" timeOffset="27">3039 6041 1296,'-10'17'919,"10"-17"-273,0 0-11,0 5-230,-2 3 145,-3 4 1,0-2-140,-9 17 53,-5 3-206,-5 12 24,-5 7-45,8-6-99,-15 16-21,0-12-67,-7 15-8,2 5-17,10-20-21,-17 17-32,8-17-20,-13 15-59,0-2-41,15-18-12,-10 2-308,15-16-151,-5-1-484,7 3-248,14-18 92,22-20 288,9-9 971</inkml:trace>
  <inkml:trace contextRef="#ctx0" brushRef="#br0" timeOffset="28">2850 4337 128,'19'-20'159,"-28"25"-41,-20 20 44,0 7-27,-4 18 51,-3 2 6,14-10-44,-18 22 24,1-12-74,-11 23 12,0-1-16,12-17-37,-17 25-12,9-18-31,-16 20 21,-3 0 19,15-19 17,-10 21 100,17-19-19,-17 20 17,3-5-36,12-20-81,-10 9-134,16-24-85,-4 13-136,5-6-64,14-17 33,7-12-293,8-22 532,-8 2-281</inkml:trace>
  <inkml:trace contextRef="#ctx0" brushRef="#br0" timeOffset="29">2659 4468 512,'-60'82'168,"36"-35"-45,-19 22 37,7-12-37,-12 18 58,0-1 20,12-17-20,-16 22 114,6-17-67,-13 20 37,-1 2-33,14-22-113,-16 15-74,19-20-45,-5 5 0,5-10 0,-7 10-2,19-30-11,-5 2-30,2-6-63,11-11-47,11-7-7,7-3-166,5-12 17,7-10-141,7-14-30,10-8 90,-5 17 117,-23 37 273</inkml:trace>
  <inkml:trace contextRef="#ctx0" brushRef="#br1" timeOffset="30">951 4075 2609,'12'0'1031,"-15"2"278,3 1-578,0 4 261,0 0 31,0-4-233,3-1 268,4 1-301,0 2 207,0-3-46,3 1-277,4-3 108,3 0-259,7 0 113,4 0-33,-8 0-170,20 0 66,1 0-178,9 0 66,3 0-38,-13 0-97,25-5 33,-12 2-100,26 1 1,2-1-27,-16 3-69,23 0-46,-21 0-19,24-2 10,2 2 9,-23-3 1,23 1-341,-29 2-183,20 0-178,-2 0-4,-25 0 171,17 0 57,-16 0 253,11 0-150,-5 0-74,-16 0 42,3 0-334,-23 0 24,8-3-346,-2 1-94,-13 0 200,10-1-583,-9 3 203,-3 3-463,0 1 5,-2-1 472,-10-10 469,-19-3 842</inkml:trace>
  <inkml:trace contextRef="#ctx0" brushRef="#br1" timeOffset="31">3101 4600 2209,'31'14'657,"-24"-16"-187,5-3 91,-2 3-114,2-3 175,0 0 10,-5 0-156,3 2 103,-8 3-190,3 3 107,-3-1-21,3 6-139,0 9 54,-3 0-148,3 13 44,-3 2-30,-2-2-87,3 17-11,-1-10-85,3 18 7,-3 2-18,-2-13-28,0 21-5,0-13-10,-4 19 8,-4 4 3,-1-18-7,-6 22 6,6-17-17,-3 19-3,2-1-7,3-18-4,-5 14-9,3-19-10,-3 18-23,2-6-17,1-20 3,1 16-129,1-23-82,-2 8-198,-1-6-101,0-22 58,-1 13-358,1-13 117,0 1-289,-2-6-34,3-7 240,-8 10-273,-4-1 296,21-11 274,-8 7-10</inkml:trace>
  <inkml:trace contextRef="#ctx0" brushRef="#br1" timeOffset="32">2974 4468 752,'-24'23'757,"22"-23"-58,2 0-126,-2 0-161,-1 0 154,3 2-157,0 3 103,0 0-32,0 2-142,0 6 48,3 4-144,-1 5 51,0 6-22,1-6-91,-1 15-2,-2 3-79,0 9 27,0-2-5,0-9-33,0 16 20,0-14-28,0 17 23,0 2-5,0-17-34,-2 20-14,-1-12-33,1 16-2,0 4-12,-1-18-10,3 15-25,0-18-20,-2 13-65,2 0-45,-2-17-5,2 14-224,0-12-34,0 10-212,0 2-55,0-19 130,-3 14-271,-2-11 174,-4 14-205,-1 2 17,-2-14 225,12-1 215,12-31 407</inkml:trace>
  <inkml:trace contextRef="#ctx0" brushRef="#br1" timeOffset="33">3419 4139 1856,'10'-15'987,"-32"42"80,-2 8-685,-11 10 99,-1-1 1,7-12-112,-9 15 185,9-7-148,-16 15 82,-3-1-50,9-12-153,-16 20-26,10-15-145,-12 20 3,-1 2-31,15-17-48,-14 20-67,11-22-105,-18 17-205,-1-3-152,17-20-22,-24 13-649,20-19-24,-15 4-518,24-10 703,9-20-38</inkml:trace>
  <inkml:trace contextRef="#ctx0" brushRef="#br2" timeOffset="34">26202 472 1888,'-17'-8'779,"17"-14"-224,0-10 33,0 9-154,0-4 228,0 2 74,0 8-124,0-3 290,0 0-208,0-7 221,-2 5-4,0 7-233,-1-12 236,3 4-217,-2 1 239,-1 2 3,3 5-228,0-4 217,0 4-271,0-5 181,0 3-36,0 2-231,0 5 119,0 7-221,0-2 127,0 3-23,0 2-162,0 2 65,3 3-189,-1 8 44,1 7-45,-1 4-108,5 11-5,0-5-67,0 24 35,1 8-3,-4-10-36,-1 32 10,-1-9-48,1 29 14,1 5-3,-1-25-22,-3 32-2,0-24-24,0 27 14,-3 0 3,3-30-6,-4 32 17,-1-27-2,0 30 33,0 2 7,0-32-18,1 35 31,1-35-26,-4 35 20,2 2 1,3-32-26,-3 35 21,0-32-30,1 31 22,-1 13 12,5-14-8,-3-33-20,3 29 13,3-28-28,-1 26 19,3-2 2,-3-33-22,-2 31 4,0-33-30,0 12-5,0-12-5,5 11 1,-2-58-10,1 54 15,-4-17-4,0 23 1,0-8-9,0-27-8,0 15-6,-2-30 0,-3 15 3,0-3 4,-2-17 4,0 7 0,5-16-15,-3 11-7,-2 1-7,4-16 1,-4 13 13,2-12 18,-2 10 0,2-3 1,1-10-8,-1 0-14,0-10-4,0 11 4,0-1 4,1-5 3,-1-5-8,2-12 5,-1 5 3,4 0-4,-3-3-3,3 3 11,0-7 13,0 1 1,0-1-7,0-1-24,0-2-12,0 0-12,0-2-2,0 2 5,0 0-14,0-5 2,0 0-32,0 0-18,0 0 14,0 0-65,3 0 3,-1 0-64,3 0-4,-3 0 47,-2-3-98,0 1 10,0-1-135,0 1-53,0-1 64,3 3-327,-1 0-22,3 0-436,0 0-179,-1 0 162,1-2-1146,-5-1-53,-2 3-1063,-1-2-172,1 2 805,-12-10 934,-1-2 1874</inkml:trace>
  <inkml:trace contextRef="#ctx0" brushRef="#br3" timeOffset="35">26075 5910 208,'12'-8'95,"-12"13"24,-2 3 6,-1 1-17,-1-1-40,1-1 30,3-4-26,0 4 12,0 3-11,0-2-28,0 6-8,-2 1-20,-1 8 5,1 1-1,0-4-7,-3 10 8,3-5-6,-3 9 5,0 1 2,0-13-1,0 10 20,3-2 4,2 2 29,0 3 10,0-15-13,0 22 34,0-5-26,0 8 18,0-6-11,0-7-28,0 16-4,0-19-30,0 8 2,0 1-6,0-9-8,0 6-4,0-23-3,0 8 4,0-5 3,0-5-3,0 0 6,0-5-2,0 2 6,0-2-2,0-5-6,0 0 10,0 0-3,0 0 2,0 0-5,0-5-16,0-7-12,0-10-4,2-6 3,3 8 5,-2-22-1,-3 5 9,0-10 9,0 3 5,0 9 2,4-10 18,1 18-2,-2-10 14,-3 5 4,0 5-8,0-6 17,0 16-16,0-8 19,0 5 9,0 6-12,0-1 35,0 2-18,0-2 20,-3-2-9,3 5-30,-5-1-10,5 8-26,-4 0 8,-1 1-1,2 1-7,1 3 18,2 0 4,0 0 23,0 0 5,0 0-12,0 0 24,0 5-21,0 2 16,0 3-5,0-2-23,0 9 2,0 0-22,0 11 7,2 1-3,3-4-11,-2 7 11,-1-9-7,0 11 3,6 1-3,-1-3-11,-3 10 1,1-17-3,0 5 11,0 2 7,0-15-4,-1 1 6,-4-8-18,0 4-2,3-4-5,2-7-9,-3-1-27,-2-2-14,0-5-21,0 0-8,0-2 15,0-13-9,0-2 28,0-15-5,0-1 6,0 6 12,0-7 9,0 14 15,-2-15 5,-1 1 2,1 6 1,-3-1-1,3 12-8,-3-13 0,2-2 0,-1 5 0,1-3 0,1 13 0,-1-11 1,-1 1 3,-1 7 1,0 1 8,0 16-1,1-2 6,-1 0 1,2 5-5,-1 0 26,1 3 11,1 2 33,2-2 14,0 2-10,-3 7 43,3 5-42,-2 13 11,2 2-15,0-7-35,0 25-22,0 2-26,0 12 0,0 1-4,0-16 0,0 16 8,0-16 4,0 18 6,0-2 2,0-16-2,0 6 2,0-18-11,0 5 0,0-2 0,0-8-3,0-2-4,0-18-6,0 3-8,0-3-5,0-2-3,0-5-31,0 0-13,-2 0-39,2-2-10,-3 2 21,1-12-10,2-6 54,-3-7 0,3-7 15,-2 10 21,2-18 7,0 3 7,0-7 9,0 4 5,0 8 2,0-3-2,0 15-8,0-7 4,0 2 3,0 10-3,0-2 5,0 2-5,0 0 6,0 1 2,0 6-2,0 3 7,0 3-2,0-1 17,0 3 15,0 0 6,0 0-8,0 5 12,0 10-28,0 5 11,0 5-3,0-11-15,0 14 3,0-1-12,0 5 4,0 0-3,0-9-8,0 9 3,2-2-7,3 4-2,-2-4-8,-1-13-7,-2 1-21,0-8-16,0-1-43,0 1-25,0-5 11,0-5-123,0 0-48,0 0-93,0 0 15,0-2-258,-2-8 110,-3-7-181,-2-16-117,4 19 392,6-14-34</inkml:trace>
  <inkml:trace contextRef="#ctx0" brushRef="#br3" timeOffset="36">26075 5974 288,'12'15'129,"-14"-20"-27,-1 0-35,-1 2-26,-1-4 34,2 5 5,1-3 46,0 0 18,2 0-22,0 2 94,0 3-15,0 0 82,0 0 10,0 0-67,0 0 50,0 5-116,0 5 11,0 2-36,0 1-61,4 2-20,1 2-35,5 5 1,-5 6-8,-1-11-10,1 10-13,-5 0-1,0 3-8,0 0-3,0-10 4,0 17-15,0-5 11,-2 13-2,-1-3 5,-1-10 6,-1 10 2,0-12 8,0 4 0,0 1 4,3-8 4,-5-2-4,5-15-9,-3 5-3,0 0-4,0-5 3,3-5-22,-1-5-13,1 0-34,2 0-12,0 0 8,-2 0-54,2-3 10,-3-4-75,1-3-28,-1 0 32,-4-5-105,0-2 25,0-18-168,7 10 214,5-12-113</inkml:trace>
  <inkml:trace contextRef="#ctx0" brushRef="#br3" timeOffset="37">25948 5974 144,'27'22'140,"-30"-14"-28,1 2-39,0 5 0,2-1-29,0 9 16,0 1-1,0-9-13,-3 8 22,-2-1-11,3 5 23,-3-5 5,3-7-19,-1 15 25,3 0-29,0 2 9,0 0-9,0-12-23,0 22-10,-2-2-24,0 9-3,-1-4-4,1-13-3,0 5-13,-3-10-2,0 8-19,0 0-16,0-13-5,1 10-84,-1-10-34,-2 1-126,-3-8 142,3-3-79</inkml:trace>
  <inkml:trace contextRef="#ctx0" brushRef="#br3" timeOffset="38">25822 6499 112,'2'27'106,"-2"0"-19,0-7-28,0 12 1,0-4-28,0 4 0,0 0-7,0-12-14,-2 12-2,-1-7-4,-1 5 0,1 2 1,-2-15-1,1 13 1,1-5-6,-2-1 0,-2 4 0,5-14 0,-3 9 5,3-3 0,2 4-1,-3-4-2,3-3-2,0-9 0,0-1 0,0-2 5,0-5 0,0 0-1,0 0-15,0-5-21,0-2-37,0-5-24,-2 2 2,-1-20-58,-4 32 130,0-14-59</inkml:trace>
  <inkml:trace contextRef="#ctx0" brushRef="#br2" timeOffset="39">25889 7222 544,'-15'-32'407,"15"32"-125,0 0 3,0 0-84,0 0 89,0 0 17,0 0-59,0-3 95,0-2-89,0 1 86,0-1-1,0 0-81,0-3 114,0 1-61,0-3 139,0 0 32,0 5-89,0-2 202,0-1-120,0 6 156,0-1-3,0 1-164,0 2 114,0 0-174,0 0 117,0 0-14,0 0-142,0 0 92,0 0-141,0 2 75,0 1-28,0-1-114,0 3 35,0-5-94,0 0 60,0 0-3,0 0-63,0 0 73,0 0-52,0 0 67,0 0-4,0 0-66,0 3 42,0-1-81,0 3 47,0 0-4,0 0-60,0 0 57,0 0-33,0 2 67,0 3 5,0-2-55,0 9 44,0 0-69,3 8 60,1-5 0,-1-5-53,-1 12 62,-2 5-53,3 8 64,1 2 7,-1-10-53,-1 18 78,1-11-64,1 11 78,1 4 7,0-17-67,0 13 58,-3-18-101,1 8 39,4-3-21,0-7-68,-2 2-1,-1-12-54,4 9 30,1 1 20,-2-3-9,-2-9-25,0-1 37,0-7-35,0 2 30,-1-2-5,-1-5-34,1 0 14,1 0-41,-2-3 9,-3 1-9,0-3-23,0 0-5,0 0-23,0 0 19,0 5-11,0 2-5,0 3-12,0 3-5,0-4 0,0 16 18,0 2 7,0 6 1,0 6-9,0-9-8,0 15 4,0-6 6,0 13 0,0 5 0,0-15-11,0 20 1,0-15-1,0 20 2,0 0 2,0-18 2,0 23 15,0-12-1,0 16 14,0 6 4,0-20-4,0 20 11,0-23-22,0 23 4,0 0-3,0-20-14,0 24 15,0-21 0,0 24 6,0 0-2,0-22-6,0 27 19,0-22-12,0 24 11,0 1-3,0-23-15,0 23 1,0-20-12,0 19 8,0 3 4,0-27-4,7 22 21,0-22-11,3 20 10,-1-1-3,1-24-8,-1 17 15,-2-22-10,3 17 16,2 1 2,-5-23-16,3 19-2,-5-19-18,-1 23 4,1-4-4,-3-16-10,1 19-7,-6-20-4,3 16 0,-4-3 0,1-18 0,-4 13 0,2-18 0,-2 16 1,0-3 3,0-18 1,0 18 1,4-17-6,-2 14 3,-2 6 4,5-18 4,-3 24 10,0-16-10,1 19-1,-1-2 1,0-17 0,-2 16-18,2-14-8,-2 18 5,2-4-5,0-14-2,0 18 2,-2-23 19,-2 19 3,-1 1 11,3-17 11,-3 17 8,6-18-26,-6 23 5,3 0-6,0-18-4,-3 18-6,8-23 7,-1 18 7,1 0 7,2-20-7,0 15-10,2-18-15,3 18-7,-2 2 1,-3-17 6,4 13 8,1-21-3,0 13-8,0-2-9,-1-15 1,-4 7-20,0-18 2,0 11-6,0-5-7,0-6 17,0 3-17,0-14-4,3 7-48,-1-6-30,1-6 6,1-1-156,-4-2-39,0 0-208,-2-3-80,0-2 77,-3-2-532,-2-6-120,-8 1-792,-4-3-374,-5-3 231,-19-11-1745,7-11 490,12 23 1120,3-16 16</inkml:trace>
  <inkml:trace contextRef="#ctx0" brushRef="#br2" timeOffset="40">25826 7155 448,'-9'25'188,"7"-32"-46,2-1-53,-3-2-36,1-2 47,2 2-3,0-5 44,0 0 7,0 3-33,0-5 35,0 2-29,0-3 71,0 3 25,0 6-28,0 1 150,0 3-17,0 3 138,0-1 26,0 3-103,0 0 122,0 0-153,0 0 93,0 0-22,0 0-124,0 0 57,-3 0-118,1 0 64,2 0-11,0 0-81,0 8 66,0 4-72,0 8 63,-2 5-1,-1 2-70,1 8 67,-1-8-64,1 17 67,2 3 5,0-7-65,0 12 80,0-7-63,-2 17 81,2 2 4,-3-12-72,3 25 74,0-15-88,0 24 71,0 3-3,0-17-75,0 30 63,0-21-77,0 31 66,0-1-2,0-26-66,0 31 64,0-29-67,0 29 67,0 3 0,0-30-63,0 32 47,0-29-80,0 29 47,0 3-12,0-30-59,3 30 47,1-32-39,4 34 52,-4-2 8,-1-30-47,-1 32 53,1-32-73,1 33 34,1 1-12,0-34-49,2 33 13,-5-31-50,6 33 28,-4 2-3,1-32-25,0 33 16,0-31-32,-3 35 16,3 3-5,0-32-27,-3 31 2,-2-36-11,0 27 12,0-6-1,0-31-20,5 17-1,-3-30-12,1 23 7,-1-1-3,-2-26-1,0 24 12,2-28-16,1 24-11,-1 1-10,1-27-11,-1 28-13,-2-23 22,0 23 14,0-1 18,0-24 3,0 20 12,0-28-21,-2 18-5,-1-3-5,3-22-13,-2 10-2,2-25-5,0 8-12,0-6-13,0-21 9,0 11-8,0-7 12,2 3-2,1-3 5,1-12 6,-1 3-11,-1-6-4,1 8-17,-1 5 0,0-11 11,3 14-8,-2-4 11,-1 1-16,0 2-5,1-9 5,-3 2-63,0-3-8,-3 8-73,-1-8-34,1-5 20,-2-2-158,1-5 45,-1 0-111,0 0-2,0-2 115,3-1-63,-1 3 125,1-2-56,2-1 21,0 1 96,0-1 5,0 3 100,0-3-3,0 1 21,0-3 32,0 2-45,0 3-28,0 3-78,0-1-39,0 1 21,2-1-200,1-4-30,-1-1-280,1 0-125,-1 1 96,-2-3-669,0 0 59,0 2-584,0 3-84,0-2 415,-7-8 501,0-5 1109</inkml:trace>
  <inkml:trace contextRef="#ctx0" brushRef="#br4" timeOffset="41">16899 4664 448,'2'-32'88,"-2"32"-13,0 0-20,0 0 36,0 0 1,0 0 54,3 0 21,2 0-25,-3 0 81,-2 0-37,0 0 71,0-3 31,0 3-35,0-2-68,0-1 35,0 1-74,0 2 44,0-3-5,0 3-48,0 0 32,0-2-52,0-1 40,0 3-1,-2 0-38,-3 0 46,0 0-38,-2 0 20,0 0-24,-8 3 40,1-1-44,-8 8 31,-6 5 11,6 0-25,8-3-39,-12 13 14,-1-3-37,-4 3 21,2 0-3,10-3-25,-17 11 19,5-16-21,-5 8 22,1-6-1,13-4-21,-11 10 21,6-5-19,-4 5 23,0-1 2,12-4-23,-12 5 17,9-15-26,1 2 7,4-2-11,-7 15 13,7-10-36,-11 7 44,11-7-10,-12 7 21,-2 3-4,5-8-20,-1 6 13,15-6-21,-4 8 20,-3-6 1,4-4-19,-4 3 16,10-1-22,-8 5 15,2-7-4,3-2-17,-2 1 24,5-4-7,-3 8 24,0-3 4,4-3-18,1 3 29,0-3-22,0 5 24,-3-2-3,6-2-29,-1 2 23,0-8-23,3 8 16,-3-3-9,2-2-26,1 5-4,0-8-25,-1 6 4,1-1 0,-1-2-8,3 0 17,0-3-4,0 6 9,0-3-2,0 0-13,0 4 12,0-4-10,0 5 8,0 0-4,0-3-7,0 3 19,0-5-5,0 5 13,0 0 1,0-5-12,0 5 7,3-5-14,2 4 10,2 1 4,-2-2-18,-1 2 2,-1-3-16,4 3 2,0 2-9,-4-7 2,4 7 3,0-2-3,0 5 8,0 2 2,-2-9-5,2-1 2,3 5-4,-1 3 8,1 3-1,-3-11-3,5 0 0,-5 3-13,3 7 2,-1-2 2,1-7 2,2 2 14,0-1-4,2 6 6,3 2-3,-7-9-8,6-1 13,-1 6-4,9 1 1,-1 6-4,-3-8-9,4-2 9,-1-5-1,4 8 8,-3 4-1,-8 0-7,11 3 13,-11-18-11,-1 1-2,4 17 4,0-6-9,7 1 9,-4-5 4,2-3-3,0-2-6,-3-2-8,8 4 15,-10-2 0,10 2 5,0-2-2,-1 0-9,-1 0-6,-11-2-15,8 1 0,3-1 0,-4-3 0,6 0 5,-12 0-2,14-3-3,-2-2-3,-5 0-1,7 5-13,-12 0-1,12-2 0,-2-3 0,-1 0 4,3 0-4,-9 0 9,14 0-3,0-3 6,-5 3 5,5-2 9,-17-1-6,12 3-9,-2-2-2,-1 2 2,4-3 7,-16 3 2,15 0 0,-2 0-4,-5 0 0,5-2-12,-10-1-7,10-2-10,-1-2-4,-9 4 8,10-4-7,-3 0 9,3-3-8,0-3 1,-10 6 9,10-3-18,-1 3 7,3-3-4,3 2 7,-15 1 12,12-6-1,-2 6 10,2-8-4,-2 3-1,-10 2 5,14-5 3,-4 7 7,2-4 0,0 0 0,-12 2 0,12 0 5,-4 2 6,4-4 5,-2 2-6,-10 3-4,9-3-10,1 0-1,0 0-4,0 0 3,-13 3 1,11-6 0,-8 3 1,5-2-1,0 0 1,-5 4 3,5-2-5,-15 3-5,6-5-5,-1 2-5,-2 2 5,2-4 0,-2 4 12,3-2 6,1 1 5,-6 1 2,4-2-1,-4 5-8,4-5-2,0 0-2,-2 3-1,0-5-8,-2 2 1,4-3-6,1 1-2,-3 0 6,4-3-16,-4 2 0,3-4-9,-1 0 1,-2 4 10,5-4-9,-8 2 15,6-2 1,-1-1 3,-4 4 8,2-6 3,-5 7 8,2-6 1,3-4 0,-5 8-4,3-4 4,-3 9 5,5-8 2,-2 4 1,-3 1-1,2-2-1,-4 3-8,2-5 0,1 2 0,-1 2 0,2-2 1,-2 3 1,3-5 0,2-3-4,-5 8 0,3-6 6,-3 6 1,3-8-1,-3 3-2,-3 2-2,1-5 7,0 5 1,0-5 3,0 1-2,-3 4-2,5-5-1,-4 3-3,-1-3 4,0-3 4,-2 9-4,3-9 2,2 8-6,-3-7-3,0 2-3,-2 3-1,0-3 3,0 8 1,0-8 3,0 0 4,0 3 4,0-10 0,0 4-10,-2 1 3,2 2 1,-2 5-1,-1-12 5,1 5 1,-3 0 3,3-1-3,-3 11-4,0-8-6,0 8-4,0-8-1,1 3 1,-1 2 3,0-5 2,3 10 6,-3-5 6,-2 0 1,4 5-5,-1-2-4,-1 2-1,0 0 3,0-2 0,0 4 0,1-9 4,-1 7-6,2 0-1,-1 0-2,-1 3-2,0 2 0,3-2 0,-1-1 0,3 1 0,-2-3-10,0 2-6,2-2-23,-3-2-16,1 5-9,-1-3-158,1 2-89,2-2-210,-2-2-93,2 5 83,-3-6-332,-2 6 89,-2-6-355,-2 1-97,-1 2 239,-14 5-252,5 5 412,-10 0 277,15-2-4</inkml:trace>
  <inkml:trace contextRef="#ctx0" brushRef="#br4" timeOffset="42">17975 4402 144,'-21'4'71,"21"-4"12,-2 0-49,2 0 1,-3 0-8,1 0-13,-1 0 8,-1 5-3,-1-2 6,0-1-2,3 1-5,-6-1 2,4 3-8,-8 3 8,-3-1 3,3 1-4,-12 4 8,5-2-11,-7 2 0,2 3-4,7-5-6,-11 2 1,4-2-4,-5 3-3,0-1-3,5-2-1,-4 2 3,16-4 2,-10-1 3,-4 1 1,4-3-1,-6 4-2,9 1 1,-10 5 8,3 0 6,-1-3 1,-2 16 14,10-1-2,-9 0 16,-3 3 2,2-13-8,0 11 17,10-4-13,-12 1 11,2 2-7,3-12-18,2 2 6,10-2-9,-6 8 5,4-1-2,1-10-9,-1 1 8,1-3-8,-4 4 9,2-1 2,3-1-5,-3 3 23,3-3-2,-3 8 19,0 3 3,3-1-17,-3 0 4,5-12-25,-2 2 11,-3 1-1,8-1-10,-8 8 11,7-5-9,-4 7 12,0-5 2,4-7-12,1 5 14,1-5-13,1 5 8,-2-3-4,4-2-15,-2 0 10,4-2-11,-1 2-1,-1 2-6,0-5-10,0 3 1,-2-2 1,0-1 5,2 1-1,0-4-4,0 6 12,-2-5 1,0 3 9,2-1 1,1-2-8,-1 5 6,-2-3-8,-1 3 11,4 3 3,-1-6-7,0 3 18,0-2-7,0-1 12,1 0 2,-1-2-15,3 5 0,2 3-13,-3-1 12,1 3 2,-3-3-9,3 3 21,-1-3-1,1 3 21,-1-2 0,1-3-18,0 4 9,-1-6-21,1 2 14,-1 0-1,3 0-13,-2 0 12,2-3-14,0 3 16,0 2 5,0-4-12,0 2 32,0-3-9,0-2 28,0 0 1,0-5-26,2 5 17,6 0-32,-4 0 11,4 2-8,-1-4-23,2-1 4,-2 1-15,1 2 9,-1 0-2,-2-1-8,4 6 3,-2-2-15,3-1 7,2-2 1,-5 3-6,-2-1 4,0 0-9,2 3 4,-2-2-4,7 2 1,-5-5-8,2 0 2,1 2 1,-1-4-1,1 1 14,-3-1 2,3 2 9,2 0-2,-5-3-9,2 3 7,1-5-8,2 3 6,2 2-3,-4-3-3,4 1 8,-4-3-7,4 2 12,1 3 6,-6-2-5,10-3 1,-2 2-19,2 1 8,-2 2-1,-5-3-5,7-2 16,0 0 4,0 0 21,3 0 4,-3 0-15,2 0 6,-11 0-28,7 0 2,4 0-1,1 0-10,2 0 8,-12 0-11,9 0-2,3 0-5,-5 0-9,-4 0 2,-11 0 3,20-2 2,-2-1-3,4 1 1,0-1-1,-11 3-2,2-2-2,-3-1 0,7-2 3,3 3 4,-7 2 4,-3-3 1,-4 1-6,4-1 4,1 3 3,-3 0-3,2-2-2,-2 2-8,2-3 0,3 3 0,-5 0 0,5-2-4,0-1 2,4 1 7,-7-3 4,-2 2 4,5-2 22,0 1-1,2-1 7,-2 0 0,-5 0-10,-3 2 12,1 1-15,4-1 4,-2 1-7,-2-1-11,4-2-3,-2 3-9,5-6-4,-3 1 0,-2 2 1,0-2 11,-2 2 11,2-3 20,2 1 9,-4-1-2,4-2 32,-2 1-18,2-1 16,3-3-5,-5 3-23,2-2 9,-2 5-16,0-6 14,0 3-1,-2 3-13,-1-1-4,-2 1-18,3-3 15,2 0 3,-5 3-7,3-6 23,-3 3-9,5-2 11,-3 2-4,-1 3-13,1-8 17,1 3-6,-1-3 27,1 0 9,-3 5-15,5-2 36,-5-1-17,3-2 35,-1 0 4,1 6-28,-5-6 33,0 2-39,2-2 29,-3 1-8,1 1-32,-2-4 20,1 7-34,1-7 22,2 2-5,-4 2-20,-1-4 21,-2 2-27,0-2 22,0 2-1,0 3-17,0-6 21,0 3-25,0-4 20,0 1 2,0 3-24,5-2 8,-3 2-31,1-2 4,-1 2-11,-2 3-14,-2-3 4,-1 5-1,1-3 6,-3 4 2,3-1-9,-3 2-2,5 1-7,-5-1 2,0-2 2,1 1-6,-1-1 2,2 2-4,-1-4 2,-3-1 2,4 4 2,-2-4 8,1 6 1,-1-6 12,2-1 5,1 4-8,0-5 1,2 5-13,-3-5 8,1 3 4,2 2-4,0-3 12,0 6-3,0-1 17,0-1 5,0 1-15,0 1 17,0 2-12,0-3 13,0 3-2,0 0-13,0-2 8,0 0-13,0-1 25,0 1 7,0 2-14,5-5 16,-1 5-20,1-3 19,0 4-1,-3-1-18,6 0 23,-1 2-15,0 1 19,-2-1 2,2 3-20,0-2 11,3-1-25,-1 1 17,1 2 1,-3 0-18,0-3-2,-2-2-24,4 0 3,3 0-7,-4 0-7,4 3 3,-3-3-1,3 3-3,2-1-8,-4-2-9,4 0-9,-4 3 9,7-1 0,-3-2 0,-2 3 3,7-6-1,-2 1-8,7-1-17,-5 1-12,-5 2 1,8-2-56,-6 4-14,1-2-54,-2 0-20,-6 0 34,15 0-64,-7 0 48,0 3-65,-3-1-6,-5-1 54,8 1-78,2 1 55,3-1-70,-3 1-4,-7-1 71,0 1-85,0-3 58,2 2-86,3-2-10,-5 3 73,0 2-161,-5 0 10,3-3-237,-3 3-93,-2-2 101,-1-1-463,-1 3 205,2 0-246,-5 0 68,0 0 288,7 13 268,2 2 520</inkml:trace>
  <inkml:trace contextRef="#ctx0" brushRef="#br4" timeOffset="43">17913 4533 336,'-24'17'110,"24"-17"-36,0 0-11,0 0-24,0 0 21,0 0 8,0 0-11,0 0 28,0 0-16,0 0 31,0 0 5,0 0-20,-2 0 64,-3 0-5,-2 0 68,-3 0 18,1 0-43,-8 0 85,0 8-68,-9 4 56,0 0-13,7 1-73,-10 6 15,3 1-85,-8 10 14,1 0-17,9-3-40,-12 3-8,5-10-28,-10 12 1,-2 0-4,12-5-10,-12 5 15,12-14 3,-10 11 16,0 4 9,10-6-5,-7 3 36,12-11-6,-13 14 43,-1-1 14,9-5-25,-5 5 43,14-12-47,-9 5 25,0 4 3,2-4-28,15 0-31,-3 0 37,5-15-17,-2 4 44,0 1 10,4-2-25,-2 12 94,5-6-17,-3 1 82,1-5 7,4-5-68,-2 10 43,4-3-100,1 5 19,0-4-33,2-6 13,0-7-97,0 7 88,0 3-27,0 5 37,0 2-8,0-9-49,0-3 30,4-3-42,6 5 14,2-2-14,0-2-36,7 2-3,-2-3-42,9 1-27,0-1-29,-2-2-22,5 0-218,-5-5-168,19 0-367,2 0-202,-9 0 81,12-3-549,-10 3 437,10-2-182,0-1 146,-10 1 370,-14-3 276,-26 3 437</inkml:trace>
  <inkml:trace contextRef="#ctx0" brushRef="#br4" timeOffset="44">18164 4139 448,'-9'-30'323,"9"30"-19,0 0-46,0 0-64,0 0 97,0 0-58,0 0 75,0 0 0,0 0-82,0 0 83,0 0-71,0 0 77,0 0 39,0 0 18,0 0 25,0 0 15,0 0-35,0 0-90,-2 0 111,-1 0-87,-2 5 104,-2 3-1,0 2-106,-5 4 88,0 1-118,0 8 67,-2 4-21,2-10-100,-7 15 9,-3 1-109,-9 9 15,0 2-22,7-7-49,-7 13-15,12-13-33,-17 15-4,2 0-7,3-12-7,-12 14-8,10-12-5,-10 15-6,-3-2-8,10-13 3,-7 10-33,10-13-9,-10 8-78,0 1-54,9-14-28,-9 8-544,12-10-260,-17 11-531,-2 1-137,9-9 387,-11-5-373,42-13 1474,-19 8-624</inkml:trace>
  <inkml:trace contextRef="#ctx0" brushRef="#br4" timeOffset="45">17913 4991 576,'22'0'106,"-20"-3"4,1-2-7,1 3-19,4 0 69,-6 2 7,3 0 98,0 0 41,-3 0-38,3-3 179,-1-2-69,4 0 123,-4 0-4,1 0-131,2-2 83,1-1-133,1-4 94,1 0-1,-3 2-109,5-5 87,-5 2-106,3-1 83,2-1-12,-5 2-91,2-9 77,-2 2-82,8-4 84,-3-1 1,0 10-87,2-12 77,-2 7-86,2 0 71,3 3-6,-5 4-83,2-2 53,-2 3-88,3-5 44,2 2-19,-8 2-69,8 1 6,-8 2-53,3 0 13,-2 0-9,4 0-9,-2 6-66,0-4 0,0 1-7,-2 2-7,-1-3 3,-1 3-8,6-5-8,-2 3 1,0 2 0,2-2 8,-4-3 6,2 0 5,-3 2-6,-2 1-4,5 0-1,-4 2 5,1-3 6,1 3 6,-1 0-6,-4 3 9,0-1-4,2 1 11,3 2 3,-3-3-3,2 3 15,1 0-17,-3 3 7,0-1-3,-2 3-11,2 5-14,-2 0-27,2 5-23,-2 0-12,-5-3 2,5 13-36,-3-3 8,3 5-35,-5 1-3,0-13 25,0 4-93,0 1-63,0 2-223,0 1-128,0-11 24,0 8-634,0-3-54,-7 15-535,-5 8-52,-5 0 471,-2-8-150,31-22 1366,-3 5-491</inkml:trace>
  <inkml:trace contextRef="#ctx0" brushRef="#br4" timeOffset="46">18164 4927 416,'-9'7'103,"9"3"-29,0 0 42,0-5 3,0 5 68,0-5 24,0 2-31,0 0 103,0-4-47,0-1 93,0 1 11,0-3-75,0 0 144,0 0-50,0 0 153,0 0 29,0 0-110,0 0 181,0-3-159,2-2 121,3 0-24,-3-2-161,6-3 56,-1 0-155,2-5 89,3-2 44,-2 2-51,-3 3-91,0-6 98,-2 1-102,0-5 40,2 0-54,3-3 68,-1 12-105,-2-9 46,1-3-21,-4 8-82,3-8 7,1 3-77,1-5 20,3-3-9,-2 3-30,-3 4-30,5-4-4,-5 10-17,3-5 9,-3-1-2,5-4 26,-3 15-9,3-6 19,-2 1-1,-1 2-18,3 0 27,-2 3-7,0-3 33,4 0 22,-5 5-10,-1 3-33,1-1 22,-2 4-31,3 1 20,-3-2-2,-2 3-26,0 2 23,-1 0-26,4 0 17,-1 0-2,0 0-23,0 0 9,-4 0-23,4 5 12,-2 2-2,-1-2-16,3 7 8,1 3-15,1 7 4,1 3-8,4 2-9,-4-12-14,2 8 5,0 4 3,-5-7-4,2 9-7,1 1-7,0 0-4,4 2 3,-7-12 5,5 22-5,-5-2-6,3 9-16,-3-2-13,-2-15-1,-1 13-22,-1-18 18,-1 10-27,1 0-12,-3-4 12,0 1-43,-3-9 9,-4 10-83,0-1-52,0-4 6,-5-3-343,2-9-81,-4 4-370,-3-2-128,5-5 179,-14 7-691,0 0 221,-6-2-477,1 2 74,10-12 499,14-2 488,14-8 867</inkml:trace>
  <inkml:trace contextRef="#ctx0" brushRef="#br4" timeOffset="47">1015 6697 3041,'34'17'862,"-15"-2"-160,5 0-220,-5-5-174,10 5 121,-13-8-127,-1 6 34,1-1-58,-6-2-127,2 0-96,-5-8-105,3 1-63,-3-1-44,-2-2 4,0 0-199,-3 0-84,3 0-284,-5 0-107,0 0 121,0 0-303,0-2 241,9 4 263,1-2-21</inkml:trace>
  <inkml:trace contextRef="#ctx0" brushRef="#br4" timeOffset="48">1396 6697 800,'21'-27'257,"-21"19"74,5-1-148,2-6 64,3-3 7,-3 8-52,2-4 84,1 4-74,-3-5 56,0-3-17,-2 6-78,2-13 13,0 6-70,3-11 28,-3 0-7,-4 5-39,4-2 17,-5 12-53,1-2-3,-1-3-21,-2 5-25,0-2-29,0 7-18,0-2-27,-2 4-12,-1 3 5,-6 0-103,-3 3-17,-5-1-82,-5 6-49,3-1 24,2 6 77,-9 9-40,2 0 96,-7 11-34,2-1 16,10-2 59,-2 4-10,4-9 49,3 10-11,-1-10 19,1 14-1,7-4 34,0 0-14,-3 2-11,3-12 0,2-5 11,-2 0-41,7-6 18,0 6-18,0-2 7,5-3 29,7-5-6,0-5 18,2 0-23,0 0-9,-4 0 16,-1 0-14,-1-3 37,-1 3 2,-5-5 16,1 3 16,-3-6 8,2-2 3,3-5 1,-3 1-1,-2 4-2,0-3 3,0 1-2,0-5-3,0 2-3,-2 2-1,-3-2-3,0 3 2,0-3 1,1 0 3,1 5 1,-6-2 0,2 5 1,-3-1 3,0 1 1,1 2-1,-3 0 12,5 5 7,-5-3 11,5 3 3,-1 0-7,-4 5-1,0 3-19,-2 4-6,0 3-11,4-3-15,3 3-31,2-2 10,3 1-6,-5 4 6,2-8 22,2 17 10,3-7 12,0 0 12,5-3 7,-2-5-1,6 8 26,-2-5 6,5 7 24,3-4 5,-3-8-20,7 4 6,-2-1-32,14-1 1,-3-2-8,1-7-13,9 4 1,-9-5-10,2 3-16,-2-2-19,-10 2-13,5 0-88,0-5-13,0-5 53,16-3-15</inkml:trace>
  <inkml:trace contextRef="#ctx0" brushRef="#br4" timeOffset="49">1142 6697 3201,'26'10'846,"-23"-5"-238,9 2 54,0 1-248,2 2 86,3-3-50,-8-2-160,10 3-66,-2-3-156,2 4-15,-2-4-32,-10 0-35,0 0-105,1-5-69,-4 0-154,1 0-82,-2 0 37,1 0-317,1 0 54,-2 3-266,-3-1-32,0 1 210,0 2-288,-8 7 895,-4 5-395</inkml:trace>
  <inkml:trace contextRef="#ctx0" brushRef="#br4" timeOffset="50">1269 6435 640,'-24'-3'387,"19"25"-97,5 1-123,-5-6 30,5-17-10,-2 3 83,2-1 17,0 0-63,0 6 66,0-6-108,0 1 13,0-1-39,0 1-70,0-3-54,0 0-61,0 0-15,0 0-6,0 0-133,-2 2-66,-3 6-146,-2-3-57,2 0 72,-10 5-206,3-1 106,-9-4 168,-3-2-22</inkml:trace>
  <inkml:trace contextRef="#ctx0" brushRef="#br4" timeOffset="51">1207 6175 1120,'9'22'510,"-6"0"-89,1 0-134,6 6 39,-5-21-97,2 3 73,0 2-5,-2-2-84,2 3 9,0-6-122,-2 3-13,0-3-37,-3 1-59,-2-8-12,0 5-72,0 0-33,0 5-86,0-5-38,0 0 24,-2 9-220,-8 4-13,-11 9-205,-6-7-36,11-5 161,11 0 184,10-6 355</inkml:trace>
  <inkml:trace contextRef="#ctx0" brushRef="#br4" timeOffset="52">1396 6764 608,'-15'22'296,"27"-22"3,-2 0-32,-1 0-72,1 0 10,-3-2-104,3-3 8,2 0-22,-5 2-38,2-2-24,-4 1-33,2-4-19,3 1-19,-3 2-6,0 0-133,-9 2-124,-1 1-255,15-13 257,0-5-148</inkml:trace>
  <inkml:trace contextRef="#ctx0" brushRef="#br4" timeOffset="53">1396 6566 1312,'-10'5'673,"17"7"-104,0-4-165,5-1 139,0-4-130,0-1 92,-2 0-39,-5 1-164,-1-1-60,6 3-176,-3-2-38,0-1-44,-2-2-34,2-2-72,0-1 4,3-4-47,-3-5-6,-4 2 38,4-8-75,0 6-27,0-8-183,-4 0-98,-1 8 52,3-8-322,9-5 66,-12 23 280,18-20-121</inkml:trace>
  <inkml:trace contextRef="#ctx0" brushRef="#br4" timeOffset="54">1396 6566 320,'9'5'168,"-2"2"17,-4-2-131,2 3-14,-3-3-15,-2-5-27,0 0-17,0 0-22,0 0-14,0 0 0,-5 0-94,0 0-38,-4-13 82,2-4-58</inkml:trace>
  <inkml:trace contextRef="#ctx0" brushRef="#br4" timeOffset="55">1522 6697 1552,'15'-15'862,"1"20"-166,-1-2-250,6 2 22,-6 0-155,6 2 76,-6 0-22,-6 1-120,3-3-32,-2-5-146,4 0-37,-2 0-51,-5 0-45,3 0-117,-1 0-17,-1-3-129,1-2-52,-7 0 37,-2-2-380,-2 5-37,0 2-340,-13-5 409,3 2 86</inkml:trace>
  <inkml:trace contextRef="#ctx0" brushRef="#br4" timeOffset="56">1649 6239 1120,'-26'-17'629,"26"17"-159,9 0 152,1 0-156,4 0 137,1 0-20,-6 0-168,-2 0 51,-4-3-185,2 3 48,2-5-41,-2 3-104,-1-3-21,-1 0-92,2 0-7,-3 0-24,-2 0-37,0 0-63,0 0-53,0-2-131,0-1-95,0 3-8,-5 3-503,-7 2-68,-12 0-409,12 10 520,-7 0 39</inkml:trace>
  <inkml:trace contextRef="#ctx0" brushRef="#br4" timeOffset="57">1838 6501 2913,'-19'23'908,"19"-8"-127,0-3-209,0-2-214,5-5-11,2-3-191,5 1-19,-2-1-62,-3 1-66,2-1-107,-4-2-52,0-2-97,0-3-37,-3 0 33,0-10-290,-6 5-110,-8 0-372,-5 0-140,5 0 219,7 3 296,5 4 648</inkml:trace>
  <inkml:trace contextRef="#ctx0" brushRef="#br4" timeOffset="58">7914 5060 1408,'0'-10'391,"0"5"251,0 0-123,0 0 111,0 3-68,0 0 168,0 2-394,0 0 462,0 0-122,0 0 179,0-3-40,0 1-248,0-1 81,0 3-220,0-2 61,0-1-78,0 3 109,0-2-152,0-1 105,-2 3 32,2 0-78,-3 0-121,1-2 55,-3 2-118,0-3 77,1 1-5,-1-1-84,0-2 50,-2 3-99,-3-1 37,-4 3-20,4-2-65,-9-1 15,3 3-51,-13 0 24,0 0-3,5 0-35,-7 0 1,10 0-35,-15 3 16,-3-1-6,6 1-19,-15 2 13,15 0-10,-10 2 15,-3-2-4,13 0-14,-13 0 9,13 0-11,-13 2 19,1 1 6,14-1-12,-12-2 5,11-2-27,-8 4 4,-1-2-7,10 0-14,-2 2 12,11-2 9,-9 0 12,5 0 2,6 0-13,-6 0 6,5 3-11,-6 2 13,-1-3 9,4-2-13,-3 2 21,15-2-14,-7 3 13,-5-1-2,8-2-13,-1 0 19,7 0-28,-4 0-1,0 0-20,4 0-12,-2 0 44,5-5 21,0 2 15,-3 3 0,3-2-21,0 2 3,2 0-18,-2-3 25,0 3 14,2-2-24,0 2-1,3-5-30,-3 0 11,3 0-7,-1 0 0,1 0 28,-1 4-3,1-1 21,2-1 7,0 1-28,0-3 17,0 0-19,0 0 15,0 0-8,0 0-14,0 0 17,0 2-19,0 3 16,0-2 6,0-1-17,0-2-5,0 0-23,0 3 17,0 2 8,0-3-10,0-2 27,0 0-12,0 3 4,0-1-8,0 3-20,0-2 15,0-3-4,0 0 6,0 0 2,0 5 50,0-3-22,0 3 11,0 0-15,0-3-24,0 3 4,2-5-19,3 3 13,-2 2 2,-3-3-16,0 3 7,0 0-7,0-2 8,0 2-1,0 0-16,4-1 0,1-1-4,-2 2 15,-3 0 10,0 0-3,0 0 12,2-5-23,0 0 9,1 2-1,1 3-14,1 0 22,2-2-3,1 2 8,-1-3-1,-2-2-17,-3 5 13,0 0-9,3-3 16,0 3-1,2-2-13,0 2 10,-4-5-12,1 0 18,1 0 0,0 0-11,5 0 9,-3 2-17,2 1 8,3-1-16,-5 1-19,-2-1-2,0-2 3,2 3-1,3 2 5,-3-3-2,5 1 13,-5-3-6,3 0 11,-1 0-3,-2 0-8,5 0-2,-7 0-12,5 2-3,-5 3 3,-1-2-3,6-3 12,-1 0 5,3 0 8,0 0-8,0 0-10,3 2 1,-3 0-1,2 3-1,3-2 1,-5-3 0,4 0 0,4 0-8,3 0 4,-3 0 4,-8 0-4,11 0 5,-1 0-3,0 0 2,1 0-6,-1 0 2,4 0 11,-9 0-6,12 0 3,-3 0 1,0 0-2,1 0-12,-11 0-13,11-3 4,-3 3 4,0-2 3,2 2 0,-9-3-2,9 1-6,0 2-4,-2-2-2,-2 2 5,-10 0 16,7 0 5,2 0-1,-6 0-2,1 0 3,-4 0-5,3 0-3,2 0 3,-6 0-3,4 0-11,-3 0-2,2 0 7,3 0-3,-8 0 3,8 0-7,-7 0-5,4 0-11,0 0 0,-4 0 7,2 0 11,-5 0 14,5 0 2,-2 0-2,-3 0-9,-2 0-14,-3 0 0,0 0-1,3 0 4,-2 0 13,1 0 11,1 0-11,0 0-4,0 0-10,0 0 11,-5 0 20,0 0 1,2 0-2,3 0-12,-3 0 1,1 0-9,-3 0-8,0 0-2,0 2-9,0 0 15,0 3 8,0-2 8,0-3 18,0 0-8,0 0-2,0 0-12,0 0-3,0 0 3,0 0-8,0 0-10,0 0 21,0 0 4,0 0 9,0 0-1,0 0 4,0 2-10,0 1 1,0-1-5,-3 6 5,1-6-7,-1 3-7,-1 0-7,-1 0 0,0 5-12,-2-3 3,-3 3 5,-4 3 6,4-6 5,-4 6 8,-3-1 5,-4 3 1,-3 2-5,5-5-5,-5 13-8,2-5-3,-11 5-6,-1 0 2,8-6 3,-12 11 3,11-13 5,-9 13 0,-4-3 0,9-2 0,-3 5 5,8-13 7,-8 13 8,-2-3 6,13-2-6,-9 0-8,4-8-10,-6 5 2,3-2-10,12-5-1,-10 10-2,3-5-1,-5 4-12,0-1 1,9-1 10,6 0 12,11-19-1,-12 9 7,5 0 9,-2 1 8,-1-1-4,8-2-9,-2 0-9,1-3-2,-1 3-2,2-2-2,2-3-1,0 2-4,3-2-2,-5 5-3,2-5 3,-2 0 11,-1 0 8,6 0 0,-5 0 10,2 0 9,3 0-9,-5 0 1,-1-3-8,4 3-8,-1-2-6,2-3-8,3 4 11,0 1 12,0-2 1,-2-3-4,0 0 3,2 0 1,0 0-2,0 0-4,2 0 7,3 0 7,-3 0 1,1-3-22,-1 1 0,3-3 0,2 3 8,0 2 5,0-3 4,3 1-1,-3-1-1,5-4-4,0 4-6,7-2 9,3 0 9,-1 0-2,1-2-4,-8-1-12,10 1 2,5-3 2,-10 3-9,14-3-7,-4 0-1,2-5-1,-2 0 2,-13 3 9,23-6-2,-6 6-12,8-5-6,-3-3-12,-7 5 5,17-5 18,-14 5 28,6-2 2,3-3-1,-14 8-17,5-5-19,-13 4 1,15-2 4,-5-2 4,-5 7 7,-4-5-18,-13 8 0,11-3 9,-1 0 16,2 0 1,-2 3 6,-9 2-3,9-3 1,0 1-5,-4 2-5,-1 0-8,-4 0-9,4-2-8,0-1-2,-4 3 9,4 0 9,-2-2 5,2-1-6,3 1-4,-7-1-6,7 4-11,-8-1 12,5 0 8,1 0 7,-6 0 15,3 0-1,-4 0-18,3 0-3,-1 0 3,-3 2-3,0-4 4,-4 5 12,4-1 3,0-2-3,-4 3-7,4-1-16,0 3-1,-2-2 1,-1-1 0,-1 1 18,-1-1 6,3 1-6,0-1-15,2 1 1,-2 2-10,-3-3 2,1 3-2,-1-2 3,5-1 15,-4-2 13,-1 0-4,0 3-3,-2-3-15,3 5 3,1 0 10,-1 0 9,-1 0 1,-2 0 8,0 0-9,0 0-4,0 0-7,0-2-16,0-1-13,0-2-4,3 3 18,1-1 47,1 1 13,2-1 1,-2-2-19,-2 3-42,-1-1 1,0 1 0,1-1 5,-3 3 4,0 0-8,0-2 12,0-1 6,0 3-9,0 0-17,0 0-2,0 0-9,0 0 19,0 0 4,0 0 8,0 0-5,0 0-6,0 0-2,0 0-11,0 0 7,0 0-2,0 0 3,0 0-6,0 0 12,0 0 11,0 0 11,0 0-13,0 0-12,0 0 1,0 0 8,0 0 0,-3 0-11,1 0-7,0 0 3,-1 0 27,1 0 4,2 0-8,0 0-6,0 0 6,0 0 17,0 0-6,-3 0-2,3 0-4,-2 0-10,2 0 0,0 3 4,0 2 0,0-3 23,0-2-1,0 0-4,0 0 7,0 0-40,0 0 2,0 0-8,0 0 15,0 0 29,0 0 5,0 0-5,0 0-23,0 0-20,0 0 1,0 0-1,0 0 16,0 0 4,-2 0 8,-1 0-12,1 0-12,-1 0-5,1 0-13,2 0 18,0 0 1,-2 0-22,-1 0-5,3 0-6,0 0 4,0 0 17,-2 0-7,2 0-11,-3 0-19,1 0-2,2 0-123,0 0-53,0 3-153,0-1-64,0 3 57,0-2-390,0-1-87,0 1-608,0-1-292,0 3 157,-2 3-1830,-8 1-72,8-6 1310,-5 2-406</inkml:trace>
  <inkml:trace contextRef="#ctx0" brushRef="#br4" timeOffset="59">7852 5912 336,'31'-20'156,"-26"20"-49,0 0-4,-5 0-22,0 0 60,2 0 29,3-2-11,-3-1 163,-2 1 10,0-3 174,0 0 50,0 2-93,5-1 260,0-1-120,-3 0 217,3 0 14,-3 0-199,6-3 180,-6 3-242,0-2 174,1 2-15,-1 0-195,0 0 141,3 3-205,0-3 121,-3 5-28,3-3-174,-2 3 65,-3 0-145,2 0 95,0 0-1,3 0-106,0 0 81,-3 0-126,1 0 58,2 0-23,-5 0-91,4 3 11,1-1-87,0 6 28,0-1-15,-3-5-45,5 6 2,0-3-36,3 0 12,2 0-1,-5-3-23,3 3-1,-6 0-21,4 3 6,-1-1 1,2 0-5,3 1 9,-2-6-11,4 6 11,1 2 3,-3-3-7,12 5-3,-1-4-15,4 2 8,-1 0-4,-9 0-7,12-1 3,-3 1-1,7 5-4,6-2-3,-11-3-4,8 2 1,-14-5 3,11 3-1,1 3-3,-6-6-3,-4-2-19,-9-5-1,4 5-2,5-3 9,-10 1 13,3-1 33,-5-2-3,2 0-9,1 0-9,-6 0-9,3 0-16,-2-2-4,4-1 6,0 1 5,-2-5 12,3-6-6,-3 1-5,0-6 8,2-4 8,-5 0-1,11-5 5,-4 9 2,3-6 8,-2-6-1,-5 10-3,0-7 7,2 7-11,8-10 0,2 3 7,-7 10-3,-3-6 16,-2 4-11,7-9 2,0 9-2,-4 4-9,-3 0-1,-3 2-6,6-1 4,-1-4-4,-5 6-3,3-3-3,-2 0 1,2-5 0,0 1-4,-5 1 0,7-4 1,-4 0 2,2-6 1,0 4 0,-3 6-4,3-9 0,-4 5 9,1-1 7,3 4 4,-5 4-4,-2-5 6,-3 8-13,1-8-7,-1 2-7,1 4 0,1-4-2,1 6 5,-2-3 4,-1 0 4,-2 5 0,0 0-13,0 3-13,0-3-13,0 3-4,0-1 7,0 1 0,0 2 19,0-3-3,0-2-3,0 5-1,0-2-19,0 2-27,0 0-114,0 0-92,0 0-25,0 3-500,0 2-206,0 2-708,0 1-323,0-1 209,0 8-1172,0-7 548,5 14 818,2 0-5</inkml:trace>
  <inkml:trace contextRef="#ctx0" brushRef="#br4" timeOffset="60">7914 5125 720,'-14'7'357,"11"0"-5,3-2-41,0-2-73,0-1 157,0-2-29,0-5 159,0 0 30,0-2-115,3-8 166,-1 0-152,8-7 149,-1-5 0,1 0-150,4-6 184,-4 14-134,4-11 173,1-2 9,-6 2-169,8 0 142,-8 10-201,8-7 121,-2-3-36,-4 6-167,4-6 58,-1 13-143,8-13 71,2-2-22,-8 4-106,4-1 41,-1 9-96,9-5 35,1 0-21,-3 8-60,8-10 20,-10 2-54,19-5 24,0 1-3,-10 11-35,-1-6 3,-11 4-26,13-7 35,1 2 10,-3 10-17,3-2 39,-13 4-28,14-4 29,0 0-4,-5 4-38,5-4 14,-12 7-35,14-2 16,0-1-6,-4 6-19,4 2 18,-19 2-16,12-2 25,-2 3 7,-5 2-22,2 0 15,-12 0-26,6 2 24,-6 1 2,-2-1-20,2 8 32,-4-2-27,7 4 9,-3 0-12,-2-2-23,2 8 17,-2-1-5,3 13 18,-1-3 4,-5-5-26,6 8-4,-6-5-35,3 12-10,3-3-11,-3-11-4,0 19 6,-5-7 20,5 9 11,-3-4 10,-2-6-9,3 8 2,-3-14-13,0 9-2,1 5-4,-4-10-6,1 3-26,-2-13-22,1 10-32,-1 1-18,-3-6 14,0-5-51,0-12-18,0 5-136,0-3-81,0-2 18,2 0-447,0-5-123,3-3-595,-2 1-255,-3-3 198,-8 12-1122,-13 8 566,-10 10-490,2-8 955,22-24 547</inkml:trace>
  <inkml:trace contextRef="#ctx0" brushRef="#br4" timeOffset="61">8675 5191 560,'36'30'126,"-24"-30"2,0 0-9,0 0-21,2-2 101,-4 2 0,4-5 78,0 0 8,-4 2-68,4-4 68,-4 2-81,4-2 56,0-1-13,-2 1-73,0-3 17,-4 2-87,-1-2 10,0 1-23,-2 4-41,-1-5-22,-4 5-26,0-3-6,0-2-1,0 5-2,0-2 0,-2 0 1,0-1-3,-1-2 1,1 3 2,-8-1-3,1 3 0,-6 0 1,1 1 2,2-1 5,-2 2 1,2 1 1,-3-1 5,-1 3 2,6 0 1,-7 0 2,8 0-2,-3 0 8,0 0 3,2 0-2,-2 5 9,5 3-4,0-1 9,-3 0 1,3-2-8,-2 5 7,2-2-5,-1 2 14,1 2 3,2-2-6,1 2 19,-1-2-9,0 5 24,0 0 4,3-5-12,-3 2 27,3-2-18,-1 2 31,3-2 8,0 0-24,3-2 25,-1-3-36,5-3 10,3 1-14,-3-3-32,7 0-21,-2-3-22,3-2-2,1-5-3,-1-5 0,-6 3 0,3-8 0,-5 3 1,5-3-3,-2-2 1,-8 7 2,1-5-3,-3 8-5,0-3-7,0 0-4,0 3 7,0-3-14,-3 5 0,-1-3-25,-1 1-14,-2 5-4,-5-1-252,0 3-169,-12 0-294,-7 3-87,-3-1 173,-2 3-322,44-5 887,-4-2-415</inkml:trace>
  <inkml:trace contextRef="#ctx0" brushRef="#br4" timeOffset="62">8737 5323 448,'-24'5'90,"31"-8"-24,-2 1-31,5-1-4,-6 1-8,4-1 14,-1 1 7,0 2-3,0-5 63,-4 0 18,4 0 72,0 0 25,-5 0-33,5 0 106,1 0-55,1 0 76,3-2-2,-5-1-83,5 3 39,-2 3-109,2-3 16,-3 2-30,-1 1-62,-1 0-23,-5 2-45,3 0-14,-3 0-15,-2 0-9,0 0-53,0 0-8,0 0-36,0 0-3,-2 0 28,-5 0-15,0 0 50,-5 0-6,-3 0 10,3 0 22,-4 0 1,-1 0 20,-2 0 5,0 4 9,4-1 9,-2 7 10,6-3 3,-4 3 19,6-2 12,1-3-5,1 0 42,5 4-12,2 1 18,-3 0-7,3-2-28,0 4 17,0-2-21,3 2 12,-1 1-5,3-6-19,5 1 5,-3-6-20,5 3 7,0 0-3,-3 0-11,3 0 2,-2-5-13,4 0-1,0 0-2,-4 0-5,4-3-8,-2 1-5,7-3-5,3-7-6,0-1 3,-10 1 6,-1-6 2,1 4 2,0-4 0,-2 3 0,0-4-8,-3 4-1,0-5-7,-5 0 0,1 5 7,1-2 0,-1 5 6,-1-3-4,1-3-2,-3 6 1,0 5 5,0-3-7,0 5 1,0-3-10,-3 3-4,1 0 3,-3 3-16,0-1-28,-2 3-125,0-2-109,0 2-29,-5 0-371,0 0-36,9-12 323,3-6-229</inkml:trace>
  <inkml:trace contextRef="#ctx0" brushRef="#br4" timeOffset="63">11333 4535 1472,'26'-5'553,"-26"5"-153,0 0 25,-3 0-155,1 0 100,-3 0 11,5 0-85,-5 0 109,3 0-94,-5 0 110,2 0 4,-2 0-106,-5-2 102,-5-1-95,-7 3 122,-2-2 9,9 2-105,-16 0 98,-1 2-142,-9 3 85,0 0-18,7 3-106,-14 2 55,9-1-109,-16 11 55,0 3-12,14-4-73,-17 6 15,9-10-88,-15 7 30,-4 6-9,18-9-37,-18 11 32,15 0-26,-19 4 36,0 1 3,16-10-35,-16 12 36,22-2-40,-18 4 31,1-2 8,19-14-29,-8 11 52,27-6-38,-5 1 48,3-1 2,9-11-40,2 0 47,13-7-43,-1 5 58,3-3 10,0-4-39,4 4 81,3-4-49,0 2 66,0-1-12,0 1-77,5 0 21,5 0-71,4 3 28,8 1-6,-1-4-44,13 3 5,-10-3-60,16 2 2,1 0-12,-8-4-23,13 4-11,-5-2 0,14 5 6,2 0 1,-12-3-5,18 1-9,-13-3-9,19 2-9,5 0-2,-19-4 3,29 4-15,-17-7-2,24 5-19,0-5-13,-22 0 9,25 0-41,-23-5 15,27 0-28,3 0-1,-27 0 31,26-3-31,-23-4 23,24-10-29,-1-6 5,-23 1 31,23-5-16,-31 9 30,22-6-19,-5-6-2,-23 10 23,8-5-23,-25 6 18,6-9-29,-1 6-3,-18 7 25,1-7-22,-15 0 29,14-6-23,-4 4-2,-3 6 23,3-9 0,-15 5 36,8-3-16,-3-2-2,-9 7 12,4-5-28,-4 10 5,4-9-23,-2-1-2,-5 5 24,0-5-18,-7 5 15,-2-7-27,2 2-1,-3 8 28,-9-10 37,-7 5 61,-14-3 39,-8 0 26,8 0-4,-30 3 50,4 12-24,-30-2 50,-7-1 4,18 3-39,-33 5 37,25 0-48,-31 3 38,0-1 1,31 3-37,-39 0 32,32 0-52,-34 0 22,1 3-11,32 2-42,-33 2 1,37 3-30,-30 0 7,3 3-7,33-4-7,-24 6 19,32-2-12,-20 2 14,5 2 3,24-5-13,-14 13 7,28-5-24,-9 0 8,0-5-4,21-6-7,-2 6-11,17-2-16,-3 2-2,0 2-4,10-5-6,-2 3-123,4-5-134,0 2-264,-2 1-152,7-3 35,-2 2-568,2-2 40,-7 5-549,-3 0-119,-2-3 376,-14 13-394,9 0 742,-7 2-134,-4-2 191,13-13 404,1-17 269,14-7 394</inkml:trace>
  <inkml:trace contextRef="#ctx0" brushRef="#br4" timeOffset="64">10256 5387 672,'31'15'522,"-26"-20"54,-3 0-5,-2 0-92,5-2 348,0 2-79,-3 2 291,-2 1 27,0 2-252,0 0 198,0 0-352,0 0 147,0 0-61,0 0-237,0 0 37,3 2-223,-1 3 70,0 3-38,3-1-118,0 8 14,2 0-98,0 7 32,1 3-14,-4-8-57,6 3 14,-3 0-37,3 10 37,-1-3 5,1-2-26,-1 4 35,6-9-35,6 15 40,3-1 2,-7 1-37,4 12 47,-4-15-43,10 13 23,1-1-9,-4-9-38,7 17 9,-9-12-39,11 12 27,-2 0 2,0-13-20,3 13 13,-8-12-33,20 7 13,-3 3-5,-7-16-20,4 3-10,-11-14-24,7 6-1,2-4-2,-4-8-2,14-2-10,-15-7-15,10-1-26,3-2-20,-15-2 5,4-3-40,-13-3 18,16 3-27,1-5-1,-8 3 33,5-11-17,-15 1 39,8-10-8,-5-6 9,-10 6 19,12-8-6,-6 11 20,-4-11-1,-1 3 5,-6 2 12,6-7 34,-8 12 18,2-12 13,3 0 1,-5 2-15,-2-7 32,-2 9-1,1-19 27,-1 0 5,-1 10-19,-2-12 39,0 7-36,-2-13 21,2-2-7,-3 15-28,-1-15 25,-1 15-23,-5-13 25,-2-1-1,3 16-24,-6-12 12,1 17-27,-3-9 24,1 2 12,4 17-23,-5-10 23,-2 8-22,-5 2 30,-5 3-1,12 7-28,-7-2 19,0 4-30,-7-2 9,-2 1-12,4 4-24,-2 2 2,10 3-16,-13 3 2,1-1-2,4 3-9,-5 0-22,18 0-44,-13 3-83,0-1-81,5 1-15,0 7-372,10-3-126,-10 3-513,0 2-234,5-4 136,-10 7-1284,1 2 276,-3 3-691,11 9 1121,18-16 489</inkml:trace>
  <inkml:trace contextRef="#ctx0" brushRef="#br4" timeOffset="65">10383 4666 2048,'2'18'1391,"3"-18"-388,2 0-18,3 0-417,-3-3 209,3 1 25,-8-1-185,5-4 187,0 2-248,5-7 147,-2-1-36,-1 1-199,6-5 103,-6-3-173,6-5 115,-1-2-12,-2 9-131,9-1 114,-4 1-141,0-9 93,-3-3-18,-4 13-121,14-5 48,-3 2-130,1-7 43,2 4-22,-3 6-77,1-3 13,-13 3-58,11-8 34,-1-2 1,2 10-43,3-6 18,-12 3-33,7-7 33,5 2 3,-7 8-31,2-10 30,-2 2-43,4-2 16,-6 0-11,-3 4-28,9-1 1,3 11-24,-2-9 17,2 0 4,-10 4-15,7-4 1,-1 2-19,13-12 3,-2 2-10,-7 5-10,5-2-8,-12 7 0,11-7 0,-4 5 0,0 5 0,2-13 3,-11 8 11,9-6 11,-5 1 3,-7 5-10,14-1 0,-4 16-7,-3-8-1,-3 0 1,-6 5 0,12-7 23,-3 5-6,0-1 6,-2-2-9,-8 8-6,8 0-3,0-1-3,7 1 15,-3 2 13,-9 0-5,2 2 10,-2 1-16,3-1 5,1 3-5,-4 0-12,3 0-5,-3 0-6,2 0 5,0 0-1,-4 0-2,0 0-3,-1 0-8,1 0-7,-1 0-7,-2 0-4,8 0-21,-8 0 9,3 3-9,-3-1 6,-2 1 8,4 2-7,-4 0 6,2 2-19,0 3-6,-2-2 7,0 1 0,-5 1 21,0 0-16,2 0-1,3-2 8,0 6-11,-3 1 15,3 8-7,-3 1 7,-2-9 7,0 12-26,0 1 1,0 4-14,0 0-4,-2-10 18,-8 18 2,-2-3 28,-2 13 0,-3-3-3,5-13 7,-2 13-20,-3-7-5,-7 12-13,-2 0 13,7-10 20,-7 15 6,-1-15 4,-4 13-3,-2-1 3,11-14-3,-16 9-4,7-14 2,-3 7-17,1-5-8,11-12 6,-11 10-46,2-6-10,-5 6-64,2-3-39,13-14 3,-10-1-259,7-5-77,-3 3-337,-1 0-147,6-5 125,-4-3-811,12-7-64,-10 0-871,-5 5-586,15-10 1353,14 5 305</inkml:trace>
  <inkml:trace contextRef="#ctx0" brushRef="#br4" timeOffset="66">15701 3683 512,'23'-29'245,"-25"29"-36,0 0-57,-1 0 88,3 0-9,-2 0 107,0 0 25,2 0-71,-3 0 115,-2 0-103,1 0 94,-1 0-5,0 0-104,-2 5 68,-3 5-122,-9 4 46,-5 1-25,3-2-85,-6 14 3,11-2-78,-6 2 17,-4 0-13,7-10-36,-5 8-7,5-3-32,-8 1-1,3 2-6,10-3-10,-3 0-10,3-12-7,-5 2-9,2 1-2,5-1 3,-5 1-202,8-6-208,-3 5-337,0-2-172,5-2 104,-3 7-198,0-1 450,-1 4-129,-9 4 272,8-19 117</inkml:trace>
  <inkml:trace contextRef="#ctx0" brushRef="#br4" timeOffset="67">15636 3750 224,'31'-22'147,"-29"12"-19,3 0-34,2-5 61,-2 8 7,0-1 97,2 1 41,-4 2-40,-1 0 151,0 0-82,3-2 105,0-1-5,0 1-113,-1-1 85,-4 1-113,3-3 98,2 0 1,-3 3-93,3-3 101,0 5-114,-3-3 62,-2 4-23,0-1-104,0 2 22,0 3-81,0 0 47,0 0-5,0 0-51,-2 5 15,-3 5-74,-2 5 12,-5 5-12,0 2-34,-12 8-5,-2-6-28,-8 16-1,-4 5-3,9-11-8,-14 8-2,14-17-8,-7 10-2,1-1-2,3-11-1,1 6-2,12-6 3,-7-3-1,4-3 1,8-5 3,0 3-10,4-3-9,-2 1-26,3-3-27,4-5-9,0-5-175,5 0-60,-2 0-161,2 0-38,0 0 101,0 0-125,0 0 161,0 0-125,0 0-3,0 0 118,0 5-176,0-3 132,0 1-104,0-1 41,0-2 165,0 0 30,0 0 164,4 0-12,4-2 26,-4-1 52,8-2 7,-5-2 32,5-8 0,3 0 8,-6 5 13,8-7 8,-5 4 3,2-6 0,1 1 0,-3 3 0,12-4 1,-8 4 5,1-3 8,-3 4 5,-4 1 3,4-4 29,-2 7 11,3-7 43,1 4 18,-4 3-14,0-2 88,-2 5-13,2-6 80,2 1 13,-4 2-56,4-3 121,-4 4-42,2-4 129,2 1 17,-4 4-95,2-2 131,0 1-121,0-1 122,-1 2 10,-1 1-112,0 2 183,-3 2-116,5-2 133,-3 3-19,-2 2-161,3 0 13,-5 0-178,2 2 65,0 1-15,0-1-85,3 8 43,-3 0-81,3 10 40,2 0-14,-5 2-54,2 3 13,-1-13-64,4 11 15,-1 4-5,-1-10-33,2 10 6,-2-2-19,2 5 13,0-3-10,-1-10-19,4 8 8,-3-3-16,2-2-9,0-2-15,-2-6-14,3 3-65,-6-5-65,3 0-208,0 0-169,-5-8-45,-2 1-1033,-5 1-172,-2 4-584,-3 2-73,-2-15 970,-3-12 726</inkml:trace>
  <inkml:trace contextRef="#ctx0" brushRef="#br4" timeOffset="68">15763 3421 576,'-17'5'192,"19"-10"-24,1 0-40,2 0 47,-1 2-46,-1-1 44,-1-1-4,-2 2-43,0 3 34,0 0-46,0 0 32,0 0-3,0 0-44,0 0 10,0 3-47,0-1 9,0 1-9,0-1-23,-2 5 9,-3 3-7,-2 5 19,-3-2 3,3-4-13,-3 19 33,1-3-10,-5 2 21,-1 0-3,3-10-25,0 8 14,3-3-24,-1-2 26,3-2 4,0-6-15,2 0 23,3-4-32,2-3 18,0 0-3,0-3-22,0-2-16,0 0-57,2 0-25,3 0-10,4-7-73,-1-3 17,6-8-20,7-6 10,-1-1 39,-8 5 37,2-2 22,-5 0 28,8-8 16,-2 0 9,-3 5-2,2-2 36,-2 15 7,2-8 35,1-2 11,-6 7-21,3-5 39,-5 10-46,-2-2 5,0 2-23,0 2-10,-1 6-42,-1-3 24,-3 2-6,0-2 17,0 3 5,0 2-15,-3 2 2,-1 3-25,-1 8 2,-2 7-2,-3 4-9,-7 9 15,1-14-2,-11 18 3,6-2-4,6-3-10,-1 6-5,1-19-11,-4 11-18,2 0-21,5-3-14,-4-5-271,4-7-195,0 5-397,0 0-375,9-10 571,13-18-91</inkml:trace>
  <inkml:trace contextRef="#ctx0" brushRef="#br4" timeOffset="69">15763 3683 1456,'24'30'579,"-17"-20"10,2-3-54,-1 1-115,-1 2 181,-5 0-149,3 5 129,0-1-15,0-1-159,4 12 70,-2-8-180,3-2 59,-3 2-38,-2-7-108,0 5 4,4-3-95,1 3 18,-1 0-18,-2-5-46,5 0-29,-4-8-69,1 1-112,3-1-97,-2-2-56,2 0-674,-3 0-169,1 0-493,2-2-26,-3-1 368,-4-4 431,-10-3 853</inkml:trace>
  <inkml:trace contextRef="#ctx0" brushRef="#br4" timeOffset="70">16079 3094 560,'23'10'211,"-23"-10"-56,0 0 44,-2 0-41,0-3 59,-1 1 5,1 2-55,2 0 33,-3 0-74,3 2 31,-2 1-10,2-1-43,-5 8 9,3-2-45,-5 2 17,2 2-3,3-5-21,-3 6 36,0-3-8,0 5 34,0-1 5,1-4-30,-1 8 22,0-3-45,-2 7 10,0 3-13,0-11-30,-5 9-4,4-6-19,-1 10 6,-3 1-2,2-6-5,-2 5-4,3-10-8,-3 6 2,0-3 1,2-6-3,1 1-4,4-5-6,-2 5-7,2-3-7,0-4 1,3-1-94,2-7-147,0 0-247,0 0-140,-3 0 76,1 0-450,12 10 866,2 5-458</inkml:trace>
  <inkml:trace contextRef="#ctx0" brushRef="#br4" timeOffset="71">16712 1784 528,'10'-12'193,"-5"12"37,-3 0 13,1 0-29,-3 0 166,0 0-35,0 0 133,0 0 13,0 0-115,0-3 125,2-2-131,3 3 109,-3-1-20,-2-2-130,0 3 67,0 2-129,0-3 67,0 1-17,0-1-93,0-2 47,0 3-85,0-1 52,0 1-8,0 0-70,-2-1 34,-1-2-61,-1 0 31,-4 0-9,6 3-48,-5-3 3,-3 2-48,1 1 13,-3-3-9,2 5-27,-4 0 4,-1 0-8,-6 0 13,-3 0-2,0 0-12,-2 0 14,9 0-13,-7 0 8,-2 0-4,9 0-10,-4 0 5,1 5-11,-4 0 9,-4 5 5,4-5-5,2 0-9,1 4 4,6-4-6,-4 0 9,-5 5 6,10-5-9,-3 8 14,3-6-6,-5 3 15,0 0-1,2 0-9,-2 2 25,2-2-6,0 2 21,1 1-3,1-3-19,1 2 15,4-2-22,-2 2 10,3 1-6,-3-1 6,9-9-39,-6 9 35,-1 0-6,1 3 15,1 0-4,4-5-17,-3 2 15,-1-2-15,1 5 8,-2 0-1,4-5-17,0 5 15,0-8-11,0 3 14,3 2 4,0-4-10,2 4 20,0-2-19,-3 5 14,3 0 1,-2-5-15,0 5 21,-1-5-19,1 2 12,2 0-5,0-2-16,0 8 1,0-8-17,0 7 11,0-2-1,0-3-6,0 3-2,0-5-13,0 5 5,0 0 3,0-3-10,0 3-6,-3-3-6,1 3 0,2 2 0,0-7 0,-2 10 0,-1-3 1,1 3 6,2-5 6,0-5 1,0 2 9,0-2-11,0 3 1,0 2-1,0-8-3,0 8 4,0-5-1,0 2 8,0 3-4,0-8-7,0 6 0,0-6 5,0 6 5,0-4 3,0-1-10,0 4 18,0-2 4,0 5 5,0-3-2,0-2-12,2 0-3,1 0-17,-1 0 2,0 0 2,1-3 2,-3 6 7,0-3-10,0 2 7,5-2 1,-3 0 2,3 0 0,-5-3-7,0 6 10,2-3 8,3-3-8,0 3 9,-5 0-8,2 0 2,3 0 1,-3-3-3,1 0 20,1-2-6,1 3 8,2 2 2,-4-3-12,4 3-3,0-3-23,0 6 3,0-3-2,-2-3-2,5 3 20,-3-5 3,0 2 5,3 1-5,-8-3-12,5 2 4,0-2-8,3 3 0,2 2-3,-5-3-4,3 0 11,-3-4-2,5 2 0,-3 0-4,-1 0-6,1 0 6,1-5-1,-1 0-2,3 0-2,-2 0-2,2 0 1,-3 0-6,1 0-2,2 0-2,-3 0-1,6 0 5,-6 0 8,1 0 3,2 0 2,-5 0-6,3 0-12,-1 0-4,3 0 3,3 0 1,-6 0 3,5-3-1,-2 3-1,5-5-5,-2 0-2,-3 0-1,2 0 2,-2 0 8,5-2-2,-3 0-1,-2 2 1,2 0 3,-2 0-1,3 0-6,1-3-4,-4 3-2,0-2-13,-5 2 6,3-2-9,2-3-2,-5 5 5,3-5-9,-3 2 11,5-4-10,-3 2-1,-1 3 8,-1-3 5,-5 0 21,8 0 4,-3-2 0,2 2 0,1-5-12,-3 5 1,3-2-1,2-3 4,-5 5-1,2 2-3,-1 3 5,1-4-3,-2 1 7,-2 1 1,0 2 0,2 0 5,0 0 9,0 0 2,-2 0-5,5-5-20,-3 0-9,3-2-5,2-1-2,-5 3 6,2-2-3,-2 2 13,5-5-3,-2 0-1,-3 3 1,5-5-2,-2 4 12,4-4 4,-2 0 0,-2 4 0,2-4 8,-1 2 1,6-2-2,-2-1-2,-3 6-2,2-3 1,-2 3-8,0-3-2,2-2-1,-7 4 1,3-2-3,-3 3-11,5-5-17,-2 2-8,-3 0 8,5-5-26,-5 3 10,0-3-6,3-2 4,-8 7 18,5-5-1,0 8 18,1-8-3,-4 2-1,4 4 8,-6-11 4,0 5 4,1-5-8,-1 3-5,1 10-3,-1-3-13,-2 2 3,0-4-20,0-3-5,0 8 9,0-6-18,0 9 20,-2-9-13,-1 6-1,-2 2 16,1-2-22,-4 4 16,-4-2-12,0-2 5,3 4 16,-8 1-3,8 2 15,-8-2-14,2-1 1,4 3 6,-4 0-3,3 0 18,-5 0-7,3 3-1,2-1 8,-5 1-13,5-1 4,-4 1-11,-1 2-4,5-2 12,-2-1-21,6 1-12,-4-3-83,1 0-67,6-3-11,-5 1-487,3 4-285,-3-2-625,-2 0-243,3 3 332,-3 2-617,2-3 1878,-6 1-821</inkml:trace>
  <inkml:trace contextRef="#ctx0" brushRef="#br4" timeOffset="72">16205 2309 560,'0'27'138,"7"-27"18,1 0 3,-6 0-24,5 0 107,-4-2-11,-1-3 108,0 0 28,-2 0-70,3-5 148,4 5-86,-2-5 130,0 0 9,-3 3-115,0-6 129,1 1-142,2-3 110,-3 0-11,-2 5-123,2-4 54,1 4-157,-1-5 47,0 2-32,1 3-96,-3 3-27,0 5-78,0-1 3,0 1-10,0 2-22,-3 0-1,-4 0-5,0 0 14,-2 2 3,-1 3-7,0 7 13,1-2-8,-3 8 18,-2-3 4,4-3-11,-2 3 39,5-3-7,-3 6 25,3-4 3,0-1-28,2-1 50,3-4-9,-1-1 46,3-5 0,0 1-43,0-3-4,5 0-87,2-3-34,3 3-40,-3-2-25,7-3-98,-4-2-3,7-3-87,-3-5-31,-2 5 42,2-5-273,-4 8-110,0-3-434,-3 2-376,-5 1-30,-2 4 332,-2 3-83,-3 0 519,5 13 227,0 4 16</inkml:trace>
  <inkml:trace contextRef="#ctx0" brushRef="#br4" timeOffset="73">16966 4535 400,'-17'18'44,"20"-18"13,1 0-23,-1-3 15,-1 3 6,-2-2-8,0-1 27,0 3-13,0 0 17,0 0 0,0 0-21,0 0 14,0 0-21,0 0 16,0 0 1,0 0-15,0 0 28,-2 0-13,2 0 22,-5 0-4,3 0-24,-1 0-2,3 0-27,0 0 9,-2 0-2,-1 0-13,1 0-1,0 0-12,-1 0 3,-1 0-4,-1 0-3,0 0-3,3 0-6,-6 0 0,4 0 0,-4 0 0,1 0-8,2 0-6,-2 0-11,0 0-7,0 0 4,-3 0-26,6 0-20,-8 3-72,2-1-50,0 1 15,-11 9-153,4-2-18,5 5 156,15-3-116</inkml:trace>
  <inkml:trace contextRef="#ctx0" brushRef="#br4" timeOffset="74">17346 4273 32,'-9'0'67,"4"0"-10,3 0-16,2 0-6,-3 0-17,3 0 12,-2 0 6,-1 0-6,3 0 11,0 0-14,0 0 5,0 0-2,0 0-9,0 0 1,0 0-12,-2 2 5,2 3-1,-2-2-4,2-3 6,0 0-2,0 0 6,0 0-2,0 0-6,-3 0 10,1 0 1,2 0 12,-3 0 6,3 0-5,0 0 35,0 0 0,0 0 36,0 0 10,0 0-17,0 0 38,0 0-33,0 0 48,0 0 12,0 0-30,0 0 74,0 0-35,0 0 64,0 0 1,0 0-61,0 2 46,3 1-73,-1 2 27,3-3-20,-3-2-59,-2 0-10,0 3-46,0-1 5,0 0-5,0 3-17,0-5-1,0 0-11,0 0 8,0 0-1,0 0-3,0 3 14,-2-1-4,-3 1 11,3-1 4,-3 1-7,0-3 13,1 2-17,-1 3 11,-2-2-1,2-1-10,-7 3 11,5 0-13,-8 5 7,3-5-3,3 0-11,-6 5 6,6-3-8,-6 6 4,1-3-4,5-3-10,-8 5-4,5-2-5,-3 3-6,-1-1-1,1-5-2,-1 3-18,4-2-4,-3-1-10,-1 1-4,6-3 8,-7 2-68,3-2-132,-5 5-265,0 0-165,4-3 51,-23 30-446,19-34 909,-22 19-453</inkml:trace>
  <inkml:trace contextRef="#ctx0" brushRef="#br4" timeOffset="75">16775 2242 336,'-10'-25'97,"10"25"15,0 0-61,0 0 24,0-2 9,0 2-13,0-3 52,0 3-9,0-2 53,0-3 10,0 2-34,0-1 63,0-1-42,0 0 54,0 0 0,0 0-56,0 0 49,0 2-56,0-2 44,0-2-5,0 4-55,0-2 10,0 3-67,0 2 10,-2-2-14,-1 2-31,-2 0-10,3 2-18,-5 3 10,2 2 5,-2 1-6,0 9 22,0-7-7,-1 7 14,-1-2-1,2-2-13,-3 6 18,3-4-6,2 8 31,-2-6 8,5-7-16,-3 2 59,2-2-6,3 3 58,-2-6 10,2-2-42,2-3 38,1-2-83,4 0 0,0 0-28,-4 0-47,4-2-32,0 2-26,5-5-23,-3-2-17,-1 2 3,1-8-53,-4 1 1,0-3-89,0 3-46,-3 2 3,0 0-443,-4 5-64,-3 2-279,-4 1 6,1 2 239,1-13 261,2-4 522</inkml:trace>
  <inkml:trace contextRef="#ctx0" brushRef="#br4" timeOffset="76">16901 2111 304,'-9'0'97,"9"0"22,0 0-53,2 0 37,3 0 20,-3 0-13,1 0 125,-1 0 19,3-3 137,2 1 42,-2 2-74,2-5 176,-2 2-112,2 1 146,0-3 1,0 3-140,3-1 122,0 3-175,2 0 92,2 0-28,-5 0-135,6 3 36,-3-1-134,2 5 42,0 1-20,-4-6-76,2 6 8,-2-3-67,4 0 22,-2 5-11,-3-5-35,3 4 12,-2 1-26,4 0 16,1 0-2,-6-2-16,6 4 50,-8-5 2,5 3 51,0 0 16,-3 0-30,3 0 59,-2-2-52,2 4 54,2 0 3,-4-2-50,2 12 47,-5 1-63,7-1 32,-4 3-14,-1-3-56,3 0-6,-2-7-50,2 8 5,-3 1-9,-1-6-12,4 1-1,-5-4-23,2 8-1,1-1-5,-1-5-5,-1 1 6,-1-6 15,-2 3 9,2 2 1,0-5-8,2 3-9,-4-5-4,0 5 14,0-3 14,-3 1 1,1 2 21,1-3-6,4 3 29,-4-3 4,1 1-18,0-1 14,0-7-43,-3 12 47,0 3-19,1 3 8,-1-9-10,3 1 5,-5-7-41,0 19 40,2 0-6,1 5 17,-1-2 0,1-13-21,-1 13 14,-2-3-23,0 6 9,0 1-5,0-12-20,0 13-6,0-5-10,0 5 9,0-1 2,0-14-6,0 15 4,0-6-4,0 4 15,0-4 3,0-11-7,0 11 13,0-1-15,0 1 2,0 1-2,0-10-12,0 12 9,0-5-10,0 3 1,0 2 0,0-14-4,0 11 0,0 1-8,-2 2 2,-1 3 1,-2-13-3,1 10-4,-4-2-4,1 2-2,0-5-1,-2 6-6,1-14 2,-4 11-3,3 0-6,-1-3 2,5-12 4,-2 2-10,0-4-1,0 2-11,2-3-3,0 0 7,1 1-9,1-6 1,-4 3-26,2 2-12,-2-4 12,-2 2-46,1-3 6,-1 1-56,-1-1-21,1-2 17,-1 2-229,3-2-93,-7 3-319,2-1-140,0 1 119,0-3-612,2 0 145,-9 2-422,-3 5 52,-2-2 507,3 3-175,21-1 1171,-2 8-480</inkml:trace>
  <inkml:trace contextRef="#ctx0" brushRef="#br4" timeOffset="77">16712 1915 240,'-16'30'124,"16"-23"-1,0-2-17,0-2-22,0-1 53,2-2-4,0-2 71,1-3 22,-1 2-39,5-2 92,3-2-50,2-3 92,0-2 8,-5 2-73,5 0 93,-5 0-83,5 0 101,0 0 6,-2 3-84,2-6 118,-5 6-82,7-5 122,-2 2 6,-2 2-106,4 1 95,-4 2-142,4-3 79,0-1-19,-4 4-105,7-3 61,-3 1-88,8-1 66,1 1-10,-8-1-79,2 1 42,-1 0-78,6-1 44,4 1-5,-9 2-62,4-5 32,-1 2-52,8-1 47,-1 1 3,-3 1-35,-3-1 47,-11 6-60,9-6 31,2 3-10,3 3-48,0-3 4,-14 2-43,4 1 15,5 2-3,3 0-18,-1 0-21,3 0 10,-14 0-12,6 0 12,6 0-4,0 0-11,-1 0 11,-7 0-7,6 0 15,3 0 6,-8 0-8,11 0 21,-7 2-22,5 1 13,0-1-2,0 1-13,5 4 10,-15 3-24,8 0 9,-3 3-2,-5-4-8,0 6-9,1-2-19,6 2 1,-1-1 0,-9-1-4,1 4 2,-2-2-2,4 5-9,1 2-5,-3-10 2,2 1 6,-2 2 9,2 7 6,-2 0 6,-2-9 1,4-1-1,-4 0-13,2 3-4,2 3-3,-4-9-4,4 9 11,0-3 11,6 7-2,1 3-2,-9-10-2,0 7-5,-2-2-14,1 9-11,1 1 0,-2-3 7,2 6-5,-2-9 5,-1 18-3,1 1 3,-3-9 4,5 11-4,-7-8 13,2 10 2,0 2 4,-2-11-1,0 14 0,-3-13-5,3 18-2,-3-2-6,0-11 13,1 18 6,2-12-1,-3 19 9,-2 3 13,0-18-6,0 23-3,-2-17-18,-6 21-9,1 1-5,-2-18-2,-6 23 2,3-23 6,-4 18-8,-1-3-5,3-22 2,-1 10-13,3-25-2,-2 5-32,2-5-18,0-19 0,2 9-224,3-12-232,-2 2-547,-6-7-332,6-5 55,-13 5-1044,-6-10 391,13 14 672,-14-1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93B84-26A7-4D92-A32D-B09B0D79F33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C1125-B7D7-4352-9742-DAF764166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 출처 </a:t>
            </a:r>
            <a:r>
              <a:rPr lang="en-US" altLang="ko-KR" dirty="0"/>
              <a:t>: https://m.blog.naver.com/ahdtlf2010/220662171584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0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1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그림의 출처 </a:t>
            </a:r>
            <a:r>
              <a:rPr lang="en-US" altLang="ko-KR" dirty="0"/>
              <a:t>: https://www.reddit.com/r/Unity3D/comments/6jh39c/rope_swinging/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6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산속에서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하단에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우거졌음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집들이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소규모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초가집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위주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백두산을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초가집에서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기와집들이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시작함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대도시를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지나가는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한양의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궁들이나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등장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태백산맥을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산들의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정경을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백두산의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천지를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올라가면서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백두산의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경치들을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지나가고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8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182B-600B-43D0-9A83-32AB33C0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A1C0AD-2311-4E09-A10C-BD2CC8CA0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6399A-E937-4B4D-85E3-84A4680C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5FF6-FB58-4A46-8512-5DF59B3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7FCC0-A3D8-45A0-B46A-267CC65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19782-9EBC-44A4-AF62-BFFE173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DAC54-9C0F-4C0B-A63A-8DD76F38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B1511-3B60-49D4-B317-1A6C920F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BD795-463E-4E2E-AFD5-904E45D5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5BA82-715C-49BD-A726-7DE18E5F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A1473-D5BE-4D81-B617-6F64E0CD2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0A253F-A275-407C-B961-42D78507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EBAB2-F40D-4CBA-B513-5405B42A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43B8-70ED-4190-B3DF-25265F96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F8AF5-CD14-4356-8684-5B38E621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2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5A7BE-C7DA-4C0B-B1BB-3FA53286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7E944-9369-448A-BE11-E127A77E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67718-CA19-4450-A0FD-1F9DA4B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519A9-0687-4A3B-A831-2AA2FA37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EEDF1-9E9E-4507-B6B8-261A8536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354D5-007A-42D2-A874-C76B77D5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AABBC-628D-4886-BF8A-7C1D1C3E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0DAE2-368C-4C71-8777-5871E73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7C07-C37E-47CE-B24E-1FDB2ADE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71F10-F441-48ED-8E9E-9AFB33EF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5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15C2-8C7A-45B4-9760-66D48E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45AA0-56EB-40A5-BDD6-32E6B7E80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E9A99-FBFA-4929-A3A2-F9F6ED0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AF2D1-C27D-42F7-A1A3-F1F246E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B1034-7969-41A1-B871-F66F91E4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C4BC-76EA-4E5A-8D57-B3668ABC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3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C764-DE1D-4893-99A5-31E7080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E1F85-B562-4A66-9C30-20265618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51E8A-D0AF-4546-92ED-359F629B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AC2905-7DEB-4DC7-994B-284E1B0B8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12CED-FCC9-4AFC-A62C-09B089D8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B4329-481D-4A94-BC7F-78C83BB0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5950D0-7F34-43FA-9BEB-1A42C371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09DD2-4508-4A1C-8467-7F0E3BE8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5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EEFBF-548D-40A1-90DB-12F8D4B3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AB97C6-704D-4AE6-9ED8-728847CB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6DF3C4-573B-47B1-A131-B52784AF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6440F-6FB6-4B04-9B0F-4939F9F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1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E5A6F8-19DD-40B6-9EC1-97C6028F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7AA46-6EDA-429F-846A-41F6B960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3B73A-E645-4AB4-9F71-F10F01EA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D75EC-C726-4899-8FDC-093E9AB8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FAC12-B640-4FDB-A214-16F72BFD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1184F-AB1F-4038-AB0A-348210A8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25C05-A4EA-4774-8C5D-A127D4DF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B0CC8-4F13-4626-B157-13F1A91E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517DB-7CE2-4457-914B-D6CE0D49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6365-73DE-403C-9B1D-E2BD97DE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59715F-6A20-4B82-AB1F-C1616C25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0C743-8684-4DCE-B7AC-9C7A03F8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DABE6-1683-470B-8B6E-126833F8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87DC1-5888-4DA7-97E5-0711623B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2661C-B256-4CBA-9C3B-BCE7B906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DB05A8-3F27-483D-91EE-6541500B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F0331-E2CD-4DFC-AEEF-37B2D6CA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21309-ED5C-4B85-84C3-95C2D2114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48A-27D0-4806-AF22-80E7CC10612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3F36D-6E2E-4939-8DCD-59800604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BA1BE-B4DC-4852-8E69-A1553D95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BEBEB-5AFF-4453-B34D-3196F74B9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b="1" dirty="0">
                <a:ln w="381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해님 달님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89CAE-F9F8-429D-8AEB-447F65DEC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동아줄을 타고 도망가자</a:t>
            </a:r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!-</a:t>
            </a:r>
          </a:p>
          <a:p>
            <a:endParaRPr lang="en-US" altLang="ko-KR" sz="3200" b="1" dirty="0">
              <a:ln w="12700">
                <a:solidFill>
                  <a:schemeClr val="bg1"/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2017180001 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고선민</a:t>
            </a:r>
          </a:p>
        </p:txBody>
      </p:sp>
    </p:spTree>
    <p:extLst>
      <p:ext uri="{BB962C8B-B14F-4D97-AF65-F5344CB8AC3E}">
        <p14:creationId xmlns:p14="http://schemas.microsoft.com/office/powerpoint/2010/main" val="349560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F60A9-2032-409B-B9B1-876104134FBF}"/>
              </a:ext>
            </a:extLst>
          </p:cNvPr>
          <p:cNvSpPr/>
          <p:nvPr/>
        </p:nvSpPr>
        <p:spPr>
          <a:xfrm>
            <a:off x="172617" y="147918"/>
            <a:ext cx="11846766" cy="6562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F5F9315-EE23-4654-B54A-A681D157D8E8}"/>
                  </a:ext>
                </a:extLst>
              </p14:cNvPr>
              <p14:cNvContentPartPr/>
              <p14:nvPr/>
            </p14:nvContentPartPr>
            <p14:xfrm>
              <a:off x="302699" y="258296"/>
              <a:ext cx="11716684" cy="6599704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F5F9315-EE23-4654-B54A-A681D157D8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579" y="231297"/>
                <a:ext cx="11728925" cy="663282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09730899-0AD8-4AC7-AC70-767B4BC2FA0A}"/>
              </a:ext>
            </a:extLst>
          </p:cNvPr>
          <p:cNvSpPr/>
          <p:nvPr/>
        </p:nvSpPr>
        <p:spPr>
          <a:xfrm>
            <a:off x="10227734" y="4075289"/>
            <a:ext cx="1591734" cy="914400"/>
          </a:xfrm>
          <a:prstGeom prst="wedgeEllipse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정지버튼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1C36840E-C6F6-496C-94F6-600145FDEF76}"/>
              </a:ext>
            </a:extLst>
          </p:cNvPr>
          <p:cNvSpPr/>
          <p:nvPr/>
        </p:nvSpPr>
        <p:spPr>
          <a:xfrm>
            <a:off x="6982177" y="3730979"/>
            <a:ext cx="2127955" cy="914400"/>
          </a:xfrm>
          <a:prstGeom prst="wedgeEllipse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위치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목표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7D7E44D-0CB2-435C-8C2F-31738859DB8F}"/>
              </a:ext>
            </a:extLst>
          </p:cNvPr>
          <p:cNvSpPr/>
          <p:nvPr/>
        </p:nvSpPr>
        <p:spPr>
          <a:xfrm>
            <a:off x="5537198" y="562772"/>
            <a:ext cx="2889957" cy="914400"/>
          </a:xfrm>
          <a:prstGeom prst="wedgeEllipse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믿기지 않겠지만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동아줄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0EF48E99-E052-4CA7-8E7C-F5A89A4B86C3}"/>
              </a:ext>
            </a:extLst>
          </p:cNvPr>
          <p:cNvSpPr/>
          <p:nvPr/>
        </p:nvSpPr>
        <p:spPr>
          <a:xfrm>
            <a:off x="2010011" y="839019"/>
            <a:ext cx="1467557" cy="914400"/>
          </a:xfrm>
          <a:prstGeom prst="wedgeEllipse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3FA9250-76C0-4FB1-B543-A87D80D9A40C}"/>
                  </a:ext>
                </a:extLst>
              </p14:cNvPr>
              <p14:cNvContentPartPr/>
              <p14:nvPr/>
            </p14:nvContentPartPr>
            <p14:xfrm>
              <a:off x="2528702" y="6536156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3FA9250-76C0-4FB1-B543-A87D80D9A4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9702" y="65271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D6BF2FF-7BCB-40C0-B34D-2E5A4B4F60CA}"/>
                  </a:ext>
                </a:extLst>
              </p14:cNvPr>
              <p14:cNvContentPartPr/>
              <p14:nvPr/>
            </p14:nvContentPartPr>
            <p14:xfrm>
              <a:off x="1106342" y="4843076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D6BF2FF-7BCB-40C0-B34D-2E5A4B4F60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7342" y="483407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BE559173-9162-4555-8570-C7B64D8C20D5}"/>
              </a:ext>
            </a:extLst>
          </p:cNvPr>
          <p:cNvSpPr/>
          <p:nvPr/>
        </p:nvSpPr>
        <p:spPr>
          <a:xfrm flipH="1">
            <a:off x="2861731" y="3687587"/>
            <a:ext cx="3002844" cy="914400"/>
          </a:xfrm>
          <a:prstGeom prst="wedgeEllipse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도망치는 오누이를 쫓아오는 호랑이</a:t>
            </a: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3588595F-A1E1-4010-B44D-8A0765C39144}"/>
              </a:ext>
            </a:extLst>
          </p:cNvPr>
          <p:cNvSpPr/>
          <p:nvPr/>
        </p:nvSpPr>
        <p:spPr>
          <a:xfrm>
            <a:off x="884737" y="3772688"/>
            <a:ext cx="1816787" cy="8670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크기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BE085BA-2434-4D48-8592-820D00A072E6}"/>
                  </a:ext>
                </a:extLst>
              </p14:cNvPr>
              <p14:cNvContentPartPr/>
              <p14:nvPr/>
            </p14:nvContentPartPr>
            <p14:xfrm>
              <a:off x="1438836" y="853039"/>
              <a:ext cx="9444410" cy="5535199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BE085BA-2434-4D48-8592-820D00A072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9835" y="826042"/>
                <a:ext cx="9480055" cy="558883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7FFE258A-E0DA-491F-8D76-8D6E889A2E71}"/>
              </a:ext>
            </a:extLst>
          </p:cNvPr>
          <p:cNvSpPr/>
          <p:nvPr/>
        </p:nvSpPr>
        <p:spPr>
          <a:xfrm>
            <a:off x="1438836" y="321484"/>
            <a:ext cx="3338270" cy="1334924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캐릭터의 이동을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방해하는 장애물들</a:t>
            </a:r>
          </a:p>
        </p:txBody>
      </p:sp>
    </p:spTree>
    <p:extLst>
      <p:ext uri="{BB962C8B-B14F-4D97-AF65-F5344CB8AC3E}">
        <p14:creationId xmlns:p14="http://schemas.microsoft.com/office/powerpoint/2010/main" val="25412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C9551-8AEC-44A3-91B6-CC856757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5071C4-BC62-4E34-BB6E-269073025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8" y="365125"/>
            <a:ext cx="9112624" cy="6120605"/>
          </a:xfrm>
        </p:spPr>
      </p:pic>
    </p:spTree>
    <p:extLst>
      <p:ext uri="{BB962C8B-B14F-4D97-AF65-F5344CB8AC3E}">
        <p14:creationId xmlns:p14="http://schemas.microsoft.com/office/powerpoint/2010/main" val="4740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5B68D9-2262-41ED-95C4-BD5B55C0B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19901"/>
              </p:ext>
            </p:extLst>
          </p:nvPr>
        </p:nvGraphicFramePr>
        <p:xfrm>
          <a:off x="496046" y="89139"/>
          <a:ext cx="11199907" cy="6679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91">
                  <a:extLst>
                    <a:ext uri="{9D8B030D-6E8A-4147-A177-3AD203B41FA5}">
                      <a16:colId xmlns:a16="http://schemas.microsoft.com/office/drawing/2014/main" val="3983063460"/>
                    </a:ext>
                  </a:extLst>
                </a:gridCol>
                <a:gridCol w="4692508">
                  <a:extLst>
                    <a:ext uri="{9D8B030D-6E8A-4147-A177-3AD203B41FA5}">
                      <a16:colId xmlns:a16="http://schemas.microsoft.com/office/drawing/2014/main" val="2626951817"/>
                    </a:ext>
                  </a:extLst>
                </a:gridCol>
                <a:gridCol w="4692508">
                  <a:extLst>
                    <a:ext uri="{9D8B030D-6E8A-4147-A177-3AD203B41FA5}">
                      <a16:colId xmlns:a16="http://schemas.microsoft.com/office/drawing/2014/main" val="3348247320"/>
                    </a:ext>
                  </a:extLst>
                </a:gridCol>
              </a:tblGrid>
              <a:tr h="626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84578"/>
                  </a:ext>
                </a:extLst>
              </a:tr>
              <a:tr h="805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</a:t>
                      </a:r>
                      <a:endParaRPr lang="en-US" altLang="ko-KR" sz="2400" b="0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동아줄을 흔들어서 가속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동아줄이 흔들리는 방향을 따라 점프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위에서 위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아래로 이동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57681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밤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-&gt;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새벽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동틀 무렵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각각의 스테이지는 배경이 다름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스테이지 내에서 배경 다양화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62968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</a:t>
                      </a:r>
                      <a:r>
                        <a:rPr lang="en-US" altLang="ko-KR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뒤에서 계속 오누이를 쫓아오는 호랑이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썩은 동아줄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시간안에 못 뛰면 끊어짐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각각의  스테이지에 따라 특정 방해물이 나옴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23554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스테이지를 깰 때마다 방해물이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난이도를 증가할 시에 </a:t>
                      </a:r>
                      <a:r>
                        <a:rPr lang="ko-KR" altLang="en-US" dirty="0" err="1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방애물의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패턴을 강화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느리게 날아가는 새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빠르게 날아가는 새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44737"/>
                  </a:ext>
                </a:extLst>
              </a:tr>
              <a:tr h="1195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동아줄은 흔들어서 움직인다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동아줄의 속도에 따라 점프 거리 증가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동아줄을 성공적으로 갈아 탈 때마다 점수 획득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위치와 쫓아오는 호랑이가 표시되는 </a:t>
                      </a:r>
                      <a:r>
                        <a:rPr lang="ko-KR" altLang="en-US" dirty="0" err="1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안내바</a:t>
                      </a:r>
                      <a:endParaRPr lang="ko-KR" altLang="en-US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할 때에 카메라를 움직여서 역동성을 보여줌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선택이 가능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체크 포인트 추가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14436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스테이지의 배경음악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동아줄을 잡는 소리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점프시의 소리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캐릭터가 떨어졌을 때의 쿵 하는 소리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</a:t>
                      </a: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쫓아오는 호랑이의 울음소리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방해물의 고유 소리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동아줄이 움직이는 소리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23776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떨어지는 모습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방해물의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호랑이가 가까이 왔을 때 쫓아오는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0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04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DBBF20-6A5D-4580-8C40-EF625616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46647"/>
              </p:ext>
            </p:extLst>
          </p:nvPr>
        </p:nvGraphicFramePr>
        <p:xfrm>
          <a:off x="357238" y="185827"/>
          <a:ext cx="11477523" cy="648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74">
                  <a:extLst>
                    <a:ext uri="{9D8B030D-6E8A-4147-A177-3AD203B41FA5}">
                      <a16:colId xmlns:a16="http://schemas.microsoft.com/office/drawing/2014/main" val="1647731805"/>
                    </a:ext>
                  </a:extLst>
                </a:gridCol>
                <a:gridCol w="3346582">
                  <a:extLst>
                    <a:ext uri="{9D8B030D-6E8A-4147-A177-3AD203B41FA5}">
                      <a16:colId xmlns:a16="http://schemas.microsoft.com/office/drawing/2014/main" val="4029446849"/>
                    </a:ext>
                  </a:extLst>
                </a:gridCol>
                <a:gridCol w="7183767">
                  <a:extLst>
                    <a:ext uri="{9D8B030D-6E8A-4147-A177-3AD203B41FA5}">
                      <a16:colId xmlns:a16="http://schemas.microsoft.com/office/drawing/2014/main" val="1259599516"/>
                    </a:ext>
                  </a:extLst>
                </a:gridCol>
              </a:tblGrid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구현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캐릭터와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배경에 대한 리소스들을 수집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동아줄의 움직임 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2944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완성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테스트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필요한 모든 리소스들을 완성시켜서 폴더에 저장해 놓는다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위와 같음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2844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레벨 디자인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스테이지의 진행을 디자인 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0471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움직임 구현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캐릭터들의 움직임을 구현하고 동아줄과의 상호작용을 완성시킨다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5661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 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방해물의 움직임을 구현하고 충돌을 확인해본다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5026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중 구현 가능한 것들을 구현한다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7522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UI(</a:t>
                      </a: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안내바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정지버튼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등등을 구현한다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2630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추가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사운드를 추가한다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24440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최종적으로 오류가 있나 잘못된 것들이 있는지 등을 점검해본다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3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16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373</Words>
  <Application>Microsoft Office PowerPoint</Application>
  <PresentationFormat>와이드스크린</PresentationFormat>
  <Paragraphs>102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</vt:lpstr>
      <vt:lpstr>Arial</vt:lpstr>
      <vt:lpstr>맑은 고딕</vt:lpstr>
      <vt:lpstr>Office 테마</vt:lpstr>
      <vt:lpstr>해님 달님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해와 달이 된 오누이</dc:title>
  <dc:creator>고 선민</dc:creator>
  <cp:lastModifiedBy>고 선민</cp:lastModifiedBy>
  <cp:revision>12</cp:revision>
  <dcterms:created xsi:type="dcterms:W3CDTF">2018-10-01T18:43:43Z</dcterms:created>
  <dcterms:modified xsi:type="dcterms:W3CDTF">2018-10-01T21:01:13Z</dcterms:modified>
</cp:coreProperties>
</file>