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D4A-DE5D-404B-A87E-208737C19E43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C4078-EB45-4827-AD6A-EC7A442A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4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게임공학과 </a:t>
            </a:r>
            <a:r>
              <a:rPr lang="en-US" altLang="ko-KR" dirty="0"/>
              <a:t>17</a:t>
            </a:r>
            <a:r>
              <a:rPr lang="ko-KR" altLang="en-US" dirty="0"/>
              <a:t>학번 고선민 프로젝트 </a:t>
            </a:r>
            <a:r>
              <a:rPr lang="en-US" altLang="ko-KR" dirty="0"/>
              <a:t>Never Ending Jump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게임소개입니다</a:t>
            </a:r>
            <a:r>
              <a:rPr lang="en-US" altLang="ko-KR" dirty="0"/>
              <a:t>. </a:t>
            </a:r>
            <a:r>
              <a:rPr lang="ko-KR" altLang="en-US" dirty="0" err="1"/>
              <a:t>두들점프라는</a:t>
            </a:r>
            <a:r>
              <a:rPr lang="ko-KR" altLang="en-US" dirty="0"/>
              <a:t> 게임을 모티브로 제작을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1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진행상황입니다</a:t>
            </a:r>
            <a:r>
              <a:rPr lang="en-US" altLang="ko-KR" dirty="0"/>
              <a:t>. 1</a:t>
            </a:r>
            <a:r>
              <a:rPr lang="ko-KR" altLang="en-US" dirty="0"/>
              <a:t>주차에서 </a:t>
            </a:r>
            <a:r>
              <a:rPr lang="en-US" altLang="ko-KR" dirty="0"/>
              <a:t>3</a:t>
            </a:r>
            <a:r>
              <a:rPr lang="ko-KR" altLang="en-US" dirty="0"/>
              <a:t>주차까지 거의 </a:t>
            </a:r>
            <a:r>
              <a:rPr lang="ko-KR" altLang="en-US" dirty="0" err="1"/>
              <a:t>따라가였고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주차부터 변경사항이 있습니다</a:t>
            </a:r>
            <a:r>
              <a:rPr lang="en-US" altLang="ko-KR" dirty="0"/>
              <a:t>. </a:t>
            </a:r>
            <a:r>
              <a:rPr lang="ko-KR" altLang="en-US" dirty="0"/>
              <a:t>뒤에서 다시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0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진행상항입니다</a:t>
            </a:r>
            <a:r>
              <a:rPr lang="en-US" altLang="ko-KR" dirty="0"/>
              <a:t>. 1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주차까지 </a:t>
            </a:r>
            <a:r>
              <a:rPr lang="ko-KR" altLang="en-US" dirty="0" err="1"/>
              <a:t>모아놨습니다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진행사항 </a:t>
            </a:r>
            <a:r>
              <a:rPr lang="ko-KR" altLang="en-US" dirty="0" err="1"/>
              <a:t>변경내역입니다</a:t>
            </a:r>
            <a:r>
              <a:rPr lang="en-US" altLang="ko-KR" dirty="0"/>
              <a:t>. </a:t>
            </a:r>
            <a:r>
              <a:rPr lang="ko-KR" altLang="en-US" dirty="0"/>
              <a:t>실습을 따라가며 제작하기 위해 시간을 전체적으로 다시 조정을 했습니다</a:t>
            </a:r>
            <a:r>
              <a:rPr lang="en-US" altLang="ko-KR" dirty="0"/>
              <a:t>. </a:t>
            </a:r>
            <a:r>
              <a:rPr lang="ko-KR" altLang="en-US" dirty="0" err="1"/>
              <a:t>자이로를</a:t>
            </a:r>
            <a:r>
              <a:rPr lang="ko-KR" altLang="en-US" dirty="0"/>
              <a:t> 제외한 터치를 이용한 이동을 </a:t>
            </a:r>
            <a:r>
              <a:rPr lang="en-US" altLang="ko-KR" dirty="0"/>
              <a:t>4</a:t>
            </a:r>
            <a:r>
              <a:rPr lang="ko-KR" altLang="en-US" dirty="0"/>
              <a:t>주차에 완료했으며 </a:t>
            </a:r>
            <a:r>
              <a:rPr lang="en-US" altLang="ko-KR" dirty="0"/>
              <a:t>5</a:t>
            </a:r>
            <a:r>
              <a:rPr lang="ko-KR" altLang="en-US" dirty="0"/>
              <a:t>주차에 맵 스크롤링을 이용하여 발판을 제작하고 </a:t>
            </a:r>
            <a:r>
              <a:rPr lang="ko-KR" altLang="en-US" dirty="0" err="1"/>
              <a:t>맵스크롤링을</a:t>
            </a:r>
            <a:r>
              <a:rPr lang="ko-KR" altLang="en-US" dirty="0"/>
              <a:t> 구현할 예정입니다</a:t>
            </a:r>
            <a:r>
              <a:rPr lang="en-US" altLang="ko-KR" dirty="0"/>
              <a:t>. </a:t>
            </a:r>
            <a:r>
              <a:rPr lang="ko-KR" altLang="en-US" dirty="0"/>
              <a:t>충돌체크와 공격을 바로 이어서 구현을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7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설명입니다</a:t>
            </a:r>
            <a:r>
              <a:rPr lang="en-US" altLang="ko-KR" dirty="0"/>
              <a:t>. </a:t>
            </a:r>
            <a:r>
              <a:rPr lang="ko-KR" altLang="en-US" dirty="0"/>
              <a:t>실습 코드를 많이 참고하여 제작하였습니다</a:t>
            </a:r>
            <a:r>
              <a:rPr lang="en-US" altLang="ko-KR" dirty="0"/>
              <a:t>. </a:t>
            </a:r>
            <a:r>
              <a:rPr lang="ko-KR" altLang="en-US" dirty="0"/>
              <a:t>기본적으로 </a:t>
            </a:r>
            <a:r>
              <a:rPr lang="en-US" altLang="ko-KR" dirty="0"/>
              <a:t>5</a:t>
            </a:r>
            <a:r>
              <a:rPr lang="ko-KR" altLang="en-US" dirty="0"/>
              <a:t>개의 레이어로 구성할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총과</a:t>
            </a:r>
            <a:r>
              <a:rPr lang="en-US" altLang="ko-KR" dirty="0"/>
              <a:t>, </a:t>
            </a:r>
            <a:r>
              <a:rPr lang="ko-KR" altLang="en-US" dirty="0"/>
              <a:t>몬스터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발판 이 사이에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체커를</a:t>
            </a:r>
            <a:r>
              <a:rPr lang="ko-KR" altLang="en-US" dirty="0"/>
              <a:t> 통해 충돌 처리를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플레이어가 구현되어 있는 모습입니다</a:t>
            </a:r>
            <a:r>
              <a:rPr lang="en-US" altLang="ko-KR" dirty="0"/>
              <a:t>. Update</a:t>
            </a:r>
            <a:r>
              <a:rPr lang="ko-KR" altLang="en-US" dirty="0"/>
              <a:t>와 터치 이벤트로 부터 불리는 </a:t>
            </a:r>
            <a:r>
              <a:rPr lang="en-US" altLang="ko-KR" dirty="0" err="1"/>
              <a:t>setDirection</a:t>
            </a:r>
            <a:r>
              <a:rPr lang="en-US" altLang="ko-KR" dirty="0"/>
              <a:t> </a:t>
            </a:r>
            <a:r>
              <a:rPr lang="ko-KR" altLang="en-US" dirty="0"/>
              <a:t>함수를 통해 캐릭터가 좌우로 이동할 수 있게 </a:t>
            </a:r>
            <a:r>
              <a:rPr lang="ko-KR" altLang="en-US" dirty="0" err="1"/>
              <a:t>만들어져있습니다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자이로</a:t>
            </a:r>
            <a:r>
              <a:rPr lang="ko-KR" altLang="en-US" dirty="0"/>
              <a:t> 조작이 완성되면 추가 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0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구현을 하며 어려웠던 부분입니다</a:t>
            </a:r>
            <a:r>
              <a:rPr lang="en-US" altLang="ko-KR" dirty="0"/>
              <a:t>. </a:t>
            </a:r>
            <a:r>
              <a:rPr lang="ko-KR" altLang="en-US" dirty="0"/>
              <a:t>비트맵 풀을 사용하여 비트맵 로드를 시도하였지만 무슨 문제인지 </a:t>
            </a:r>
            <a:r>
              <a:rPr lang="en-US" altLang="ko-KR" dirty="0"/>
              <a:t>null</a:t>
            </a:r>
            <a:r>
              <a:rPr lang="ko-KR" altLang="en-US" dirty="0"/>
              <a:t>값이 반환되어 현재 작업이 지체되고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실습을 보며 프레임워크를 구현하는 작업이 생각보다 많은 시간을 소요하게 되어 전체적인 일정이 지연되었습니다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4078-EB45-4827-AD6A-EC7A442ACE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1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91A50-D338-640C-8D5D-B713C0268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B8A9E-F219-590D-E6BA-558C63AFF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324CB-84C2-6C6F-B2B9-A5037A57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DF431-B286-B64A-A646-3B3C084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1069-A002-BAAF-712F-1CA1E67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8E0E-17E7-0317-3124-3A8F8800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5052DE-539D-427D-2C84-537F1108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8A09E-C63D-A85A-CABF-C8063918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FBAAA-B096-40EC-6B1E-967FAD7C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EB555-B87E-8AE4-1371-46E0CA62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9B746D-B15A-DD3F-D2DF-D33579F4F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09BB3-D3FC-C33A-E79A-F1F034686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A8C96-552F-9373-FDB1-60ABB27C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635BF-4106-2DFB-0286-31A864E9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2E004-9F4E-D351-1DEC-6D6EC1AC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2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C6B9-078A-AC18-7A1F-9FAE6483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BFBA6-32D3-9159-5150-A93401B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C9059-0B94-6E03-8336-0F1D57F1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B2DEB-6542-B22D-E8C0-C4101DD6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516B1-0B2A-C9E4-63FD-5CAF1945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1B84C-304D-2AC4-F7F0-8C10914A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88B54-240D-87B4-3BE0-3451087E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A236C-9EBB-E703-5D59-0045935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44EF2-A81E-82F2-EFD6-BD876810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A0393-EEA3-7949-6774-A3BC119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4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8E432-52E5-A796-C362-B167E23A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B95FB-4F67-BF21-5FA8-1FCD9101C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0804D3-35CB-0747-3A7B-7852BF1A8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1AEF-94A5-8BD5-789A-2E20185B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80FD4-64CE-4BF0-ED04-D67818EC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D3760-DC86-921B-24AB-EF5700D3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E5667-DCEB-8B43-038C-55F401B1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EFEA7-0409-4E78-D98C-9C842F7D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1B677-BB86-1322-EB5A-EBC80D1A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E41765-2069-2CA7-9417-0434A9829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B6EA2-8306-CC95-9118-98EFDBD91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44FC81-874B-06AF-D34A-9A2C85BA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8E6028-F69D-CDEF-337D-B877C420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660ADE-CDA5-5AA1-41DF-861B904A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5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89593-7780-A2FC-0361-20C3F54B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272AF-4871-D416-67D1-8DFA183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467015-F096-6972-C34B-5A33544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BA97CC-3B35-BE91-A19A-C15EDE45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0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577C5B-1ECA-4225-ACA2-CB733C2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8632FD-0468-91B3-5527-CC9DE1F3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DC493-EF64-AF3C-5901-F829C494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D945B-4C82-0820-2302-A8807515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B8B97-D53D-3734-2244-63F371CB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8DA4D-0669-F0CA-7A0F-A09A02C5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04B70-690E-7A7F-1D49-B0FD8D69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EFC6B-4E5B-F575-5726-621A201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42AE9-3BFF-3EFA-C044-C6F52F8E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5D649-7A0E-967E-865D-02945E8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4A8AA-E9ED-0F14-4F3D-7F1EC88EA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36389-7297-039E-5E32-928C7BFA0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F689A-273A-A0E3-22EB-729933E0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14BEB-4340-6A9C-6DD1-118E4131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B563E-9663-8DF7-0F84-1064763C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5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CF83D7-5D92-1411-8860-2ED667B5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6E713-726F-F6E6-DE19-048AC35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61C95-309C-9D87-BFE5-A479874E8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ACD8-B8C3-44BE-A617-6F3652111DC5}" type="datetimeFigureOut">
              <a:rPr lang="ko-KR" altLang="en-US" smtClean="0"/>
              <a:t>05-04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0BEE2-608D-BDD5-E09B-6FC22884E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A2FF9-B1E6-A049-B351-651E7E173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AC60-B4A8-4DE0-A62C-DF8D1B9EA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7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21A5-AEBC-62F8-CCE9-46B54E20C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Never Ending Jump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60471-11B2-6820-6F4D-A750188B0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2017180001 </a:t>
            </a:r>
            <a:r>
              <a:rPr lang="ko-KR" altLang="en-US" dirty="0"/>
              <a:t>고선민</a:t>
            </a: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7CEA5E50-F435-C101-1BB2-5FF8668F57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1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1"/>
    </mc:Choice>
    <mc:Fallback>
      <p:transition spd="slow" advTm="4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A9270-11FD-338F-A240-8BF7E2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2D602B-451B-A0BE-46B3-C094DAE593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0875"/>
            <a:ext cx="29008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116E71-6D72-C8F3-36F6-05517E49B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91" y="1920875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1C61C-98E8-A2D2-CC3F-FF4B08B468C0}"/>
              </a:ext>
            </a:extLst>
          </p:cNvPr>
          <p:cNvSpPr txBox="1"/>
          <p:nvPr/>
        </p:nvSpPr>
        <p:spPr>
          <a:xfrm>
            <a:off x="6740840" y="2936499"/>
            <a:ext cx="4486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모티브 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‘Doodle Jump’</a:t>
            </a:r>
          </a:p>
          <a:p>
            <a:pPr algn="l">
              <a:lnSpc>
                <a:spcPct val="150000"/>
              </a:lnSpc>
            </a:pPr>
            <a:endParaRPr lang="en-US" altLang="ko-KR" dirty="0"/>
          </a:p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발판을 밟아가며 위로 올라감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b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자이로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센서를 이용해 좌우로 이동가능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터치를 하여 몬스터를 처치</a:t>
            </a: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604F8FAC-B959-03B6-6F73-3FA8FDFC9E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42"/>
    </mc:Choice>
    <mc:Fallback>
      <p:transition spd="slow" advTm="1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34FC-9A06-9EB9-869C-BCD64E82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 </a:t>
            </a:r>
            <a:r>
              <a:rPr lang="en-US" altLang="ko-KR" dirty="0"/>
              <a:t>(</a:t>
            </a:r>
            <a:r>
              <a:rPr lang="ko-KR" altLang="en-US" dirty="0"/>
              <a:t>기존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C96A63-FCC5-B2EE-7029-5BBC7A0B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82E7CD-F06D-C079-A7ED-DD8A6A8D3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031281"/>
              </p:ext>
            </p:extLst>
          </p:nvPr>
        </p:nvGraphicFramePr>
        <p:xfrm>
          <a:off x="838200" y="2192132"/>
          <a:ext cx="9808597" cy="24737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0497">
                  <a:extLst>
                    <a:ext uri="{9D8B030D-6E8A-4147-A177-3AD203B41FA5}">
                      <a16:colId xmlns:a16="http://schemas.microsoft.com/office/drawing/2014/main" val="2299244881"/>
                    </a:ext>
                  </a:extLst>
                </a:gridCol>
                <a:gridCol w="7842492">
                  <a:extLst>
                    <a:ext uri="{9D8B030D-6E8A-4147-A177-3AD203B41FA5}">
                      <a16:colId xmlns:a16="http://schemas.microsoft.com/office/drawing/2014/main" val="797038607"/>
                    </a:ext>
                  </a:extLst>
                </a:gridCol>
                <a:gridCol w="1175608">
                  <a:extLst>
                    <a:ext uri="{9D8B030D-6E8A-4147-A177-3AD203B41FA5}">
                      <a16:colId xmlns:a16="http://schemas.microsoft.com/office/drawing/2014/main" val="2849147132"/>
                    </a:ext>
                  </a:extLst>
                </a:gridCol>
              </a:tblGrid>
              <a:tr h="344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75432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게임 세부 기획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58920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리소스 수집 및 제작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11380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기본 조작 개발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07754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발판 제작 및 맵 스크롤링 구현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41969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아이템 제작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몬스터 제작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00373"/>
                  </a:ext>
                </a:extLst>
              </a:tr>
            </a:tbl>
          </a:graphicData>
        </a:graphic>
      </p:graphicFrame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1560EAB2-D466-2B08-7F38-CBBD4F6E59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80"/>
    </mc:Choice>
    <mc:Fallback>
      <p:transition spd="slow" advTm="8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337E0-21E0-75A5-138A-8B18062E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진행 상항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475B54-19A6-99ED-BB81-A7F86DFF0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22406" y="2008995"/>
            <a:ext cx="5279169" cy="19434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6CBFB6-6884-C01D-5554-56B5C10A1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69" y="4017841"/>
            <a:ext cx="5646857" cy="21619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1611A1-DE2E-79B1-BF94-6C3FF04D4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406" y="4114051"/>
            <a:ext cx="5279169" cy="2008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70613-919E-0D80-B598-3C1BD8792A4A}"/>
              </a:ext>
            </a:extLst>
          </p:cNvPr>
          <p:cNvSpPr txBox="1"/>
          <p:nvPr/>
        </p:nvSpPr>
        <p:spPr>
          <a:xfrm>
            <a:off x="4593077" y="735518"/>
            <a:ext cx="300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1~4 </a:t>
            </a:r>
            <a:r>
              <a:rPr lang="ko-KR" altLang="en-US" sz="3200" dirty="0"/>
              <a:t>주차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AB9E51-E2C9-D0E5-4167-22B5065EE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569" y="1826307"/>
            <a:ext cx="5679837" cy="2126169"/>
          </a:xfrm>
          <a:prstGeom prst="rect">
            <a:avLst/>
          </a:prstGeom>
        </p:spPr>
      </p:pic>
      <p:pic>
        <p:nvPicPr>
          <p:cNvPr id="14" name="오디오 13">
            <a:hlinkClick r:id="" action="ppaction://media"/>
            <a:extLst>
              <a:ext uri="{FF2B5EF4-FFF2-40B4-BE49-F238E27FC236}">
                <a16:creationId xmlns:a16="http://schemas.microsoft.com/office/drawing/2014/main" id="{F5E89FF1-EE76-BFBF-7DA5-7546C8F525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2"/>
    </mc:Choice>
    <mc:Fallback>
      <p:transition spd="slow" advTm="4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3B654-B19D-163B-48CC-A07CF36A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진행사항 변경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857DC282-718D-4843-8121-1E51C7090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927336"/>
              </p:ext>
            </p:extLst>
          </p:nvPr>
        </p:nvGraphicFramePr>
        <p:xfrm>
          <a:off x="838200" y="1849874"/>
          <a:ext cx="7035350" cy="24621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439">
                  <a:extLst>
                    <a:ext uri="{9D8B030D-6E8A-4147-A177-3AD203B41FA5}">
                      <a16:colId xmlns:a16="http://schemas.microsoft.com/office/drawing/2014/main" val="2299244881"/>
                    </a:ext>
                  </a:extLst>
                </a:gridCol>
                <a:gridCol w="6379911">
                  <a:extLst>
                    <a:ext uri="{9D8B030D-6E8A-4147-A177-3AD203B41FA5}">
                      <a16:colId xmlns:a16="http://schemas.microsoft.com/office/drawing/2014/main" val="797038607"/>
                    </a:ext>
                  </a:extLst>
                </a:gridCol>
              </a:tblGrid>
              <a:tr h="344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75432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기본 이동 구현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9558920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발판 제작 및 맵 스크롤링 구현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56811380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충돌 체크 및 공격 구현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4507754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아이템 제작 및 몬스터 제작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18207880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로비 화면 및 </a:t>
                      </a:r>
                      <a:r>
                        <a:rPr lang="en-US" altLang="ko-KR" dirty="0">
                          <a:effectLst/>
                        </a:rPr>
                        <a:t>UI </a:t>
                      </a:r>
                      <a:r>
                        <a:rPr lang="ko-KR" altLang="en-US" dirty="0">
                          <a:effectLst/>
                        </a:rPr>
                        <a:t>구현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41061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0825E29-8E57-8681-8F21-B4FF2A6BD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426" y="365125"/>
            <a:ext cx="3247688" cy="5773668"/>
          </a:xfrm>
          <a:prstGeom prst="rect">
            <a:avLst/>
          </a:prstGeom>
        </p:spPr>
      </p:pic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8D7A1887-667F-617F-E270-5215DAA2E4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06"/>
    </mc:Choice>
    <mc:Fallback>
      <p:transition spd="slow" advTm="19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CD47-8918-D508-89E5-A8BAB028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3C7AC-0666-08DD-76A6-7CA8E89C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개의 레이어로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711A1-CBBE-626E-7DF0-5E09716CE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60764"/>
            <a:ext cx="4163006" cy="905001"/>
          </a:xfrm>
          <a:prstGeom prst="rect">
            <a:avLst/>
          </a:prstGeom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82671617-F99D-DC27-AE13-BA6EAC090D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92"/>
    </mc:Choice>
    <mc:Fallback>
      <p:transition spd="slow" advTm="12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E47CF-08DC-1615-BC1D-7023D94F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Doodle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D3E92-97C8-3588-7620-5E0DF021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C4DB2-697F-8789-4FF6-A215E2936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095" y="1486491"/>
            <a:ext cx="4845545" cy="4926930"/>
          </a:xfrm>
          <a:prstGeom prst="rect">
            <a:avLst/>
          </a:prstGeom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ED72152D-514A-D616-5758-BC10329CC3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14"/>
    </mc:Choice>
    <mc:Fallback>
      <p:transition spd="slow" advTm="13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AD383-7FC6-4945-14F8-096E578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구현하며 어려웠던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41D92-316E-33B6-17B0-C6281558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비트맵 풀을 사용해 로드를 시도했으나 </a:t>
            </a:r>
            <a:r>
              <a:rPr lang="en-US" altLang="ko-KR" dirty="0"/>
              <a:t>NULL </a:t>
            </a:r>
            <a:r>
              <a:rPr lang="ko-KR" altLang="en-US" dirty="0"/>
              <a:t>값이 넘어옴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게임 프레임워크 구성에 시간이 많이 소요 </a:t>
            </a:r>
            <a:r>
              <a:rPr lang="en-US" altLang="ko-KR" dirty="0"/>
              <a:t>=&gt; </a:t>
            </a:r>
            <a:r>
              <a:rPr lang="ko-KR" altLang="en-US" dirty="0"/>
              <a:t>일정 지연</a:t>
            </a: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C19F68D1-3ACC-363D-9AD5-D748EF2758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57"/>
    </mc:Choice>
    <mc:Fallback>
      <p:transition spd="slow" advTm="20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336</Words>
  <Application>Microsoft Office PowerPoint</Application>
  <PresentationFormat>와이드스크린</PresentationFormat>
  <Paragraphs>68</Paragraphs>
  <Slides>8</Slides>
  <Notes>8</Notes>
  <HiddenSlides>0</HiddenSlides>
  <MMClips>8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KoPub돋움체 Medium</vt:lpstr>
      <vt:lpstr>맑은 고딕</vt:lpstr>
      <vt:lpstr>Arial</vt:lpstr>
      <vt:lpstr>Office 테마</vt:lpstr>
      <vt:lpstr>Never Ending Jump</vt:lpstr>
      <vt:lpstr>게임 소개</vt:lpstr>
      <vt:lpstr>진행 상황 (기존)</vt:lpstr>
      <vt:lpstr>Git 진행 상항</vt:lpstr>
      <vt:lpstr>진행사항 변경</vt:lpstr>
      <vt:lpstr>코드 설명</vt:lpstr>
      <vt:lpstr>Player - Doodle</vt:lpstr>
      <vt:lpstr>구현하며 어려웠던 부분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Ending Jump</dc:title>
  <dc:creator>고 선민</dc:creator>
  <cp:lastModifiedBy>고 선민</cp:lastModifiedBy>
  <cp:revision>1</cp:revision>
  <dcterms:created xsi:type="dcterms:W3CDTF">2022-05-03T18:19:03Z</dcterms:created>
  <dcterms:modified xsi:type="dcterms:W3CDTF">2022-05-03T19:26:33Z</dcterms:modified>
</cp:coreProperties>
</file>