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1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도시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FDBAD2-22D6-4A39-F490-8FD5CDCD2360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5838738" y="1551963"/>
            <a:ext cx="0" cy="434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00867E-1D8E-41F9-A5C2-F8CF0C0BB17E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2265028" y="3724707"/>
            <a:ext cx="71474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77C30-D364-94F8-6146-A03BED0A3242}"/>
              </a:ext>
            </a:extLst>
          </p:cNvPr>
          <p:cNvSpPr/>
          <p:nvPr/>
        </p:nvSpPr>
        <p:spPr>
          <a:xfrm>
            <a:off x="2265028" y="1551963"/>
            <a:ext cx="7147420" cy="43454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CF1B8E-D7AC-3AC4-C8B5-AA5D324E6581}"/>
              </a:ext>
            </a:extLst>
          </p:cNvPr>
          <p:cNvSpPr/>
          <p:nvPr/>
        </p:nvSpPr>
        <p:spPr>
          <a:xfrm>
            <a:off x="2365696" y="1602297"/>
            <a:ext cx="3322041" cy="2019730"/>
          </a:xfrm>
          <a:prstGeom prst="rect">
            <a:avLst/>
          </a:prstGeom>
          <a:solidFill>
            <a:srgbClr val="FF0000">
              <a:alpha val="2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6C98549-CB5E-D650-0140-D2D71A400C38}"/>
              </a:ext>
            </a:extLst>
          </p:cNvPr>
          <p:cNvSpPr/>
          <p:nvPr/>
        </p:nvSpPr>
        <p:spPr>
          <a:xfrm>
            <a:off x="2072084" y="1331837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8033A3-D462-E8A1-7873-615F7886C828}"/>
              </a:ext>
            </a:extLst>
          </p:cNvPr>
          <p:cNvSpPr/>
          <p:nvPr/>
        </p:nvSpPr>
        <p:spPr>
          <a:xfrm>
            <a:off x="1886132" y="3710054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55D9166-C3F8-8B37-7EBD-1A3F1D4DCD18}"/>
              </a:ext>
            </a:extLst>
          </p:cNvPr>
          <p:cNvSpPr/>
          <p:nvPr/>
        </p:nvSpPr>
        <p:spPr>
          <a:xfrm>
            <a:off x="5724794" y="1313572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B08225-3C8C-485B-3ABE-35176E97D26F}"/>
              </a:ext>
            </a:extLst>
          </p:cNvPr>
          <p:cNvSpPr/>
          <p:nvPr/>
        </p:nvSpPr>
        <p:spPr>
          <a:xfrm>
            <a:off x="6213446" y="1098958"/>
            <a:ext cx="1672206" cy="247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 간략 소개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글씨 크기 </a:t>
            </a:r>
            <a:r>
              <a:rPr lang="en-US" altLang="ko-KR" sz="1200" dirty="0"/>
              <a:t>: 9pt</a:t>
            </a:r>
          </a:p>
          <a:p>
            <a:pPr algn="ctr"/>
            <a:endParaRPr lang="ko-KR" altLang="en-US" sz="12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36D5266-CCA7-8D39-11F7-B3F42801DCB9}"/>
              </a:ext>
            </a:extLst>
          </p:cNvPr>
          <p:cNvCxnSpPr>
            <a:stCxn id="35" idx="3"/>
          </p:cNvCxnSpPr>
          <p:nvPr/>
        </p:nvCxnSpPr>
        <p:spPr>
          <a:xfrm flipV="1">
            <a:off x="5687737" y="1065402"/>
            <a:ext cx="528505" cy="1546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2307FD5B-A5D7-A9FA-971D-3C234CE149E2}"/>
              </a:ext>
            </a:extLst>
          </p:cNvPr>
          <p:cNvSpPr/>
          <p:nvPr/>
        </p:nvSpPr>
        <p:spPr>
          <a:xfrm>
            <a:off x="5687737" y="3607261"/>
            <a:ext cx="587224" cy="587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AE4ACDC-FFD8-1D6D-B626-0B4AF8B9A6E3}"/>
              </a:ext>
            </a:extLst>
          </p:cNvPr>
          <p:cNvSpPr/>
          <p:nvPr/>
        </p:nvSpPr>
        <p:spPr>
          <a:xfrm>
            <a:off x="4093086" y="243281"/>
            <a:ext cx="3850640" cy="826314"/>
          </a:xfrm>
          <a:prstGeom prst="wedgeRectCallout">
            <a:avLst>
              <a:gd name="adj1" fmla="val -27324"/>
              <a:gd name="adj2" fmla="val 1098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 이미지를 보여줄 것이며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도시를 클릭 하면 빨간색으로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마우스를 가져가면 소개가 나온다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AB07A13-FA20-63CF-EE49-84EFB002CB87}"/>
              </a:ext>
            </a:extLst>
          </p:cNvPr>
          <p:cNvSpPr/>
          <p:nvPr/>
        </p:nvSpPr>
        <p:spPr>
          <a:xfrm>
            <a:off x="1191140" y="4605574"/>
            <a:ext cx="3850640" cy="826314"/>
          </a:xfrm>
          <a:prstGeom prst="wedgeRectCallout">
            <a:avLst>
              <a:gd name="adj1" fmla="val -22313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도시에 있는 의뢰를 나타내며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 커서를 가져가면 의뢰의 이름이 보여진다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4BAFC8C-251E-F104-0EAB-DB1B4C136082}"/>
              </a:ext>
            </a:extLst>
          </p:cNvPr>
          <p:cNvSpPr/>
          <p:nvPr/>
        </p:nvSpPr>
        <p:spPr>
          <a:xfrm>
            <a:off x="8274247" y="5138771"/>
            <a:ext cx="2771354" cy="511729"/>
          </a:xfrm>
          <a:prstGeom prst="wedgeRectCallout">
            <a:avLst>
              <a:gd name="adj1" fmla="val 25082"/>
              <a:gd name="adj2" fmla="val 9399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내려간 도시를 선택하였을 시 활성화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684668" y="5015400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1266617" y="5514057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2144123" y="5514057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730888" y="5308041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1310663" y="5791210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2198059" y="5828276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9494083" y="1833735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추가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C987F6-8A41-155E-2C20-D503B573F9C8}"/>
              </a:ext>
            </a:extLst>
          </p:cNvPr>
          <p:cNvSpPr/>
          <p:nvPr/>
        </p:nvSpPr>
        <p:spPr>
          <a:xfrm>
            <a:off x="1117300" y="868261"/>
            <a:ext cx="4499296" cy="82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B4D14C73-52EF-503F-94F3-2D41119A20F3}"/>
              </a:ext>
            </a:extLst>
          </p:cNvPr>
          <p:cNvSpPr/>
          <p:nvPr/>
        </p:nvSpPr>
        <p:spPr>
          <a:xfrm>
            <a:off x="5936608" y="908911"/>
            <a:ext cx="4669419" cy="826314"/>
          </a:xfrm>
          <a:prstGeom prst="wedgeRectCallout">
            <a:avLst>
              <a:gd name="adj1" fmla="val -56358"/>
              <a:gd name="adj2" fmla="val -2619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체력이 닳거나 </a:t>
            </a:r>
            <a:r>
              <a:rPr lang="ko-KR" altLang="en-US" sz="1400" dirty="0" err="1">
                <a:solidFill>
                  <a:schemeClr val="bg1"/>
                </a:solidFill>
              </a:rPr>
              <a:t>스테미나를</a:t>
            </a:r>
            <a:r>
              <a:rPr lang="ko-KR" altLang="en-US" sz="1400" dirty="0">
                <a:solidFill>
                  <a:schemeClr val="bg1"/>
                </a:solidFill>
              </a:rPr>
              <a:t> 사용하였을 시 </a:t>
            </a:r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초간 표시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이후 </a:t>
            </a:r>
            <a:r>
              <a:rPr lang="en-US" altLang="ko-KR" sz="1400" dirty="0">
                <a:solidFill>
                  <a:schemeClr val="bg1"/>
                </a:solidFill>
              </a:rPr>
              <a:t>0.5</a:t>
            </a:r>
            <a:r>
              <a:rPr lang="ko-KR" altLang="en-US" sz="1400" dirty="0">
                <a:solidFill>
                  <a:schemeClr val="bg1"/>
                </a:solidFill>
              </a:rPr>
              <a:t>초간 </a:t>
            </a:r>
            <a:r>
              <a:rPr lang="ko-KR" altLang="en-US" sz="1400" dirty="0" err="1">
                <a:solidFill>
                  <a:schemeClr val="bg1"/>
                </a:solidFill>
              </a:rPr>
              <a:t>페이드</a:t>
            </a:r>
            <a:r>
              <a:rPr lang="ko-KR" altLang="en-US" sz="1400" dirty="0">
                <a:solidFill>
                  <a:schemeClr val="bg1"/>
                </a:solidFill>
              </a:rPr>
              <a:t> 아웃으로 사라짐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88BFB4-1690-FD0D-310E-D234169BB241}"/>
              </a:ext>
            </a:extLst>
          </p:cNvPr>
          <p:cNvSpPr/>
          <p:nvPr/>
        </p:nvSpPr>
        <p:spPr>
          <a:xfrm>
            <a:off x="9320168" y="4822372"/>
            <a:ext cx="1765881" cy="1390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80D42CD-8EF8-5037-C87A-17B7CF6A0FCD}"/>
              </a:ext>
            </a:extLst>
          </p:cNvPr>
          <p:cNvSpPr/>
          <p:nvPr/>
        </p:nvSpPr>
        <p:spPr>
          <a:xfrm>
            <a:off x="7562470" y="1978289"/>
            <a:ext cx="3311274" cy="2291832"/>
          </a:xfrm>
          <a:prstGeom prst="wedgeRectCallout">
            <a:avLst>
              <a:gd name="adj1" fmla="val 29786"/>
              <a:gd name="adj2" fmla="val 7244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사용 가능할 시 불투명도 </a:t>
            </a:r>
            <a:r>
              <a:rPr lang="en-US" altLang="ko-KR" sz="1400" dirty="0">
                <a:solidFill>
                  <a:schemeClr val="bg1"/>
                </a:solidFill>
              </a:rPr>
              <a:t>100%</a:t>
            </a: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쿨타임</a:t>
            </a:r>
            <a:r>
              <a:rPr lang="ko-KR" altLang="en-US" sz="1400" dirty="0">
                <a:solidFill>
                  <a:schemeClr val="bg1"/>
                </a:solidFill>
              </a:rPr>
              <a:t> 동안 불투명도 </a:t>
            </a:r>
            <a:r>
              <a:rPr lang="en-US" altLang="ko-KR" sz="1400" dirty="0">
                <a:solidFill>
                  <a:schemeClr val="bg1"/>
                </a:solidFill>
              </a:rPr>
              <a:t>50%</a:t>
            </a: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쿨타임</a:t>
            </a:r>
            <a:r>
              <a:rPr lang="ko-KR" altLang="en-US" sz="1400" dirty="0">
                <a:solidFill>
                  <a:schemeClr val="bg1"/>
                </a:solidFill>
              </a:rPr>
              <a:t> 도는 방식은 위의 사진과 같음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D0B29A-5B33-86E7-C272-66A0785CA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10538" r="35691" b="14160"/>
          <a:stretch/>
        </p:blipFill>
        <p:spPr>
          <a:xfrm>
            <a:off x="8696049" y="2130804"/>
            <a:ext cx="1044116" cy="98990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5BC451-DE65-D218-F66B-B5CB2C6521EF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크기 </a:t>
            </a:r>
            <a:r>
              <a:rPr lang="en-US" altLang="ko-KR" sz="1400" dirty="0">
                <a:solidFill>
                  <a:schemeClr val="tx1"/>
                </a:solidFill>
              </a:rPr>
              <a:t>5pt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 err="1">
                <a:solidFill>
                  <a:schemeClr val="tx1"/>
                </a:solidFill>
              </a:rPr>
              <a:t>줄당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글자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글자색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흰색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7BEAF7DD-A509-D289-04DC-4D0D1D0D48CE}"/>
              </a:ext>
            </a:extLst>
          </p:cNvPr>
          <p:cNvSpPr/>
          <p:nvPr/>
        </p:nvSpPr>
        <p:spPr>
          <a:xfrm>
            <a:off x="2976226" y="2066061"/>
            <a:ext cx="2473820" cy="1727057"/>
          </a:xfrm>
          <a:prstGeom prst="wedgeRectCallout">
            <a:avLst>
              <a:gd name="adj1" fmla="val -62244"/>
              <a:gd name="adj2" fmla="val -2322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</a:t>
            </a:r>
            <a:r>
              <a:rPr lang="ko-KR" altLang="en-US" sz="1200" dirty="0">
                <a:solidFill>
                  <a:schemeClr val="bg1"/>
                </a:solidFill>
              </a:rPr>
              <a:t>키를 눌렀을 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페이드인 등장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배경 없이 글자만 나올 예정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마우스로 클릭 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퀘스트 안내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일정시간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페이드</a:t>
            </a:r>
            <a:r>
              <a:rPr lang="ko-KR" altLang="en-US" sz="1200" dirty="0">
                <a:solidFill>
                  <a:schemeClr val="bg1"/>
                </a:solidFill>
              </a:rPr>
              <a:t> 아웃으로 사라짐</a:t>
            </a:r>
          </a:p>
        </p:txBody>
      </p:sp>
    </p:spTree>
    <p:extLst>
      <p:ext uri="{BB962C8B-B14F-4D97-AF65-F5344CB8AC3E}">
        <p14:creationId xmlns:p14="http://schemas.microsoft.com/office/powerpoint/2010/main" val="3391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569</Words>
  <Application>Microsoft Office PowerPoint</Application>
  <PresentationFormat>와이드스크린</PresentationFormat>
  <Paragraphs>244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</cp:revision>
  <dcterms:created xsi:type="dcterms:W3CDTF">2022-10-26T11:11:38Z</dcterms:created>
  <dcterms:modified xsi:type="dcterms:W3CDTF">2022-10-27T13:44:39Z</dcterms:modified>
</cp:coreProperties>
</file>