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1E89-3DB9-BE73-9E1B-B614D28E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F087F-C925-2A2F-7DB0-B42225CB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F5D6-4A19-8CF3-CD0C-2BBDA860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F84F2-68B6-CA26-CD98-9C050D9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42C9-119F-6E74-7D3A-0A380DF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78EC-CBCE-AC3F-0E99-2A73920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0AACB-3610-0774-3B43-05031D78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A15-9656-B16D-D99F-2502ACDC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D82F-F374-E5E6-6237-3E20716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F0550-AFC1-2219-DDAD-257317B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5BEC-00BD-B5BE-9CAD-8AC160DF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946B7-7FFE-7E48-5420-7A9318D8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D93F-74CD-1909-43A1-6B9E6B1C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0092-F3A4-57EC-C7B6-6BECD05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4A4F-31D1-A812-44BE-F40BBE2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4C58-3B23-61C7-283B-274C55E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278EB-CA67-D429-17DD-D72F1530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03A56-2FB2-AFF4-1D03-EC7B5853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5118-752C-80ED-E730-4FCFA46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4EAB6-D779-B83B-3082-B88763C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A730-1EA4-F38E-08F9-6D5876CF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5B69D-FE14-82E1-43A6-E7908BBF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930F9-A5C0-8906-BC46-723CE51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E04A4-3B1A-C26C-1833-E444F007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B09F-4FBA-13BB-0F09-DF8E829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4B2A-A507-81A6-6CE4-4AC9DDD1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60D81-DB71-8222-612E-D7E14C59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FF1EE-C0FE-36F8-9318-301443D2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BAE5-7E31-A6BF-9C23-A6515CDD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FE64C-8EE3-E467-83BA-1CCD8C71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4674D-6B46-C21C-F937-ECB8A1A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6AA3-6464-C027-095F-11EC5750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C4B2-18E8-C4C8-F0CA-F3EFFD84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F23D6-6649-072F-5750-4937BC3B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EE7FE-BACC-2BB9-D271-2A1700777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F9E2D-5DF3-AD4F-C24C-56E58E22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655B7-246B-BD87-1F52-F47F4C32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E88734-CCD5-D6C3-2C59-2C6188F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3E600-0B86-3DBE-8186-0C747D1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6524-BE33-FAD5-0F31-A1D25B2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DCEA4-8DBA-2645-13FE-1967207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D809-F741-3745-2174-2B22004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05C89-4B34-E144-476A-78E94B7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8390B-E443-8BBB-FDA4-991318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281E9-FA45-EC79-C434-6ED4135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8AF72-A0AD-E96B-C61C-0746DC5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BB6-9107-4DBA-3C37-F803EBD8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25D6D-37F9-8960-9AD7-CFBB586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59AF4-4C15-D7C1-D0A2-C1A21ECF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A1D8-4941-AC2E-EFC0-ADA42E2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658ED-834C-49B6-C16A-8C810F0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6287C-E460-B348-8185-4A0760D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C6CBC-D258-D6E7-E1DE-F64AD5D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47B5C-CF4F-5351-C405-E4597A1A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63E52-FC53-F407-2252-D0C988A7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D5715-B718-ABBB-BB86-8102E3B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A133-F3E2-DF19-D463-A841667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B16D3-260E-2450-F9B3-5B7C2A2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E188C-F83E-55D3-082A-111EFC2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9DC3-11D2-E8BC-B5DD-7C92436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CF52-22CC-60A2-CADA-CDC3D194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4787-536B-4047-BBC1-57E1D7E0B8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BE-3D42-B47A-462C-C3BBFFCF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5DAB-7314-3F16-D13F-24B3408B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1C2-1BE9-6212-92F4-3ED2C777B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마을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FE77-BB34-AA76-094F-0B178DFD4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원본 이미지는 디자인 레퍼런스 안에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D12401-755A-5EC8-6E52-745D2DE4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75" y="1239905"/>
            <a:ext cx="5296774" cy="437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871C2-3224-459E-E7DF-D2A1B0C9E888}"/>
              </a:ext>
            </a:extLst>
          </p:cNvPr>
          <p:cNvSpPr txBox="1"/>
          <p:nvPr/>
        </p:nvSpPr>
        <p:spPr>
          <a:xfrm>
            <a:off x="167780" y="1761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마을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F398F-96D7-12F7-1142-8AB932D23939}"/>
              </a:ext>
            </a:extLst>
          </p:cNvPr>
          <p:cNvSpPr txBox="1"/>
          <p:nvPr/>
        </p:nvSpPr>
        <p:spPr>
          <a:xfrm>
            <a:off x="513126" y="5679347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마을크기 </a:t>
            </a:r>
            <a:r>
              <a:rPr lang="en-US" altLang="ko-KR" dirty="0"/>
              <a:t>: 500m x 500m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6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D12401-755A-5EC8-6E52-745D2DE4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75" y="1239905"/>
            <a:ext cx="6365488" cy="5261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871C2-3224-459E-E7DF-D2A1B0C9E888}"/>
              </a:ext>
            </a:extLst>
          </p:cNvPr>
          <p:cNvSpPr txBox="1"/>
          <p:nvPr/>
        </p:nvSpPr>
        <p:spPr>
          <a:xfrm>
            <a:off x="167780" y="176169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마을 개요 </a:t>
            </a:r>
            <a:r>
              <a:rPr lang="en-US" altLang="ko-KR" sz="2800" b="1" dirty="0"/>
              <a:t>- 2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95A1B5-66FA-FEDA-EE3F-F708BCBD717A}"/>
              </a:ext>
            </a:extLst>
          </p:cNvPr>
          <p:cNvSpPr/>
          <p:nvPr/>
        </p:nvSpPr>
        <p:spPr>
          <a:xfrm>
            <a:off x="5022209" y="3068274"/>
            <a:ext cx="1073791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5FA68F8-9470-81EC-CB8C-3903345C2C7B}"/>
              </a:ext>
            </a:extLst>
          </p:cNvPr>
          <p:cNvSpPr/>
          <p:nvPr/>
        </p:nvSpPr>
        <p:spPr>
          <a:xfrm>
            <a:off x="1114226" y="2987026"/>
            <a:ext cx="3615655" cy="523221"/>
          </a:xfrm>
          <a:prstGeom prst="wedgeRectCallout">
            <a:avLst>
              <a:gd name="adj1" fmla="val 58246"/>
              <a:gd name="adj2" fmla="val 861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건물이 없는 빈공간에는 나무들이 있을 예정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C77C1E-A966-E91F-E299-9E6963895D7C}"/>
              </a:ext>
            </a:extLst>
          </p:cNvPr>
          <p:cNvSpPr/>
          <p:nvPr/>
        </p:nvSpPr>
        <p:spPr>
          <a:xfrm>
            <a:off x="5456922" y="2707548"/>
            <a:ext cx="776098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2FFB0E8-574F-079F-D50A-CBFCC38BD4B7}"/>
              </a:ext>
            </a:extLst>
          </p:cNvPr>
          <p:cNvSpPr/>
          <p:nvPr/>
        </p:nvSpPr>
        <p:spPr>
          <a:xfrm>
            <a:off x="741909" y="909883"/>
            <a:ext cx="3615655" cy="1797665"/>
          </a:xfrm>
          <a:prstGeom prst="wedgeRectCallout">
            <a:avLst>
              <a:gd name="adj1" fmla="val 81448"/>
              <a:gd name="adj2" fmla="val 5476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상점 지구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자그마한 상점들이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옆은 예시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옆의 초록색은 풀을 나타낸 것이다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B91CE3-1CCB-730E-7AE8-879B999159A8}"/>
              </a:ext>
            </a:extLst>
          </p:cNvPr>
          <p:cNvSpPr/>
          <p:nvPr/>
        </p:nvSpPr>
        <p:spPr>
          <a:xfrm>
            <a:off x="7585956" y="2509081"/>
            <a:ext cx="1619226" cy="1479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BA60AEF-5718-06BD-1684-8FAAFB736C13}"/>
              </a:ext>
            </a:extLst>
          </p:cNvPr>
          <p:cNvSpPr/>
          <p:nvPr/>
        </p:nvSpPr>
        <p:spPr>
          <a:xfrm>
            <a:off x="8103870" y="341072"/>
            <a:ext cx="3615655" cy="1797665"/>
          </a:xfrm>
          <a:prstGeom prst="wedgeRectCallout">
            <a:avLst>
              <a:gd name="adj1" fmla="val -32884"/>
              <a:gd name="adj2" fmla="val 6959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주거지구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한 건물에 여러 가구가 사는 형태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A1C2330E-DB8A-5492-4CFD-002BE801A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8" t="13406"/>
          <a:stretch/>
        </p:blipFill>
        <p:spPr>
          <a:xfrm>
            <a:off x="9540077" y="909883"/>
            <a:ext cx="995613" cy="1228854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678CB031-A886-6745-0487-1077013B3CB2}"/>
              </a:ext>
            </a:extLst>
          </p:cNvPr>
          <p:cNvSpPr/>
          <p:nvPr/>
        </p:nvSpPr>
        <p:spPr>
          <a:xfrm>
            <a:off x="201515" y="3982770"/>
            <a:ext cx="3615655" cy="1965347"/>
          </a:xfrm>
          <a:prstGeom prst="wedgeRectCallout">
            <a:avLst>
              <a:gd name="adj1" fmla="val 57317"/>
              <a:gd name="adj2" fmla="val -353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도시의 특징에 대해서 연구하는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 글라스로 되어있는 돔형태의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CFB28A-DE4E-1AEF-A811-CB9A024896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82" r="16711" b="11573"/>
          <a:stretch/>
        </p:blipFill>
        <p:spPr>
          <a:xfrm>
            <a:off x="1070283" y="4634582"/>
            <a:ext cx="1880182" cy="1245571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48DF0E29-90C8-E36D-7DF3-C7FE7A2A9892}"/>
              </a:ext>
            </a:extLst>
          </p:cNvPr>
          <p:cNvSpPr/>
          <p:nvPr/>
        </p:nvSpPr>
        <p:spPr>
          <a:xfrm>
            <a:off x="9101868" y="4310371"/>
            <a:ext cx="3615655" cy="1965347"/>
          </a:xfrm>
          <a:prstGeom prst="wedgeRectCallout">
            <a:avLst>
              <a:gd name="adj1" fmla="val -58692"/>
              <a:gd name="adj2" fmla="val -298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0" name="그림 19" descr="나무, 실외, 식물, 정원이(가) 표시된 사진&#10;&#10;자동 생성된 설명">
            <a:extLst>
              <a:ext uri="{FF2B5EF4-FFF2-40B4-BE49-F238E27FC236}">
                <a16:creationId xmlns:a16="http://schemas.microsoft.com/office/drawing/2014/main" id="{228BF639-39BB-E7FA-F7EC-BA8503A8C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18" y="4392975"/>
            <a:ext cx="1440110" cy="1800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EF38CB-68AE-F337-B205-C300264CFA00}"/>
              </a:ext>
            </a:extLst>
          </p:cNvPr>
          <p:cNvSpPr txBox="1"/>
          <p:nvPr/>
        </p:nvSpPr>
        <p:spPr>
          <a:xfrm>
            <a:off x="10688628" y="4364326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공원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넓은 공터 같은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/>
              <a:t>가장자리에 나무가 펼쳐져</a:t>
            </a:r>
            <a:endParaRPr lang="en-US" altLang="ko-KR" sz="1200" dirty="0"/>
          </a:p>
          <a:p>
            <a:r>
              <a:rPr lang="ko-KR" altLang="en-US" sz="1200" dirty="0"/>
              <a:t>있음</a:t>
            </a:r>
            <a:endParaRPr lang="en-US" altLang="ko-KR" sz="1200" dirty="0"/>
          </a:p>
          <a:p>
            <a:r>
              <a:rPr lang="ko-KR" altLang="en-US" sz="1200" dirty="0"/>
              <a:t>안에 호수가 존재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B75AFD44-13C3-D634-3BEE-8C1920EAE3C6}"/>
              </a:ext>
            </a:extLst>
          </p:cNvPr>
          <p:cNvSpPr/>
          <p:nvPr/>
        </p:nvSpPr>
        <p:spPr>
          <a:xfrm>
            <a:off x="4865206" y="5991"/>
            <a:ext cx="2600470" cy="1191582"/>
          </a:xfrm>
          <a:prstGeom prst="wedgeRectCallout">
            <a:avLst>
              <a:gd name="adj1" fmla="val 23792"/>
              <a:gd name="adj2" fmla="val 7805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관리자 타워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도시의 날씨를 관리함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거대한 나무처럼 보임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4" name="그림 23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7FB96EBE-106E-E1D5-9C1F-A016D6E64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57" y="55141"/>
            <a:ext cx="751312" cy="1093281"/>
          </a:xfrm>
          <a:prstGeom prst="rect">
            <a:avLst/>
          </a:prstGeom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2088AEFF-67B8-95C9-E08C-C00717FE3B85}"/>
              </a:ext>
            </a:extLst>
          </p:cNvPr>
          <p:cNvSpPr/>
          <p:nvPr/>
        </p:nvSpPr>
        <p:spPr>
          <a:xfrm>
            <a:off x="9461412" y="2509081"/>
            <a:ext cx="2762996" cy="1228855"/>
          </a:xfrm>
          <a:prstGeom prst="wedgeRectCallout">
            <a:avLst>
              <a:gd name="adj1" fmla="val -126389"/>
              <a:gd name="adj2" fmla="val 7095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도로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돌로 된 도로의 모습을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9" name="그림 28" descr="실외, 대지, 길, 가정용이(가) 표시된 사진&#10;&#10;자동 생성된 설명">
            <a:extLst>
              <a:ext uri="{FF2B5EF4-FFF2-40B4-BE49-F238E27FC236}">
                <a16:creationId xmlns:a16="http://schemas.microsoft.com/office/drawing/2014/main" id="{4644DD02-C9CE-7037-4B70-2C9CC3B0F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52536" r="6786"/>
          <a:stretch/>
        </p:blipFill>
        <p:spPr>
          <a:xfrm>
            <a:off x="10369304" y="2851329"/>
            <a:ext cx="913905" cy="886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D5D25D-3605-A3B3-28D7-D00F4B459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0388" y="1205506"/>
            <a:ext cx="957881" cy="12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4536AAB3-45A8-890F-74F5-33DF0F7A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3" y="699389"/>
            <a:ext cx="3168241" cy="475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주거 지역 상세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A2B91-AA45-9AF2-5285-50213E2C5586}"/>
              </a:ext>
            </a:extLst>
          </p:cNvPr>
          <p:cNvSpPr/>
          <p:nvPr/>
        </p:nvSpPr>
        <p:spPr>
          <a:xfrm>
            <a:off x="4198373" y="1034948"/>
            <a:ext cx="1568742" cy="3447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56F8D59-70EA-33D3-8B56-EAE85D089A61}"/>
              </a:ext>
            </a:extLst>
          </p:cNvPr>
          <p:cNvSpPr/>
          <p:nvPr/>
        </p:nvSpPr>
        <p:spPr>
          <a:xfrm>
            <a:off x="255548" y="1034948"/>
            <a:ext cx="3615655" cy="1347525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벽돌로 지어진 빌라에 넝쿨들이 있는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건물의 층수는 </a:t>
            </a:r>
            <a:r>
              <a:rPr lang="en-US" altLang="ko-KR" sz="1200" dirty="0">
                <a:solidFill>
                  <a:schemeClr val="tx1"/>
                </a:solidFill>
              </a:rPr>
              <a:t>1~2</a:t>
            </a:r>
            <a:r>
              <a:rPr lang="ko-KR" altLang="en-US" sz="1200" dirty="0">
                <a:solidFill>
                  <a:schemeClr val="tx1"/>
                </a:solidFill>
              </a:rPr>
              <a:t>층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층당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가구가 살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넝쿨은 건물을 완전히 덮은 모습이 아닌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간단하게 덮은 모습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B0A08-F053-725E-E6BB-7487429FE795}"/>
              </a:ext>
            </a:extLst>
          </p:cNvPr>
          <p:cNvSpPr/>
          <p:nvPr/>
        </p:nvSpPr>
        <p:spPr>
          <a:xfrm>
            <a:off x="6439631" y="4625436"/>
            <a:ext cx="1568742" cy="826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A69C7EA-CCB7-E1B4-E913-08434273648E}"/>
              </a:ext>
            </a:extLst>
          </p:cNvPr>
          <p:cNvSpPr/>
          <p:nvPr/>
        </p:nvSpPr>
        <p:spPr>
          <a:xfrm>
            <a:off x="8201321" y="4409418"/>
            <a:ext cx="3615655" cy="629175"/>
          </a:xfrm>
          <a:prstGeom prst="wedgeRectCallout">
            <a:avLst>
              <a:gd name="adj1" fmla="val -54748"/>
              <a:gd name="adj2" fmla="val 22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층에는 식물들을 키우고 있어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자연친화적 느낌을 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87C8D-E581-E3E3-A92C-ABE28B3F79EF}"/>
              </a:ext>
            </a:extLst>
          </p:cNvPr>
          <p:cNvSpPr txBox="1"/>
          <p:nvPr/>
        </p:nvSpPr>
        <p:spPr>
          <a:xfrm>
            <a:off x="513126" y="5704514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30m(</a:t>
            </a:r>
            <a:r>
              <a:rPr lang="ko-KR" altLang="en-US" dirty="0"/>
              <a:t>가로</a:t>
            </a:r>
            <a:r>
              <a:rPr lang="en-US" altLang="ko-KR" dirty="0"/>
              <a:t>) x 30m(</a:t>
            </a:r>
            <a:r>
              <a:rPr lang="ko-KR" altLang="en-US" dirty="0"/>
              <a:t>세로</a:t>
            </a:r>
            <a:r>
              <a:rPr lang="en-US" altLang="ko-KR" dirty="0"/>
              <a:t>) x 30m(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A9E2E59-22E2-8590-EB04-19EA8E95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80" y="2215510"/>
            <a:ext cx="3677700" cy="2637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상점가 상세 설명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B55179DA-782A-E820-F21A-2F77E6324BFD}"/>
              </a:ext>
            </a:extLst>
          </p:cNvPr>
          <p:cNvSpPr/>
          <p:nvPr/>
        </p:nvSpPr>
        <p:spPr>
          <a:xfrm>
            <a:off x="1262585" y="2977790"/>
            <a:ext cx="2123962" cy="1602599"/>
          </a:xfrm>
          <a:prstGeom prst="wedgeRectCallout">
            <a:avLst>
              <a:gd name="adj1" fmla="val 91431"/>
              <a:gd name="adj2" fmla="val -2102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담쟁이 넝쿨이 벽면에 약간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올라와 있는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A61E24B-E90F-CDC1-F875-9B5A5535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" y="1121198"/>
            <a:ext cx="1348853" cy="1794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D81303-0FDE-DCEB-9AC4-B2D1480B4C47}"/>
              </a:ext>
            </a:extLst>
          </p:cNvPr>
          <p:cNvSpPr txBox="1"/>
          <p:nvPr/>
        </p:nvSpPr>
        <p:spPr>
          <a:xfrm>
            <a:off x="1138761" y="24354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간판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3F850-9B2E-0567-05CB-2A9915D45984}"/>
              </a:ext>
            </a:extLst>
          </p:cNvPr>
          <p:cNvSpPr txBox="1"/>
          <p:nvPr/>
        </p:nvSpPr>
        <p:spPr>
          <a:xfrm>
            <a:off x="513126" y="5738070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10m(</a:t>
            </a:r>
            <a:r>
              <a:rPr lang="ko-KR" altLang="en-US" dirty="0"/>
              <a:t>가로</a:t>
            </a:r>
            <a:r>
              <a:rPr lang="en-US" altLang="ko-KR" dirty="0"/>
              <a:t>) </a:t>
            </a:r>
            <a:r>
              <a:rPr lang="en-US" altLang="ko-KR"/>
              <a:t>x 10m</a:t>
            </a:r>
            <a:r>
              <a:rPr lang="en-US" altLang="ko-KR" dirty="0"/>
              <a:t>(</a:t>
            </a:r>
            <a:r>
              <a:rPr lang="ko-KR" altLang="en-US" dirty="0"/>
              <a:t>세로</a:t>
            </a:r>
            <a:r>
              <a:rPr lang="en-US" altLang="ko-KR" dirty="0"/>
              <a:t>) x 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93E4BB2-291A-E33F-50C3-D615EB257516}"/>
              </a:ext>
            </a:extLst>
          </p:cNvPr>
          <p:cNvSpPr/>
          <p:nvPr/>
        </p:nvSpPr>
        <p:spPr>
          <a:xfrm>
            <a:off x="7889847" y="3190076"/>
            <a:ext cx="2604780" cy="1591648"/>
          </a:xfrm>
          <a:prstGeom prst="wedgeRectCallout">
            <a:avLst>
              <a:gd name="adj1" fmla="val -72997"/>
              <a:gd name="adj2" fmla="val -1852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상점 옆에 간단한 잔디가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537E3294-7F49-77B0-8989-66332B9A882B}"/>
              </a:ext>
            </a:extLst>
          </p:cNvPr>
          <p:cNvSpPr/>
          <p:nvPr/>
        </p:nvSpPr>
        <p:spPr>
          <a:xfrm>
            <a:off x="5716430" y="547360"/>
            <a:ext cx="4501361" cy="1147675"/>
          </a:xfrm>
          <a:prstGeom prst="wedgeRectCallout">
            <a:avLst>
              <a:gd name="adj1" fmla="val -33182"/>
              <a:gd name="adj2" fmla="val 8960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기본적으로 벽돌로 된 집의 형태를 가짐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층으로만 된 구조로 위쪽에 간판이 있는 형태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사진의 커다란 창문이 있어 내부가 약간 비침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예시 이미지와 다르게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간판 과 건물 사이의 풀은 없는 모습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5B4EAFD-FE91-D3FF-BF7D-EEEE9DB8D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5" r="51407"/>
          <a:stretch/>
        </p:blipFill>
        <p:spPr>
          <a:xfrm>
            <a:off x="8580040" y="3764454"/>
            <a:ext cx="1078181" cy="9969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2319D8-0750-23E1-B160-CA9C5DAFC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42" y="547360"/>
            <a:ext cx="860757" cy="11476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5208E7-45CE-D878-6722-FD331298F8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30" r="78379" b="9112"/>
          <a:stretch/>
        </p:blipFill>
        <p:spPr>
          <a:xfrm>
            <a:off x="2002389" y="3538694"/>
            <a:ext cx="644354" cy="9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9B617E-C861-72E2-5BE6-3108C453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01" y="1690687"/>
            <a:ext cx="1571625" cy="3476625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DBEFA4E-CF7D-CAC4-5C4A-809EA77A68F2}"/>
              </a:ext>
            </a:extLst>
          </p:cNvPr>
          <p:cNvSpPr/>
          <p:nvPr/>
        </p:nvSpPr>
        <p:spPr>
          <a:xfrm>
            <a:off x="826359" y="1173853"/>
            <a:ext cx="3468804" cy="4278838"/>
          </a:xfrm>
          <a:prstGeom prst="wedgeRectCallout">
            <a:avLst>
              <a:gd name="adj1" fmla="val 91431"/>
              <a:gd name="adj2" fmla="val -4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전체 적인 느낌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꼭대기에 집이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관리자탑</a:t>
            </a:r>
          </a:p>
        </p:txBody>
      </p:sp>
      <p:pic>
        <p:nvPicPr>
          <p:cNvPr id="10" name="그림 9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4EDDA535-4BA6-520B-834C-A57517099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20" y="1930162"/>
            <a:ext cx="2293881" cy="333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B2AE19-72E7-4145-EE6D-8284B8F215C5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50m(</a:t>
            </a:r>
            <a:r>
              <a:rPr lang="ko-KR" altLang="en-US" dirty="0"/>
              <a:t>가로</a:t>
            </a:r>
            <a:r>
              <a:rPr lang="en-US" altLang="ko-KR" dirty="0"/>
              <a:t>) x 50m(</a:t>
            </a:r>
            <a:r>
              <a:rPr lang="ko-KR" altLang="en-US" dirty="0"/>
              <a:t>세로</a:t>
            </a:r>
            <a:r>
              <a:rPr lang="en-US" altLang="ko-KR" dirty="0"/>
              <a:t>) x 125m(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거대한 나무처럼 보이며 꼭대기에 구체모양의 집이 존재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밑의 부분은 나무의 </a:t>
            </a:r>
            <a:r>
              <a:rPr lang="ko-KR" altLang="en-US" dirty="0" err="1"/>
              <a:t>기둥부분이며</a:t>
            </a:r>
            <a:r>
              <a:rPr lang="ko-KR" altLang="en-US" dirty="0"/>
              <a:t> 창문들이 안에 달려 있다</a:t>
            </a:r>
            <a:r>
              <a:rPr lang="en-US" altLang="ko-KR" dirty="0"/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BAF8B35-D321-4AF7-E43A-F648E0849B44}"/>
              </a:ext>
            </a:extLst>
          </p:cNvPr>
          <p:cNvSpPr/>
          <p:nvPr/>
        </p:nvSpPr>
        <p:spPr>
          <a:xfrm>
            <a:off x="7921327" y="3000931"/>
            <a:ext cx="3468804" cy="2166381"/>
          </a:xfrm>
          <a:prstGeom prst="wedgeRectCallout">
            <a:avLst>
              <a:gd name="adj1" fmla="val -78100"/>
              <a:gd name="adj2" fmla="val -1365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밑의 기둥부분 예시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기둥 부분에 창문이 있어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올라가는 듯한 분위기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나무문을 통해 입구 표시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08C669-1DDE-A215-4A87-EF95BA1B9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73"/>
          <a:stretch/>
        </p:blipFill>
        <p:spPr>
          <a:xfrm>
            <a:off x="9859861" y="3256102"/>
            <a:ext cx="1322664" cy="16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연구소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3DB9-3F60-6F63-3522-AE2A3573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96" y="1090568"/>
            <a:ext cx="5573808" cy="3712041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B2A73A1-1AB7-42BF-43DD-5E06416D6E2D}"/>
              </a:ext>
            </a:extLst>
          </p:cNvPr>
          <p:cNvSpPr/>
          <p:nvPr/>
        </p:nvSpPr>
        <p:spPr>
          <a:xfrm>
            <a:off x="1117504" y="2079785"/>
            <a:ext cx="3615655" cy="1049309"/>
          </a:xfrm>
          <a:prstGeom prst="wedgeRectCallout">
            <a:avLst>
              <a:gd name="adj1" fmla="val 59869"/>
              <a:gd name="adj2" fmla="val 324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유리로 만들어진 꽃 모양의 건물이다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연구소 주변에 여러 식물들이 자라고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유리창 너머로 안이 잘 보이지 않는 유리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848A6-D13F-5268-9BA8-9E838D282575}"/>
              </a:ext>
            </a:extLst>
          </p:cNvPr>
          <p:cNvSpPr txBox="1"/>
          <p:nvPr/>
        </p:nvSpPr>
        <p:spPr>
          <a:xfrm>
            <a:off x="513126" y="5738070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150m(</a:t>
            </a:r>
            <a:r>
              <a:rPr lang="ko-KR" altLang="en-US" dirty="0"/>
              <a:t>가로</a:t>
            </a:r>
            <a:r>
              <a:rPr lang="en-US" altLang="ko-KR" dirty="0"/>
              <a:t>) x 150m(</a:t>
            </a:r>
            <a:r>
              <a:rPr lang="ko-KR" altLang="en-US" dirty="0"/>
              <a:t>세로</a:t>
            </a:r>
            <a:r>
              <a:rPr lang="en-US" altLang="ko-KR" dirty="0"/>
              <a:t>) x 25m(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 이미지처럼 원통형 돔 모양의 </a:t>
            </a:r>
            <a:r>
              <a:rPr lang="ko-KR" altLang="en-US" dirty="0" err="1"/>
              <a:t>글래스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1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공원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848A6-D13F-5268-9BA8-9E838D282575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150m(</a:t>
            </a:r>
            <a:r>
              <a:rPr lang="ko-KR" altLang="en-US" dirty="0"/>
              <a:t>가로</a:t>
            </a:r>
            <a:r>
              <a:rPr lang="en-US" altLang="ko-KR" dirty="0"/>
              <a:t>) x 150m(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공원 안에는 호수</a:t>
            </a:r>
            <a:r>
              <a:rPr lang="en-US" altLang="ko-KR" dirty="0"/>
              <a:t>, </a:t>
            </a:r>
            <a:r>
              <a:rPr lang="ko-KR" altLang="en-US" dirty="0"/>
              <a:t>공터</a:t>
            </a:r>
            <a:r>
              <a:rPr lang="en-US" altLang="ko-KR" dirty="0"/>
              <a:t>, </a:t>
            </a:r>
            <a:r>
              <a:rPr lang="ko-KR" altLang="en-US" dirty="0"/>
              <a:t>숲으로 나눠진다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영역이외에는 나무가 심어져 있음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0710F-DD10-2592-9CE2-FB3C24FC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39" y="1457412"/>
            <a:ext cx="4459448" cy="350975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AFF3938-A2A7-A3A2-29AC-8ABEEF39E2CA}"/>
              </a:ext>
            </a:extLst>
          </p:cNvPr>
          <p:cNvSpPr/>
          <p:nvPr/>
        </p:nvSpPr>
        <p:spPr>
          <a:xfrm>
            <a:off x="427839" y="1635248"/>
            <a:ext cx="2961313" cy="2743806"/>
          </a:xfrm>
          <a:prstGeom prst="wedgeRectCallout">
            <a:avLst>
              <a:gd name="adj1" fmla="val 87777"/>
              <a:gd name="adj2" fmla="val -658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공터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입구에서 들어가게 되면 마주치는 공감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평상시에는 아무것도 없지만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축제 시 여러 이벤트 발생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잔디가 깔려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7B396C-A3F0-F048-D2CB-ADE64AD7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8" y="2828183"/>
            <a:ext cx="2135173" cy="1404520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D2A12894-C219-3279-2F91-65FC57B69823}"/>
              </a:ext>
            </a:extLst>
          </p:cNvPr>
          <p:cNvSpPr/>
          <p:nvPr/>
        </p:nvSpPr>
        <p:spPr>
          <a:xfrm>
            <a:off x="8086987" y="3490613"/>
            <a:ext cx="2961313" cy="2743806"/>
          </a:xfrm>
          <a:prstGeom prst="wedgeRectCallout">
            <a:avLst>
              <a:gd name="adj1" fmla="val -74546"/>
              <a:gd name="adj2" fmla="val -3318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숲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사냥 컨텐츠 혹은 의뢰를 위한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몬스터가 나올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BC3DE-1E85-934C-6784-88444AFD8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37" y="4253028"/>
            <a:ext cx="1284613" cy="1946707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25FC4E9-B2AA-0F3D-E198-429E84303654}"/>
              </a:ext>
            </a:extLst>
          </p:cNvPr>
          <p:cNvSpPr/>
          <p:nvPr/>
        </p:nvSpPr>
        <p:spPr>
          <a:xfrm>
            <a:off x="8328170" y="385494"/>
            <a:ext cx="2961313" cy="2743806"/>
          </a:xfrm>
          <a:prstGeom prst="wedgeRectCallout">
            <a:avLst>
              <a:gd name="adj1" fmla="val -77096"/>
              <a:gd name="adj2" fmla="val 215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낚시 이벤트를 할 수 있는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AFE557-AC65-0857-85CE-6289636F9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1"/>
          <a:stretch/>
        </p:blipFill>
        <p:spPr>
          <a:xfrm>
            <a:off x="8764942" y="1116315"/>
            <a:ext cx="2087768" cy="18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빈공간</a:t>
            </a:r>
            <a:r>
              <a:rPr lang="ko-KR" altLang="en-US" sz="2800" b="1" dirty="0"/>
              <a:t> 상세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1101C-92A0-3ABA-8066-E92B2EE77083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나무들이 </a:t>
            </a:r>
            <a:r>
              <a:rPr lang="en-US" altLang="ko-KR" dirty="0"/>
              <a:t>5M</a:t>
            </a:r>
            <a:r>
              <a:rPr lang="ko-KR" altLang="en-US" dirty="0"/>
              <a:t>마다 하나씩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너무 듬성듬성 하지 않도록 넣을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나무의 종류는 </a:t>
            </a:r>
            <a:r>
              <a:rPr lang="en-US" altLang="ko-KR" dirty="0"/>
              <a:t>2</a:t>
            </a:r>
            <a:r>
              <a:rPr lang="ko-KR" altLang="en-US" dirty="0"/>
              <a:t>가지 예정</a:t>
            </a:r>
            <a:endParaRPr lang="en-US" altLang="ko-KR" dirty="0"/>
          </a:p>
        </p:txBody>
      </p:sp>
      <p:pic>
        <p:nvPicPr>
          <p:cNvPr id="5" name="그림 4" descr="나무, 하늘, 식물, 여러개이(가) 표시된 사진&#10;&#10;자동 생성된 설명">
            <a:extLst>
              <a:ext uri="{FF2B5EF4-FFF2-40B4-BE49-F238E27FC236}">
                <a16:creationId xmlns:a16="http://schemas.microsoft.com/office/drawing/2014/main" id="{56B92B1C-6975-620F-505D-7E240503E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0" b="71013"/>
          <a:stretch/>
        </p:blipFill>
        <p:spPr>
          <a:xfrm>
            <a:off x="4256199" y="1515374"/>
            <a:ext cx="3679601" cy="33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428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1번 마을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마을 디자인</dc:title>
  <dc:creator>윤장혁(2017182026)</dc:creator>
  <cp:lastModifiedBy>윤장혁(2017182026)</cp:lastModifiedBy>
  <cp:revision>17</cp:revision>
  <dcterms:created xsi:type="dcterms:W3CDTF">2022-11-07T08:59:01Z</dcterms:created>
  <dcterms:modified xsi:type="dcterms:W3CDTF">2022-11-29T19:52:39Z</dcterms:modified>
</cp:coreProperties>
</file>