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  <p:sldId id="281" r:id="rId5"/>
    <p:sldId id="280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5D627-8420-DEA0-D6FE-844F26DA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8C055-F1DB-9C77-4189-4AC0E1BC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DFFEB-5168-C70D-5472-D02EE5D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44156-26F7-13FA-70C0-4BFFCAD3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75D6-025D-C90A-DED1-DA51EDB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F2950-7AEF-269A-025C-C0362EDF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F2129-6438-E9E8-1A50-6457EC2B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9516A-2C87-9E2A-A925-F73A1607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EB02C-4240-A0CB-8FEE-CB42ABEC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CC3CE-F928-EF51-31D7-A2E4EF9B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6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6E509-446D-9255-6DA5-F91BAAD44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A7E52-7511-FD67-B3C3-E2C158E5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13F67-F533-F426-6404-B30BD7B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64ECC-7DAC-BF07-D3DB-077A6A04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60739-A128-EC05-A0A7-64DBCAE2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72DFA-113F-05EC-29CD-9159BCAC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0365E-15CC-8FB2-203A-9DA8C90F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95C9C-65BA-7564-4E7C-AD7DE4B8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28669-2526-1455-BE92-75272FB0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5F54C-582D-832C-DD52-D61E042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38565-EA13-EC07-B608-C8015A65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AC6A1-DF19-F538-9D5D-656C8156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EB683-D99F-E99C-ACE6-1455CF3E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215BC-D670-17F0-E8EE-E829E250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CADF7-DBC8-3FBF-ABD4-253DE708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16B7-27CD-EE8A-9AB8-2757024B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559F5-4751-9D59-B405-B88860C23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74259-2EAB-5D55-6595-1E7E1D80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92372-0711-D283-68F8-9504AA05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CBB1D-7BDF-BCB6-4473-DB154FE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1818-9898-9AB7-60A8-1A57944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212B7-5CBA-2260-3786-3C79B3E3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9607D-C4E9-2996-67DF-A4C8090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8923C-9D42-E9E8-4A90-608465CB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34F247-E26A-DFF2-A98F-E9113069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0914B3-B238-828F-EB05-3A0CD8FB4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ADB5A9-4612-9F64-6F0F-0D755D82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D51B3-5EB3-50A4-CA84-9A01C5EE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9102A7-FADE-D86B-3904-2292E7D0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D2D1-8559-F0B8-FAC9-F57C67F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D557C-AB13-D5F1-624C-11F5993D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178D1-8610-8AFE-824C-AA874456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440A8-D5EC-8BA3-F434-59336DE5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8B92C1-30D1-FF3B-D837-3C90559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B97FDC-0DB2-515B-6981-8B83C031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C5A7B-C797-9F41-2960-1E878768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5D4D-63EE-B276-AFDC-BBC927FB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C004B-7E73-05C9-42E4-EAC913BF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A461F-ABD7-9BC7-F6FF-167686C5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FD5BF-939A-3B3F-E265-EDC8285B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87390-6F28-6AFA-D6C4-8A028EB7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DE751-A33D-5EC8-6242-FB42CE96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8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7F4A-5843-37EA-324D-F6825433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4445F-BA77-76C4-F92F-B4606147E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7F6DF-D861-6ED0-40AA-0FD9D9379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A8EB8-A929-4590-F17A-C308293F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CC6B7-DDED-0745-9519-5361C3CF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02530-B0C1-8893-5BC6-B3F0E49C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D102F4-5C05-4CAD-2E1F-6AB32753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6B7D5-6BB5-6866-A5C7-A27A71D8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D25E9-9F0A-4F91-68CA-133139DE1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3782-C8B8-4E0C-9F70-E672C96CE78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6872A-4046-C7DD-534C-B5B4E1D5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39D67-329D-E405-0A28-213F5C0F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A680-8E4E-9CCE-E7B6-FF213271F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A9579D-7DD8-6749-1B72-E0D67E594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상세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A990B-F3E1-16D5-254A-9C562731B5F7}"/>
              </a:ext>
            </a:extLst>
          </p:cNvPr>
          <p:cNvSpPr/>
          <p:nvPr/>
        </p:nvSpPr>
        <p:spPr>
          <a:xfrm>
            <a:off x="1694576" y="2425292"/>
            <a:ext cx="8781203" cy="3542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B929D98F-4E9E-ECBA-8EBC-119B20F069EE}"/>
              </a:ext>
            </a:extLst>
          </p:cNvPr>
          <p:cNvSpPr/>
          <p:nvPr/>
        </p:nvSpPr>
        <p:spPr>
          <a:xfrm>
            <a:off x="4160365" y="1214744"/>
            <a:ext cx="4669419" cy="826314"/>
          </a:xfrm>
          <a:prstGeom prst="wedgeRectCallout">
            <a:avLst>
              <a:gd name="adj1" fmla="val 19817"/>
              <a:gd name="adj2" fmla="val 9360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의뢰의 </a:t>
            </a:r>
            <a:r>
              <a:rPr lang="ko-KR" altLang="en-US" sz="1400" dirty="0" err="1">
                <a:solidFill>
                  <a:schemeClr val="bg1"/>
                </a:solidFill>
              </a:rPr>
              <a:t>내요을</a:t>
            </a:r>
            <a:r>
              <a:rPr lang="ko-KR" altLang="en-US" sz="1400" dirty="0">
                <a:solidFill>
                  <a:schemeClr val="bg1"/>
                </a:solidFill>
              </a:rPr>
              <a:t> 확인하고 수락을 받을 수 있는 창 생김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의뢰가 커지면서 위아래로 미는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408055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AA0A661-8EB2-A83D-4EA8-E37BCAA0F586}"/>
              </a:ext>
            </a:extLst>
          </p:cNvPr>
          <p:cNvSpPr/>
          <p:nvPr/>
        </p:nvSpPr>
        <p:spPr>
          <a:xfrm>
            <a:off x="5746459" y="2588345"/>
            <a:ext cx="755009" cy="2148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7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2670131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DE02868-F463-E7E8-42E2-E39CB8D0F0B8}"/>
              </a:ext>
            </a:extLst>
          </p:cNvPr>
          <p:cNvSpPr/>
          <p:nvPr/>
        </p:nvSpPr>
        <p:spPr>
          <a:xfrm>
            <a:off x="5813570" y="3678175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00CF288-1775-630D-3083-06D67C2955A8}"/>
              </a:ext>
            </a:extLst>
          </p:cNvPr>
          <p:cNvSpPr/>
          <p:nvPr/>
        </p:nvSpPr>
        <p:spPr>
          <a:xfrm rot="10800000">
            <a:off x="5813569" y="2029449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9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3685200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07672" y="2027290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7714693-1230-5775-F888-E1EED3E88982}"/>
              </a:ext>
            </a:extLst>
          </p:cNvPr>
          <p:cNvSpPr/>
          <p:nvPr/>
        </p:nvSpPr>
        <p:spPr>
          <a:xfrm>
            <a:off x="5707671" y="4620222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6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705397" y="4660119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18492" y="2093182"/>
            <a:ext cx="755009" cy="2520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1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7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 – </a:t>
            </a:r>
            <a:r>
              <a:rPr lang="ko-KR" altLang="en-US" dirty="0"/>
              <a:t>상세설명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아이템 이름</a:t>
            </a:r>
            <a:r>
              <a:rPr lang="en-US" altLang="ko-KR" sz="1100" dirty="0">
                <a:solidFill>
                  <a:schemeClr val="bg1"/>
                </a:solidFill>
              </a:rPr>
              <a:t>5pt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96D4FEB-C4A2-8F99-DB40-B368E9248481}"/>
              </a:ext>
            </a:extLst>
          </p:cNvPr>
          <p:cNvSpPr/>
          <p:nvPr/>
        </p:nvSpPr>
        <p:spPr>
          <a:xfrm>
            <a:off x="1287446" y="3548023"/>
            <a:ext cx="3038476" cy="646468"/>
          </a:xfrm>
          <a:prstGeom prst="wedgeRectCallout">
            <a:avLst>
              <a:gd name="adj1" fmla="val 54515"/>
              <a:gd name="adj2" fmla="val -2220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어떤 부위에 아이템이 있는지 보여줌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거울을 보고 있는 정비 하는 것처럼 표현</a:t>
            </a:r>
          </a:p>
        </p:txBody>
      </p:sp>
    </p:spTree>
    <p:extLst>
      <p:ext uri="{BB962C8B-B14F-4D97-AF65-F5344CB8AC3E}">
        <p14:creationId xmlns:p14="http://schemas.microsoft.com/office/powerpoint/2010/main" val="194481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99292"/>
              </p:ext>
            </p:extLst>
          </p:nvPr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354942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크기 </a:t>
            </a:r>
            <a:r>
              <a:rPr lang="en-US" altLang="ko-KR" sz="1200" dirty="0">
                <a:solidFill>
                  <a:schemeClr val="bg1"/>
                </a:solidFill>
              </a:rPr>
              <a:t>: 9pt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/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81173E-3B3D-0D7A-B776-D636F44D692E}"/>
              </a:ext>
            </a:extLst>
          </p:cNvPr>
          <p:cNvSpPr/>
          <p:nvPr/>
        </p:nvSpPr>
        <p:spPr>
          <a:xfrm>
            <a:off x="5029135" y="1177206"/>
            <a:ext cx="2008509" cy="1433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D4823E6E-87B1-CE23-46D6-33E588EC8515}"/>
              </a:ext>
            </a:extLst>
          </p:cNvPr>
          <p:cNvSpPr/>
          <p:nvPr/>
        </p:nvSpPr>
        <p:spPr>
          <a:xfrm>
            <a:off x="7243940" y="1177206"/>
            <a:ext cx="3850640" cy="826314"/>
          </a:xfrm>
          <a:prstGeom prst="wedgeRectCallout">
            <a:avLst>
              <a:gd name="adj1" fmla="val -54121"/>
              <a:gd name="adj2" fmla="val -2213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장착한 아이템과 비교하여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높을 경우 초록색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낮을 경우 빨간색으로 표시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586B4B35-29A5-A027-A418-66F8A72B0C78}"/>
              </a:ext>
            </a:extLst>
          </p:cNvPr>
          <p:cNvSpPr/>
          <p:nvPr/>
        </p:nvSpPr>
        <p:spPr>
          <a:xfrm>
            <a:off x="95679" y="3815238"/>
            <a:ext cx="3850640" cy="826314"/>
          </a:xfrm>
          <a:prstGeom prst="wedgeRectCallout">
            <a:avLst>
              <a:gd name="adj1" fmla="val 54155"/>
              <a:gd name="adj2" fmla="val -3431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부위에 장착 가능한 아이템을 위쪽으로 정렬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DCB76-9AE5-0427-D36E-940DE804B32F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248421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도시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DBAD2-22D6-4A39-F490-8FD5CDCD2360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838738" y="1551963"/>
            <a:ext cx="0" cy="4345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00867E-1D8E-41F9-A5C2-F8CF0C0BB17E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265028" y="3724707"/>
            <a:ext cx="71474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77C30-D364-94F8-6146-A03BED0A3242}"/>
              </a:ext>
            </a:extLst>
          </p:cNvPr>
          <p:cNvSpPr/>
          <p:nvPr/>
        </p:nvSpPr>
        <p:spPr>
          <a:xfrm>
            <a:off x="2265028" y="1551963"/>
            <a:ext cx="7147420" cy="43454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CF1B8E-D7AC-3AC4-C8B5-AA5D324E6581}"/>
              </a:ext>
            </a:extLst>
          </p:cNvPr>
          <p:cNvSpPr/>
          <p:nvPr/>
        </p:nvSpPr>
        <p:spPr>
          <a:xfrm>
            <a:off x="2365696" y="1602297"/>
            <a:ext cx="3322041" cy="2019730"/>
          </a:xfrm>
          <a:prstGeom prst="rect">
            <a:avLst/>
          </a:prstGeom>
          <a:solidFill>
            <a:srgbClr val="FF0000">
              <a:alpha val="2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C98549-CB5E-D650-0140-D2D71A400C38}"/>
              </a:ext>
            </a:extLst>
          </p:cNvPr>
          <p:cNvSpPr/>
          <p:nvPr/>
        </p:nvSpPr>
        <p:spPr>
          <a:xfrm>
            <a:off x="2072084" y="1331837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8033A3-D462-E8A1-7873-615F7886C828}"/>
              </a:ext>
            </a:extLst>
          </p:cNvPr>
          <p:cNvSpPr/>
          <p:nvPr/>
        </p:nvSpPr>
        <p:spPr>
          <a:xfrm>
            <a:off x="1886132" y="3710054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55D9166-C3F8-8B37-7EBD-1A3F1D4DCD18}"/>
              </a:ext>
            </a:extLst>
          </p:cNvPr>
          <p:cNvSpPr/>
          <p:nvPr/>
        </p:nvSpPr>
        <p:spPr>
          <a:xfrm>
            <a:off x="5724794" y="1313572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B08225-3C8C-485B-3ABE-35176E97D26F}"/>
              </a:ext>
            </a:extLst>
          </p:cNvPr>
          <p:cNvSpPr/>
          <p:nvPr/>
        </p:nvSpPr>
        <p:spPr>
          <a:xfrm>
            <a:off x="6213446" y="1098958"/>
            <a:ext cx="1672206" cy="24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도시 간략 소개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글씨 크기 </a:t>
            </a:r>
            <a:r>
              <a:rPr lang="en-US" altLang="ko-KR" sz="1200" dirty="0"/>
              <a:t>: 9pt</a:t>
            </a:r>
          </a:p>
          <a:p>
            <a:pPr algn="ctr"/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6D5266-CCA7-8D39-11F7-B3F42801DCB9}"/>
              </a:ext>
            </a:extLst>
          </p:cNvPr>
          <p:cNvCxnSpPr>
            <a:stCxn id="35" idx="3"/>
          </p:cNvCxnSpPr>
          <p:nvPr/>
        </p:nvCxnSpPr>
        <p:spPr>
          <a:xfrm flipV="1">
            <a:off x="5687737" y="1065402"/>
            <a:ext cx="528505" cy="1546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307FD5B-A5D7-A9FA-971D-3C234CE149E2}"/>
              </a:ext>
            </a:extLst>
          </p:cNvPr>
          <p:cNvSpPr/>
          <p:nvPr/>
        </p:nvSpPr>
        <p:spPr>
          <a:xfrm>
            <a:off x="5687737" y="3607261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1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ko-KR" altLang="en-US" dirty="0" err="1"/>
              <a:t>표시색</a:t>
            </a:r>
            <a:r>
              <a:rPr lang="ko-KR" altLang="en-US" dirty="0"/>
              <a:t> 설정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4BEDF5-1429-E677-FDC2-CF1D162A87CB}"/>
              </a:ext>
            </a:extLst>
          </p:cNvPr>
          <p:cNvGrpSpPr/>
          <p:nvPr/>
        </p:nvGrpSpPr>
        <p:grpSpPr>
          <a:xfrm>
            <a:off x="3556012" y="2644521"/>
            <a:ext cx="958917" cy="1568957"/>
            <a:chOff x="591292" y="2239861"/>
            <a:chExt cx="958917" cy="15689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6F43B3-19ED-5F2A-6CC2-DBC1F7FB4070}"/>
                </a:ext>
              </a:extLst>
            </p:cNvPr>
            <p:cNvSpPr/>
            <p:nvPr/>
          </p:nvSpPr>
          <p:spPr>
            <a:xfrm>
              <a:off x="613550" y="2239861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1E96F4-347C-C087-AC1E-6FC4CDF457BC}"/>
                </a:ext>
              </a:extLst>
            </p:cNvPr>
            <p:cNvSpPr txBox="1"/>
            <p:nvPr/>
          </p:nvSpPr>
          <p:spPr>
            <a:xfrm>
              <a:off x="591292" y="3439486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일반 탭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CAA8A2-CDB0-64D1-FB88-A03CA312FF9C}"/>
              </a:ext>
            </a:extLst>
          </p:cNvPr>
          <p:cNvGrpSpPr/>
          <p:nvPr/>
        </p:nvGrpSpPr>
        <p:grpSpPr>
          <a:xfrm>
            <a:off x="5661058" y="2644521"/>
            <a:ext cx="914400" cy="1568957"/>
            <a:chOff x="2687029" y="2239861"/>
            <a:chExt cx="914400" cy="15689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F34C6F-FF61-1E74-CD70-097589C1D892}"/>
                </a:ext>
              </a:extLst>
            </p:cNvPr>
            <p:cNvSpPr/>
            <p:nvPr/>
          </p:nvSpPr>
          <p:spPr>
            <a:xfrm>
              <a:off x="2687029" y="2239861"/>
              <a:ext cx="914400" cy="914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731C0-85C1-9D76-C903-4120D845875B}"/>
                </a:ext>
              </a:extLst>
            </p:cNvPr>
            <p:cNvSpPr txBox="1"/>
            <p:nvPr/>
          </p:nvSpPr>
          <p:spPr>
            <a:xfrm>
              <a:off x="2705648" y="343948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73458B-2514-23E3-288F-B4284BFA333D}"/>
              </a:ext>
            </a:extLst>
          </p:cNvPr>
          <p:cNvGrpSpPr/>
          <p:nvPr/>
        </p:nvGrpSpPr>
        <p:grpSpPr>
          <a:xfrm>
            <a:off x="7721588" y="2644521"/>
            <a:ext cx="914400" cy="1568957"/>
            <a:chOff x="4756868" y="2239861"/>
            <a:chExt cx="914400" cy="156895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A4CC4A-E6D5-2FFC-2FCA-1FFD0196EDE6}"/>
                </a:ext>
              </a:extLst>
            </p:cNvPr>
            <p:cNvSpPr/>
            <p:nvPr/>
          </p:nvSpPr>
          <p:spPr>
            <a:xfrm>
              <a:off x="4756868" y="2239861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410ED2-0C30-B704-302E-6B59D9B0E73D}"/>
                </a:ext>
              </a:extLst>
            </p:cNvPr>
            <p:cNvSpPr txBox="1"/>
            <p:nvPr/>
          </p:nvSpPr>
          <p:spPr>
            <a:xfrm>
              <a:off x="4890902" y="3439486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12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도시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DBAD2-22D6-4A39-F490-8FD5CDCD2360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838738" y="1551963"/>
            <a:ext cx="0" cy="4345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00867E-1D8E-41F9-A5C2-F8CF0C0BB17E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265028" y="3724707"/>
            <a:ext cx="71474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77C30-D364-94F8-6146-A03BED0A3242}"/>
              </a:ext>
            </a:extLst>
          </p:cNvPr>
          <p:cNvSpPr/>
          <p:nvPr/>
        </p:nvSpPr>
        <p:spPr>
          <a:xfrm>
            <a:off x="2265028" y="1551963"/>
            <a:ext cx="7147420" cy="43454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CF1B8E-D7AC-3AC4-C8B5-AA5D324E6581}"/>
              </a:ext>
            </a:extLst>
          </p:cNvPr>
          <p:cNvSpPr/>
          <p:nvPr/>
        </p:nvSpPr>
        <p:spPr>
          <a:xfrm>
            <a:off x="2365696" y="1602297"/>
            <a:ext cx="3322041" cy="2019730"/>
          </a:xfrm>
          <a:prstGeom prst="rect">
            <a:avLst/>
          </a:prstGeom>
          <a:solidFill>
            <a:srgbClr val="FF0000">
              <a:alpha val="2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C98549-CB5E-D650-0140-D2D71A400C38}"/>
              </a:ext>
            </a:extLst>
          </p:cNvPr>
          <p:cNvSpPr/>
          <p:nvPr/>
        </p:nvSpPr>
        <p:spPr>
          <a:xfrm>
            <a:off x="2072084" y="1331837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8033A3-D462-E8A1-7873-615F7886C828}"/>
              </a:ext>
            </a:extLst>
          </p:cNvPr>
          <p:cNvSpPr/>
          <p:nvPr/>
        </p:nvSpPr>
        <p:spPr>
          <a:xfrm>
            <a:off x="1886132" y="3710054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55D9166-C3F8-8B37-7EBD-1A3F1D4DCD18}"/>
              </a:ext>
            </a:extLst>
          </p:cNvPr>
          <p:cNvSpPr/>
          <p:nvPr/>
        </p:nvSpPr>
        <p:spPr>
          <a:xfrm>
            <a:off x="5724794" y="1313572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B08225-3C8C-485B-3ABE-35176E97D26F}"/>
              </a:ext>
            </a:extLst>
          </p:cNvPr>
          <p:cNvSpPr/>
          <p:nvPr/>
        </p:nvSpPr>
        <p:spPr>
          <a:xfrm>
            <a:off x="6213446" y="1098958"/>
            <a:ext cx="1672206" cy="24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도시 간략 소개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글씨 크기 </a:t>
            </a:r>
            <a:r>
              <a:rPr lang="en-US" altLang="ko-KR" sz="1200" dirty="0"/>
              <a:t>: 9pt</a:t>
            </a:r>
          </a:p>
          <a:p>
            <a:pPr algn="ctr"/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6D5266-CCA7-8D39-11F7-B3F42801DCB9}"/>
              </a:ext>
            </a:extLst>
          </p:cNvPr>
          <p:cNvCxnSpPr>
            <a:stCxn id="35" idx="3"/>
          </p:cNvCxnSpPr>
          <p:nvPr/>
        </p:nvCxnSpPr>
        <p:spPr>
          <a:xfrm flipV="1">
            <a:off x="5687737" y="1065402"/>
            <a:ext cx="528505" cy="1546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307FD5B-A5D7-A9FA-971D-3C234CE149E2}"/>
              </a:ext>
            </a:extLst>
          </p:cNvPr>
          <p:cNvSpPr/>
          <p:nvPr/>
        </p:nvSpPr>
        <p:spPr>
          <a:xfrm>
            <a:off x="5687737" y="3607261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AE4ACDC-FFD8-1D6D-B626-0B4AF8B9A6E3}"/>
              </a:ext>
            </a:extLst>
          </p:cNvPr>
          <p:cNvSpPr/>
          <p:nvPr/>
        </p:nvSpPr>
        <p:spPr>
          <a:xfrm>
            <a:off x="4093086" y="243281"/>
            <a:ext cx="3850640" cy="826314"/>
          </a:xfrm>
          <a:prstGeom prst="wedgeRectCallout">
            <a:avLst>
              <a:gd name="adj1" fmla="val -27324"/>
              <a:gd name="adj2" fmla="val 10984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도시 이미지를 보여줄 것이며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도시를 클릭 하면 빨간색으로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마우스를 가져가면 소개가 나온다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EAB07A13-FA20-63CF-EE49-84EFB002CB87}"/>
              </a:ext>
            </a:extLst>
          </p:cNvPr>
          <p:cNvSpPr/>
          <p:nvPr/>
        </p:nvSpPr>
        <p:spPr>
          <a:xfrm>
            <a:off x="1191140" y="4605574"/>
            <a:ext cx="3850640" cy="826314"/>
          </a:xfrm>
          <a:prstGeom prst="wedgeRectCallout">
            <a:avLst>
              <a:gd name="adj1" fmla="val -22313"/>
              <a:gd name="adj2" fmla="val -820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도시에 있는 의뢰를 나타내며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마우스 커서를 가져가면 의뢰의 이름이 보여진다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74BAFC8C-251E-F104-0EAB-DB1B4C136082}"/>
              </a:ext>
            </a:extLst>
          </p:cNvPr>
          <p:cNvSpPr/>
          <p:nvPr/>
        </p:nvSpPr>
        <p:spPr>
          <a:xfrm>
            <a:off x="8274247" y="5138771"/>
            <a:ext cx="2771354" cy="511729"/>
          </a:xfrm>
          <a:prstGeom prst="wedgeRectCallout">
            <a:avLst>
              <a:gd name="adj1" fmla="val 25082"/>
              <a:gd name="adj2" fmla="val 9399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내려간 도시를 선택하였을 시 활성화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0E6FE-EEB2-1EEB-1662-56A1E5129B15}"/>
              </a:ext>
            </a:extLst>
          </p:cNvPr>
          <p:cNvSpPr/>
          <p:nvPr/>
        </p:nvSpPr>
        <p:spPr>
          <a:xfrm>
            <a:off x="1176023" y="943186"/>
            <a:ext cx="4274023" cy="14738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HP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0DE88E-1124-A7A0-7FBD-FB36769BA525}"/>
              </a:ext>
            </a:extLst>
          </p:cNvPr>
          <p:cNvSpPr/>
          <p:nvPr/>
        </p:nvSpPr>
        <p:spPr>
          <a:xfrm>
            <a:off x="1176024" y="1169689"/>
            <a:ext cx="4274022" cy="14738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스테미나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80549-5F78-61B9-B6EF-2BB02F3B91F0}"/>
              </a:ext>
            </a:extLst>
          </p:cNvPr>
          <p:cNvSpPr/>
          <p:nvPr/>
        </p:nvSpPr>
        <p:spPr>
          <a:xfrm rot="2700000">
            <a:off x="10008864" y="5000812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862CD-44B5-8706-AB36-452531772A69}"/>
              </a:ext>
            </a:extLst>
          </p:cNvPr>
          <p:cNvSpPr/>
          <p:nvPr/>
        </p:nvSpPr>
        <p:spPr>
          <a:xfrm rot="2700000">
            <a:off x="9590813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1F6C-D73B-5F82-5B18-DA54D46A7346}"/>
              </a:ext>
            </a:extLst>
          </p:cNvPr>
          <p:cNvSpPr/>
          <p:nvPr/>
        </p:nvSpPr>
        <p:spPr>
          <a:xfrm rot="2700000">
            <a:off x="10468319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5731A-42DB-5E43-A4E3-87FD0C8214D8}"/>
              </a:ext>
            </a:extLst>
          </p:cNvPr>
          <p:cNvSpPr/>
          <p:nvPr/>
        </p:nvSpPr>
        <p:spPr>
          <a:xfrm>
            <a:off x="10055084" y="5293453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C0798E-09E2-3004-3AC6-3C460CF66446}"/>
              </a:ext>
            </a:extLst>
          </p:cNvPr>
          <p:cNvSpPr/>
          <p:nvPr/>
        </p:nvSpPr>
        <p:spPr>
          <a:xfrm>
            <a:off x="9634859" y="5776622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74576-196C-3B54-EEAB-4F4BA66675C4}"/>
              </a:ext>
            </a:extLst>
          </p:cNvPr>
          <p:cNvSpPr/>
          <p:nvPr/>
        </p:nvSpPr>
        <p:spPr>
          <a:xfrm>
            <a:off x="10522255" y="5813688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549FE11-5E40-39D0-A8E0-D36CB510E1DE}"/>
              </a:ext>
            </a:extLst>
          </p:cNvPr>
          <p:cNvSpPr/>
          <p:nvPr/>
        </p:nvSpPr>
        <p:spPr>
          <a:xfrm>
            <a:off x="117602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0AED2D78-ACCD-B247-084C-2CAE8CB71468}"/>
              </a:ext>
            </a:extLst>
          </p:cNvPr>
          <p:cNvSpPr/>
          <p:nvPr/>
        </p:nvSpPr>
        <p:spPr>
          <a:xfrm>
            <a:off x="159972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3E1FABC-C5DE-D637-E09C-B96E935399B1}"/>
              </a:ext>
            </a:extLst>
          </p:cNvPr>
          <p:cNvSpPr/>
          <p:nvPr/>
        </p:nvSpPr>
        <p:spPr>
          <a:xfrm>
            <a:off x="202343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0A1654D-81D8-D0AE-D6E4-F57548FC37D7}"/>
              </a:ext>
            </a:extLst>
          </p:cNvPr>
          <p:cNvSpPr/>
          <p:nvPr/>
        </p:nvSpPr>
        <p:spPr>
          <a:xfrm>
            <a:off x="244713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4B90B48-C997-99CC-CDA0-C07467D93A62}"/>
              </a:ext>
            </a:extLst>
          </p:cNvPr>
          <p:cNvSpPr/>
          <p:nvPr/>
        </p:nvSpPr>
        <p:spPr>
          <a:xfrm>
            <a:off x="2870843" y="1399811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67832C23-F0D3-6573-1854-EB27F2387B56}"/>
              </a:ext>
            </a:extLst>
          </p:cNvPr>
          <p:cNvSpPr/>
          <p:nvPr/>
        </p:nvSpPr>
        <p:spPr>
          <a:xfrm>
            <a:off x="329454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32AA57-0B53-2104-0962-113CAFA13D7D}"/>
              </a:ext>
            </a:extLst>
          </p:cNvPr>
          <p:cNvSpPr/>
          <p:nvPr/>
        </p:nvSpPr>
        <p:spPr>
          <a:xfrm>
            <a:off x="1176023" y="1909236"/>
            <a:ext cx="1449731" cy="2592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E2634-4619-5D45-AF02-DE7FBB14B4FA}"/>
              </a:ext>
            </a:extLst>
          </p:cNvPr>
          <p:cNvSpPr>
            <a:spLocks noChangeAspect="1"/>
          </p:cNvSpPr>
          <p:nvPr/>
        </p:nvSpPr>
        <p:spPr>
          <a:xfrm>
            <a:off x="1054216" y="830509"/>
            <a:ext cx="10083567" cy="567200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3C570D-90AA-7CE2-094D-A90AB8B7AFC6}"/>
              </a:ext>
            </a:extLst>
          </p:cNvPr>
          <p:cNvSpPr>
            <a:spLocks noChangeAspect="1"/>
          </p:cNvSpPr>
          <p:nvPr/>
        </p:nvSpPr>
        <p:spPr>
          <a:xfrm>
            <a:off x="7290238" y="1169689"/>
            <a:ext cx="3451104" cy="51766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4">
            <a:extLst>
              <a:ext uri="{FF2B5EF4-FFF2-40B4-BE49-F238E27FC236}">
                <a16:creationId xmlns:a16="http://schemas.microsoft.com/office/drawing/2014/main" id="{C18ED5BD-2C50-F096-93B2-035794139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58202"/>
              </p:ext>
            </p:extLst>
          </p:nvPr>
        </p:nvGraphicFramePr>
        <p:xfrm>
          <a:off x="7437262" y="3664159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85ECF2-DCE1-338F-6742-173A1F57F845}"/>
              </a:ext>
            </a:extLst>
          </p:cNvPr>
          <p:cNvSpPr/>
          <p:nvPr/>
        </p:nvSpPr>
        <p:spPr>
          <a:xfrm>
            <a:off x="7466686" y="1530874"/>
            <a:ext cx="792949" cy="792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095A73-CB3E-1C59-026B-0633C9B5A1D7}"/>
              </a:ext>
            </a:extLst>
          </p:cNvPr>
          <p:cNvSpPr/>
          <p:nvPr/>
        </p:nvSpPr>
        <p:spPr>
          <a:xfrm>
            <a:off x="7632567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D81D4E-8DBE-5F9C-6155-FECF92A9E4E9}"/>
              </a:ext>
            </a:extLst>
          </p:cNvPr>
          <p:cNvSpPr/>
          <p:nvPr/>
        </p:nvSpPr>
        <p:spPr>
          <a:xfrm>
            <a:off x="9289613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A0E7F5-9C7E-0A19-D76B-54759703C1C9}"/>
              </a:ext>
            </a:extLst>
          </p:cNvPr>
          <p:cNvSpPr/>
          <p:nvPr/>
        </p:nvSpPr>
        <p:spPr>
          <a:xfrm>
            <a:off x="8317953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2115D3-934A-3993-D131-41999E17839B}"/>
              </a:ext>
            </a:extLst>
          </p:cNvPr>
          <p:cNvSpPr/>
          <p:nvPr/>
        </p:nvSpPr>
        <p:spPr>
          <a:xfrm>
            <a:off x="9141202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51EF0E-1EDC-5D8A-35C0-C45C5AFB40A1}"/>
              </a:ext>
            </a:extLst>
          </p:cNvPr>
          <p:cNvSpPr/>
          <p:nvPr/>
        </p:nvSpPr>
        <p:spPr>
          <a:xfrm>
            <a:off x="9964451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</p:spTree>
    <p:extLst>
      <p:ext uri="{BB962C8B-B14F-4D97-AF65-F5344CB8AC3E}">
        <p14:creationId xmlns:p14="http://schemas.microsoft.com/office/powerpoint/2010/main" val="3069373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19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63F933-9140-75C7-63AE-2A9D29FB54C8}"/>
              </a:ext>
            </a:extLst>
          </p:cNvPr>
          <p:cNvSpPr/>
          <p:nvPr/>
        </p:nvSpPr>
        <p:spPr>
          <a:xfrm>
            <a:off x="9725635" y="1526581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D925C1-EE5F-F7DB-D60E-DDDF29ADF26F}"/>
              </a:ext>
            </a:extLst>
          </p:cNvPr>
          <p:cNvSpPr/>
          <p:nvPr/>
        </p:nvSpPr>
        <p:spPr>
          <a:xfrm>
            <a:off x="1177256" y="1010874"/>
            <a:ext cx="3934436" cy="23489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C25B26E-2259-AE5D-FCC8-1EED3803B9F8}"/>
              </a:ext>
            </a:extLst>
          </p:cNvPr>
          <p:cNvSpPr/>
          <p:nvPr/>
        </p:nvSpPr>
        <p:spPr>
          <a:xfrm>
            <a:off x="9712329" y="5331419"/>
            <a:ext cx="779961" cy="77996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장비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1DAFDD4-320B-29A1-19A2-320590BEB0A1}"/>
              </a:ext>
            </a:extLst>
          </p:cNvPr>
          <p:cNvGrpSpPr/>
          <p:nvPr/>
        </p:nvGrpSpPr>
        <p:grpSpPr>
          <a:xfrm>
            <a:off x="9334711" y="5902767"/>
            <a:ext cx="1535197" cy="249823"/>
            <a:chOff x="9334711" y="5902767"/>
            <a:chExt cx="1535197" cy="24982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D6BC3F6-FE21-801A-1D15-D0EC3CDF8C69}"/>
                </a:ext>
              </a:extLst>
            </p:cNvPr>
            <p:cNvSpPr/>
            <p:nvPr/>
          </p:nvSpPr>
          <p:spPr>
            <a:xfrm>
              <a:off x="9548635" y="5934352"/>
              <a:ext cx="1107346" cy="1866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장비 이름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5D33A230-B58B-705E-0BF5-C557F4EF2389}"/>
                </a:ext>
              </a:extLst>
            </p:cNvPr>
            <p:cNvSpPr/>
            <p:nvPr/>
          </p:nvSpPr>
          <p:spPr>
            <a:xfrm rot="5400000">
              <a:off x="10637314" y="5919997"/>
              <a:ext cx="249823" cy="2153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CCBA50A0-A544-9422-C695-22BE6CEB86BF}"/>
                </a:ext>
              </a:extLst>
            </p:cNvPr>
            <p:cNvSpPr/>
            <p:nvPr/>
          </p:nvSpPr>
          <p:spPr>
            <a:xfrm rot="16200000">
              <a:off x="9317481" y="5919997"/>
              <a:ext cx="249823" cy="2153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9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</a:t>
            </a:r>
            <a:r>
              <a:rPr lang="en-US" altLang="ko-KR" dirty="0"/>
              <a:t>UI – </a:t>
            </a:r>
            <a:r>
              <a:rPr lang="ko-KR" altLang="en-US" dirty="0"/>
              <a:t>설명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E1BE3B-4044-D2FD-B7CB-FE1635EE278E}"/>
              </a:ext>
            </a:extLst>
          </p:cNvPr>
          <p:cNvGrpSpPr/>
          <p:nvPr/>
        </p:nvGrpSpPr>
        <p:grpSpPr>
          <a:xfrm>
            <a:off x="1054216" y="612613"/>
            <a:ext cx="10083567" cy="5672006"/>
            <a:chOff x="1129717" y="612613"/>
            <a:chExt cx="10083567" cy="56720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379BC4-74B7-AEF2-8697-A392A05BC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9717" y="612613"/>
              <a:ext cx="10083567" cy="567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84FCB49-FDC3-428A-2445-76AB6E8A6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5548" y="3699760"/>
              <a:ext cx="1291906" cy="1937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29704A-15A3-208E-7A6B-13C225B3B2AE}"/>
                </a:ext>
              </a:extLst>
            </p:cNvPr>
            <p:cNvSpPr/>
            <p:nvPr/>
          </p:nvSpPr>
          <p:spPr>
            <a:xfrm>
              <a:off x="9244668" y="730059"/>
              <a:ext cx="1867948" cy="3607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현재 시간 표시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63F933-9140-75C7-63AE-2A9D29FB54C8}"/>
                </a:ext>
              </a:extLst>
            </p:cNvPr>
            <p:cNvSpPr/>
            <p:nvPr/>
          </p:nvSpPr>
          <p:spPr>
            <a:xfrm>
              <a:off x="9801136" y="1308684"/>
              <a:ext cx="1291906" cy="23910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의뢰 제목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의뢰 목표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400" strike="sngStrike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strike="sngStrike" dirty="0">
                  <a:solidFill>
                    <a:schemeClr val="tx1"/>
                  </a:solidFill>
                </a:rPr>
                <a:t>의뢰 목표</a:t>
              </a:r>
              <a:endParaRPr lang="en-US" altLang="ko-KR" sz="1400" strike="sngStrike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9D925C1-EE5F-F7DB-D60E-DDDF29ADF26F}"/>
                </a:ext>
              </a:extLst>
            </p:cNvPr>
            <p:cNvSpPr/>
            <p:nvPr/>
          </p:nvSpPr>
          <p:spPr>
            <a:xfrm>
              <a:off x="1252757" y="792977"/>
              <a:ext cx="3934436" cy="234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592DECBE-4F2C-D8F0-A39A-AB3C4E68C18A}"/>
                </a:ext>
              </a:extLst>
            </p:cNvPr>
            <p:cNvSpPr/>
            <p:nvPr/>
          </p:nvSpPr>
          <p:spPr>
            <a:xfrm>
              <a:off x="4377992" y="677630"/>
              <a:ext cx="4596942" cy="826314"/>
            </a:xfrm>
            <a:prstGeom prst="wedgeRectCallout">
              <a:avLst>
                <a:gd name="adj1" fmla="val 55029"/>
                <a:gd name="adj2" fmla="val -2822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평소에는 불투명도 </a:t>
              </a:r>
              <a:r>
                <a:rPr lang="en-US" altLang="ko-KR" sz="1200" dirty="0">
                  <a:solidFill>
                    <a:schemeClr val="bg1"/>
                  </a:solidFill>
                </a:rPr>
                <a:t>50%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 표시된다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의뢰 시작 시 불투명도 </a:t>
              </a:r>
              <a:r>
                <a:rPr lang="en-US" altLang="ko-KR" sz="1200" dirty="0">
                  <a:solidFill>
                    <a:schemeClr val="bg1"/>
                  </a:solidFill>
                </a:rPr>
                <a:t>100%</a:t>
              </a:r>
              <a:r>
                <a:rPr lang="ko-KR" altLang="en-US" sz="1200" dirty="0">
                  <a:solidFill>
                    <a:schemeClr val="bg1"/>
                  </a:solidFill>
                </a:rPr>
                <a:t>되면서 시간이 흐르는 것이 보인다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7" name="말풍선: 사각형 6">
              <a:extLst>
                <a:ext uri="{FF2B5EF4-FFF2-40B4-BE49-F238E27FC236}">
                  <a16:creationId xmlns:a16="http://schemas.microsoft.com/office/drawing/2014/main" id="{543BEB46-7B1B-9AD2-3F9C-688FD950A897}"/>
                </a:ext>
              </a:extLst>
            </p:cNvPr>
            <p:cNvSpPr/>
            <p:nvPr/>
          </p:nvSpPr>
          <p:spPr>
            <a:xfrm>
              <a:off x="4865951" y="2309289"/>
              <a:ext cx="4596942" cy="826314"/>
            </a:xfrm>
            <a:prstGeom prst="wedgeRectCallout">
              <a:avLst>
                <a:gd name="adj1" fmla="val 55029"/>
                <a:gd name="adj2" fmla="val -2822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의뢰를 시작하게 되면 해당 의뢰의 이름과 목표를 표시를 해준다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완료된 목표는 절취선으로 표시가 된다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8930D2B-1A1C-2284-C482-EBD26F60A8AC}"/>
                </a:ext>
              </a:extLst>
            </p:cNvPr>
            <p:cNvSpPr/>
            <p:nvPr/>
          </p:nvSpPr>
          <p:spPr>
            <a:xfrm>
              <a:off x="9787830" y="5113522"/>
              <a:ext cx="779961" cy="77996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현재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장비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7A671AC-56F8-D6BC-6571-91E151004AA3}"/>
                </a:ext>
              </a:extLst>
            </p:cNvPr>
            <p:cNvGrpSpPr/>
            <p:nvPr/>
          </p:nvGrpSpPr>
          <p:grpSpPr>
            <a:xfrm>
              <a:off x="9410212" y="5684870"/>
              <a:ext cx="1535197" cy="249823"/>
              <a:chOff x="9334711" y="5902767"/>
              <a:chExt cx="1535197" cy="249823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3ABF636-FC7C-4010-B82D-48C901485561}"/>
                  </a:ext>
                </a:extLst>
              </p:cNvPr>
              <p:cNvSpPr/>
              <p:nvPr/>
            </p:nvSpPr>
            <p:spPr>
              <a:xfrm>
                <a:off x="9548635" y="5934352"/>
                <a:ext cx="1107346" cy="1866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장비 이름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36EB530E-50DB-EE74-3D17-5F9C05C4FA8D}"/>
                  </a:ext>
                </a:extLst>
              </p:cNvPr>
              <p:cNvSpPr/>
              <p:nvPr/>
            </p:nvSpPr>
            <p:spPr>
              <a:xfrm rot="5400000">
                <a:off x="10637314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0DE92DB9-8455-12B5-452B-18788E88D364}"/>
                  </a:ext>
                </a:extLst>
              </p:cNvPr>
              <p:cNvSpPr/>
              <p:nvPr/>
            </p:nvSpPr>
            <p:spPr>
              <a:xfrm rot="16200000">
                <a:off x="9317481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말풍선: 사각형 13">
              <a:extLst>
                <a:ext uri="{FF2B5EF4-FFF2-40B4-BE49-F238E27FC236}">
                  <a16:creationId xmlns:a16="http://schemas.microsoft.com/office/drawing/2014/main" id="{A0E84022-991D-D611-32B4-F0343A35A193}"/>
                </a:ext>
              </a:extLst>
            </p:cNvPr>
            <p:cNvSpPr/>
            <p:nvPr/>
          </p:nvSpPr>
          <p:spPr>
            <a:xfrm>
              <a:off x="8397381" y="3917657"/>
              <a:ext cx="2548028" cy="826314"/>
            </a:xfrm>
            <a:prstGeom prst="wedgeRectCallout">
              <a:avLst>
                <a:gd name="adj1" fmla="val 20757"/>
                <a:gd name="adj2" fmla="val 8954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의뢰를 시작하게 되면 </a:t>
              </a:r>
              <a:r>
                <a:rPr lang="ko-KR" altLang="en-US" sz="1200">
                  <a:solidFill>
                    <a:schemeClr val="bg1"/>
                  </a:solidFill>
                </a:rPr>
                <a:t>현재 장착한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장비가 표시가 된다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</a:rPr>
                <a:t>전투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찾기 의뢰 한정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CFADC8-812D-4813-2B98-6D90D08ACBD3}"/>
              </a:ext>
            </a:extLst>
          </p:cNvPr>
          <p:cNvSpPr txBox="1"/>
          <p:nvPr/>
        </p:nvSpPr>
        <p:spPr>
          <a:xfrm>
            <a:off x="1054216" y="6358855"/>
            <a:ext cx="652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평상시에는 </a:t>
            </a:r>
            <a:r>
              <a:rPr lang="en-US" altLang="ko-KR" dirty="0"/>
              <a:t>UI</a:t>
            </a:r>
            <a:r>
              <a:rPr lang="ko-KR" altLang="en-US" dirty="0"/>
              <a:t>가 보이지 않다가 의뢰를 시작하게 되면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30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0" y="1476462"/>
            <a:ext cx="9739618" cy="4857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AB2B7218-BB55-6A4D-A354-61F6CCF7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FAD503-1B44-824E-40F0-FDCE943C6F01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090840D-D540-4A2F-B5CD-FD98956C6AAF}"/>
              </a:ext>
            </a:extLst>
          </p:cNvPr>
          <p:cNvSpPr/>
          <p:nvPr/>
        </p:nvSpPr>
        <p:spPr>
          <a:xfrm>
            <a:off x="1054216" y="4238998"/>
            <a:ext cx="4669419" cy="826314"/>
          </a:xfrm>
          <a:prstGeom prst="wedgeRectCallout">
            <a:avLst>
              <a:gd name="adj1" fmla="val 58623"/>
              <a:gd name="adj2" fmla="val -3025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의뢰를 받기 전 의뢰메일 위에 마우스를 가져가면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간단한 스토리 요약이 나온다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04724E-B388-A36E-1E6A-DDE0F25532C0}"/>
              </a:ext>
            </a:extLst>
          </p:cNvPr>
          <p:cNvSpPr/>
          <p:nvPr/>
        </p:nvSpPr>
        <p:spPr>
          <a:xfrm>
            <a:off x="6095999" y="2921453"/>
            <a:ext cx="2290195" cy="2921371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 요약 설명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글씨크기 </a:t>
            </a:r>
            <a:r>
              <a:rPr lang="en-US" altLang="ko-KR" dirty="0">
                <a:solidFill>
                  <a:schemeClr val="tx1"/>
                </a:solidFill>
              </a:rPr>
              <a:t>: 9pt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CAB269BE-55FA-8162-4191-941E36CB6476}"/>
              </a:ext>
            </a:extLst>
          </p:cNvPr>
          <p:cNvSpPr/>
          <p:nvPr/>
        </p:nvSpPr>
        <p:spPr>
          <a:xfrm>
            <a:off x="3850320" y="514721"/>
            <a:ext cx="4669419" cy="826314"/>
          </a:xfrm>
          <a:prstGeom prst="wedgeRectCallout">
            <a:avLst>
              <a:gd name="adj1" fmla="val 22691"/>
              <a:gd name="adj2" fmla="val 8344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받은 의뢰는 체크 표시되며 불투명도 </a:t>
            </a:r>
            <a:r>
              <a:rPr lang="en-US" altLang="ko-KR" sz="1400" dirty="0">
                <a:solidFill>
                  <a:schemeClr val="bg1"/>
                </a:solidFill>
              </a:rPr>
              <a:t>75%</a:t>
            </a:r>
            <a:r>
              <a:rPr lang="ko-KR" altLang="en-US" sz="1400" dirty="0">
                <a:solidFill>
                  <a:schemeClr val="bg1"/>
                </a:solidFill>
              </a:rPr>
              <a:t>가 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01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8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48462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49904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33794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43668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35C4A-DE2B-1EFC-4865-04F7BCDBC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9" b="7278"/>
          <a:stretch/>
        </p:blipFill>
        <p:spPr>
          <a:xfrm>
            <a:off x="1736623" y="1268017"/>
            <a:ext cx="8711823" cy="365185"/>
          </a:xfrm>
          <a:prstGeom prst="rect">
            <a:avLst/>
          </a:prstGeom>
        </p:spPr>
      </p:pic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598</Words>
  <Application>Microsoft Office PowerPoint</Application>
  <PresentationFormat>와이드스크린</PresentationFormat>
  <Paragraphs>242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15</cp:revision>
  <dcterms:created xsi:type="dcterms:W3CDTF">2022-10-26T11:11:38Z</dcterms:created>
  <dcterms:modified xsi:type="dcterms:W3CDTF">2022-12-07T15:37:03Z</dcterms:modified>
</cp:coreProperties>
</file>