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8CBAD-358D-F459-975B-60EC69E12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E4CA35-5940-7738-585E-2CB37798B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D3AEB-D78C-863E-3650-F7DDB13F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A44D-1CCA-42AA-8319-888121734BD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71471-73C7-535E-42A7-A6FCC839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B4184-4397-6551-505F-3714099B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BAA3-A518-4EA1-9416-97433E417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7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98BEE-911C-8707-3177-3477B885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63FEA-569E-EC0F-6763-B29FFFF4D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83910-2E91-DE4D-EF18-D7EAB968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A44D-1CCA-42AA-8319-888121734BD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ADD52-D5A3-C639-4285-9145E778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8EC61-B144-32FE-7596-2B497ED8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BAA3-A518-4EA1-9416-97433E417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1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562C79-B195-448C-75F1-4B77F8FD5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CB799-F5E6-4194-D6F1-34CC5ADC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768C2-C60F-4E36-BA0F-633FEB5A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A44D-1CCA-42AA-8319-888121734BD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0D68D-566B-CBF6-8B81-86D34837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F9ACB-6A71-F4CC-0002-E70F7644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BAA3-A518-4EA1-9416-97433E417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2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47B30-042C-E7B7-E02D-A6046FF4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764C2-219B-AE17-9ED4-0E03FBB9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78947-EC0D-7E55-310D-F7AE6B18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A44D-1CCA-42AA-8319-888121734BD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1500F-788A-FAD6-DDCD-EC6694E5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695D6-1D4E-4221-0B75-B35F46EC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BAA3-A518-4EA1-9416-97433E417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5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3A166-15A9-7234-71E3-4B4540AB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938EC-74B3-202E-0942-43CE0BC6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3C351-7CEA-9D49-F6CE-9BFBF365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A44D-1CCA-42AA-8319-888121734BD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C3688-38F6-A795-681E-A2E20D82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586E7-F0F0-11F6-4574-16415383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BAA3-A518-4EA1-9416-97433E417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5627B-CC46-3FB8-B7C2-351CB0C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736F8-206A-0C20-0410-4F23975DB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082D15-61E5-F304-03A5-89266E6D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30837-EA79-2AF9-A6D2-81943237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A44D-1CCA-42AA-8319-888121734BD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A1B518-5D0D-585F-44BF-74C26CED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5F75E-67DC-8B95-F4FE-117DAC48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BAA3-A518-4EA1-9416-97433E417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3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A003E-D242-63AB-BB4D-C23F4DEF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D04C5-BD19-A0C1-9B41-468DAE1FD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55075-8E7F-5DF3-01C2-1DEA6D133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520A42-DEDC-B173-0A1D-98DCF74FA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BB370-97BE-4172-A3C9-382370279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019256-1C93-56AB-4469-5902F4D5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A44D-1CCA-42AA-8319-888121734BD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29BF5F-58F1-E785-FCF7-AC95007F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195359-0A91-7BAB-0242-17E339D3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BAA3-A518-4EA1-9416-97433E417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1C626-34F0-6139-97A9-29CE9B45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AF3A84-6D20-DEF7-2DF8-FE2D4826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A44D-1CCA-42AA-8319-888121734BD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BCC348-76F9-543A-7199-95194BCA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180481-2017-491F-5C18-5A98F203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BAA3-A518-4EA1-9416-97433E417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0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90CB9A-051E-22FA-92D6-5ADA958A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A44D-1CCA-42AA-8319-888121734BD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A8827-AA3E-BD98-F60C-7E27EAA4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D72132-2D39-E2CA-C24B-690C1A90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BAA3-A518-4EA1-9416-97433E417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3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FE85-B63F-9E2D-BEB0-28DDAC8E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1DF0B-0A04-1554-1835-4D14273C8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366BB-892D-1647-126A-029743CAC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E033B-5E12-4B04-41E5-EE112F5B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A44D-1CCA-42AA-8319-888121734BD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6EDAA-B6C3-3785-3060-1B3FF94F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1C28-10F8-33A9-C3D1-6584F717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BAA3-A518-4EA1-9416-97433E417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6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1436C-F7FC-C147-D216-1E259369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A0D488-D467-CCAC-5611-FDEBDEDF5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4C253-1AF5-C6CE-FF39-9A04DBE68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098AA-C114-A6F4-02D7-F665A9EF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A44D-1CCA-42AA-8319-888121734BD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3B9B5-26A1-DC13-5888-0EE2C35A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0C850-8F10-5994-A77F-493035C0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BAA3-A518-4EA1-9416-97433E417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5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6D5975-71D7-DEE3-358D-D79105CB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4721F-9EAA-52F4-133D-E50AA2852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F5656-D266-3A74-4EA0-3169818A0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A44D-1CCA-42AA-8319-888121734BD5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174FF-A70C-557D-F1F1-BADAF2741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3AC75-9A8D-2B99-0B5F-A66ECDFAB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BAA3-A518-4EA1-9416-97433E417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2FD113F4-C798-FB1B-F1D7-B6B1264A9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667367"/>
            <a:ext cx="3517119" cy="351711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벽, 실내, 바닥이(가) 표시된 사진&#10;&#10;자동 생성된 설명">
            <a:extLst>
              <a:ext uri="{FF2B5EF4-FFF2-40B4-BE49-F238E27FC236}">
                <a16:creationId xmlns:a16="http://schemas.microsoft.com/office/drawing/2014/main" id="{3D3E2460-B234-C658-A39E-BEBFDA714E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3" t="33541"/>
          <a:stretch/>
        </p:blipFill>
        <p:spPr>
          <a:xfrm>
            <a:off x="4546211" y="1667367"/>
            <a:ext cx="2770621" cy="3384210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F78387-CEAE-79AF-271C-CEDF13EF6C31}"/>
              </a:ext>
            </a:extLst>
          </p:cNvPr>
          <p:cNvSpPr txBox="1"/>
          <p:nvPr/>
        </p:nvSpPr>
        <p:spPr>
          <a:xfrm>
            <a:off x="989483" y="521547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책상 기본 디자인 예시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511D9-85DB-0B3C-BCFB-AE49F3EBB5E5}"/>
              </a:ext>
            </a:extLst>
          </p:cNvPr>
          <p:cNvSpPr txBox="1"/>
          <p:nvPr/>
        </p:nvSpPr>
        <p:spPr>
          <a:xfrm>
            <a:off x="4949522" y="5215477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모니터 배치 예시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2037C-AEB4-616C-94C8-D2487190CA1B}"/>
              </a:ext>
            </a:extLst>
          </p:cNvPr>
          <p:cNvSpPr txBox="1"/>
          <p:nvPr/>
        </p:nvSpPr>
        <p:spPr>
          <a:xfrm>
            <a:off x="8436356" y="5215477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책상의 전체적 분위기 예시</a:t>
            </a:r>
          </a:p>
        </p:txBody>
      </p:sp>
      <p:pic>
        <p:nvPicPr>
          <p:cNvPr id="14" name="그림 13" descr="텍스트, 실내, 바닥, 방이(가) 표시된 사진&#10;&#10;자동 생성된 설명">
            <a:extLst>
              <a:ext uri="{FF2B5EF4-FFF2-40B4-BE49-F238E27FC236}">
                <a16:creationId xmlns:a16="http://schemas.microsoft.com/office/drawing/2014/main" id="{9C7CE686-03AE-86AB-9259-9D37C3461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03" y="1817390"/>
            <a:ext cx="3234187" cy="32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30620F1F-28B7-6011-C6BF-45E0ADF44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35" y="1037735"/>
            <a:ext cx="4782530" cy="478253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5E43D6-D9A7-E9AC-8E77-8C96C75C7D20}"/>
              </a:ext>
            </a:extLst>
          </p:cNvPr>
          <p:cNvSpPr/>
          <p:nvPr/>
        </p:nvSpPr>
        <p:spPr>
          <a:xfrm>
            <a:off x="974785" y="2355011"/>
            <a:ext cx="2122098" cy="629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책상 색은 검은색으로 변경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5885E6F-276E-AEE7-B53D-9FD6BD8F43D2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3096883" y="2669876"/>
            <a:ext cx="1095555" cy="608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8D6DAE5F-F469-CB62-9871-D5F64BD1641B}"/>
              </a:ext>
            </a:extLst>
          </p:cNvPr>
          <p:cNvSpPr/>
          <p:nvPr/>
        </p:nvSpPr>
        <p:spPr>
          <a:xfrm>
            <a:off x="6875253" y="2251493"/>
            <a:ext cx="1242204" cy="836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767C1C8-73AB-7DB0-1649-0A4F2CBAD8BC}"/>
              </a:ext>
            </a:extLst>
          </p:cNvPr>
          <p:cNvCxnSpPr>
            <a:cxnSpLocks/>
            <a:stCxn id="37" idx="7"/>
            <a:endCxn id="39" idx="1"/>
          </p:cNvCxnSpPr>
          <p:nvPr/>
        </p:nvCxnSpPr>
        <p:spPr>
          <a:xfrm flipV="1">
            <a:off x="7935540" y="1674963"/>
            <a:ext cx="551725" cy="699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40BAF8-C46C-A30A-49AF-A62A7135E952}"/>
              </a:ext>
            </a:extLst>
          </p:cNvPr>
          <p:cNvSpPr/>
          <p:nvPr/>
        </p:nvSpPr>
        <p:spPr>
          <a:xfrm>
            <a:off x="8487265" y="1360098"/>
            <a:ext cx="2122098" cy="629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위치에 서류더미 혹은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화분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057A4B-C6BA-738D-FEF7-73A2DDDFB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014" y="192014"/>
            <a:ext cx="1078300" cy="116433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A8EF21D-917E-CF07-13BD-9ABA7D107F9C}"/>
              </a:ext>
            </a:extLst>
          </p:cNvPr>
          <p:cNvSpPr txBox="1"/>
          <p:nvPr/>
        </p:nvSpPr>
        <p:spPr>
          <a:xfrm>
            <a:off x="9493421" y="1099168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예시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4697611-1937-4A35-932F-E840FC801404}"/>
              </a:ext>
            </a:extLst>
          </p:cNvPr>
          <p:cNvSpPr/>
          <p:nvPr/>
        </p:nvSpPr>
        <p:spPr>
          <a:xfrm>
            <a:off x="4612255" y="3568460"/>
            <a:ext cx="779253" cy="13744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781AFBD-AEB5-381D-0724-7CC57E17C1F0}"/>
              </a:ext>
            </a:extLst>
          </p:cNvPr>
          <p:cNvCxnSpPr>
            <a:cxnSpLocks/>
          </p:cNvCxnSpPr>
          <p:nvPr/>
        </p:nvCxnSpPr>
        <p:spPr>
          <a:xfrm flipH="1">
            <a:off x="5391508" y="3769745"/>
            <a:ext cx="1587262" cy="4744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896066E-E79E-92AE-7384-F9E6DE47017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228272" y="4203337"/>
            <a:ext cx="224285" cy="873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0D58C4-7F36-0F63-3D6B-206ACD2F9F46}"/>
              </a:ext>
            </a:extLst>
          </p:cNvPr>
          <p:cNvSpPr/>
          <p:nvPr/>
        </p:nvSpPr>
        <p:spPr>
          <a:xfrm>
            <a:off x="5391508" y="5076415"/>
            <a:ext cx="2122098" cy="629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컴퓨터 본체 위치 왼쪽으로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640AD1-2E57-1496-05A4-171A51B905BE}"/>
              </a:ext>
            </a:extLst>
          </p:cNvPr>
          <p:cNvSpPr txBox="1"/>
          <p:nvPr/>
        </p:nvSpPr>
        <p:spPr>
          <a:xfrm>
            <a:off x="310551" y="19201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기본형 책상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64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75640AD1-2E57-1496-05A4-171A51B905BE}"/>
              </a:ext>
            </a:extLst>
          </p:cNvPr>
          <p:cNvSpPr txBox="1"/>
          <p:nvPr/>
        </p:nvSpPr>
        <p:spPr>
          <a:xfrm>
            <a:off x="310551" y="19201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책상 분위기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AAE989-2372-5740-733B-D610A05AE36C}"/>
              </a:ext>
            </a:extLst>
          </p:cNvPr>
          <p:cNvSpPr/>
          <p:nvPr/>
        </p:nvSpPr>
        <p:spPr>
          <a:xfrm>
            <a:off x="9402793" y="2104845"/>
            <a:ext cx="2122098" cy="629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꺾인 부분에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장식 혹은 서류 더미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137CB1-C2A1-498D-B68B-BAD19DE405CE}"/>
              </a:ext>
            </a:extLst>
          </p:cNvPr>
          <p:cNvSpPr/>
          <p:nvPr/>
        </p:nvSpPr>
        <p:spPr>
          <a:xfrm>
            <a:off x="310551" y="2104845"/>
            <a:ext cx="2122098" cy="629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책상 </a:t>
            </a:r>
            <a:r>
              <a:rPr lang="ko-KR" altLang="en-US" sz="1200" dirty="0" err="1">
                <a:solidFill>
                  <a:schemeClr val="tx1"/>
                </a:solidFill>
              </a:rPr>
              <a:t>엣지</a:t>
            </a:r>
            <a:r>
              <a:rPr lang="ko-KR" altLang="en-US" sz="1200" dirty="0">
                <a:solidFill>
                  <a:schemeClr val="tx1"/>
                </a:solidFill>
              </a:rPr>
              <a:t> 부분에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은은한 불빛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2" name="그림 21" descr="텍스트, 실내, 바닥, 방이(가) 표시된 사진&#10;&#10;자동 생성된 설명">
            <a:extLst>
              <a:ext uri="{FF2B5EF4-FFF2-40B4-BE49-F238E27FC236}">
                <a16:creationId xmlns:a16="http://schemas.microsoft.com/office/drawing/2014/main" id="{21799017-DE04-D752-47E8-F85775230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69" y="1171755"/>
            <a:ext cx="4996132" cy="499613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25E2A9-1209-164D-9BCC-8C1365AD7608}"/>
              </a:ext>
            </a:extLst>
          </p:cNvPr>
          <p:cNvCxnSpPr>
            <a:cxnSpLocks/>
            <a:stCxn id="28" idx="7"/>
            <a:endCxn id="6" idx="2"/>
          </p:cNvCxnSpPr>
          <p:nvPr/>
        </p:nvCxnSpPr>
        <p:spPr>
          <a:xfrm flipV="1">
            <a:off x="8093693" y="2734574"/>
            <a:ext cx="2370149" cy="9679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9B3E695-2012-45C9-8636-354D7E739D6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432649" y="2419710"/>
            <a:ext cx="1483743" cy="1462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0A9872C8-4645-6D70-1A59-563FAA8618F1}"/>
              </a:ext>
            </a:extLst>
          </p:cNvPr>
          <p:cNvSpPr/>
          <p:nvPr/>
        </p:nvSpPr>
        <p:spPr>
          <a:xfrm>
            <a:off x="7033406" y="3579961"/>
            <a:ext cx="1242204" cy="836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75640AD1-2E57-1496-05A4-171A51B905BE}"/>
              </a:ext>
            </a:extLst>
          </p:cNvPr>
          <p:cNvSpPr txBox="1"/>
          <p:nvPr/>
        </p:nvSpPr>
        <p:spPr>
          <a:xfrm>
            <a:off x="310551" y="192014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모니터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 descr="텍스트, 벽, 실내, 바닥이(가) 표시된 사진&#10;&#10;자동 생성된 설명">
            <a:extLst>
              <a:ext uri="{FF2B5EF4-FFF2-40B4-BE49-F238E27FC236}">
                <a16:creationId xmlns:a16="http://schemas.microsoft.com/office/drawing/2014/main" id="{69BBBBD7-8BB4-67C5-EF59-6F5D7CAED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3" t="33541"/>
          <a:stretch/>
        </p:blipFill>
        <p:spPr>
          <a:xfrm>
            <a:off x="4258574" y="794597"/>
            <a:ext cx="3847382" cy="469946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A7BA20-3620-960B-7097-B67FC8A2E063}"/>
              </a:ext>
            </a:extLst>
          </p:cNvPr>
          <p:cNvSpPr/>
          <p:nvPr/>
        </p:nvSpPr>
        <p:spPr>
          <a:xfrm>
            <a:off x="748318" y="2419711"/>
            <a:ext cx="2122098" cy="629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메인 모니터위치 예시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C22C4B6-19D6-01DC-4A40-27A276FB9606}"/>
              </a:ext>
            </a:extLst>
          </p:cNvPr>
          <p:cNvSpPr/>
          <p:nvPr/>
        </p:nvSpPr>
        <p:spPr>
          <a:xfrm>
            <a:off x="4178757" y="2296783"/>
            <a:ext cx="2618858" cy="847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56D1E8-4B6D-03CC-2ECF-C28DB551BD0C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 flipV="1">
            <a:off x="2870416" y="2720556"/>
            <a:ext cx="1308341" cy="140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2930D82-CB89-092A-35F3-EF8E5B64CFF7}"/>
              </a:ext>
            </a:extLst>
          </p:cNvPr>
          <p:cNvSpPr/>
          <p:nvPr/>
        </p:nvSpPr>
        <p:spPr>
          <a:xfrm>
            <a:off x="4684142" y="842041"/>
            <a:ext cx="2113473" cy="13318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D22D4A1-ED46-506D-8775-D0525300ABBB}"/>
              </a:ext>
            </a:extLst>
          </p:cNvPr>
          <p:cNvSpPr/>
          <p:nvPr/>
        </p:nvSpPr>
        <p:spPr>
          <a:xfrm>
            <a:off x="5488186" y="3144329"/>
            <a:ext cx="769641" cy="48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AEAF26-2151-E5E6-6A67-BEDD831C6224}"/>
              </a:ext>
            </a:extLst>
          </p:cNvPr>
          <p:cNvSpPr/>
          <p:nvPr/>
        </p:nvSpPr>
        <p:spPr>
          <a:xfrm>
            <a:off x="8957789" y="2419711"/>
            <a:ext cx="2122098" cy="629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서브 모니터위치 예시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EA95318-D514-EF28-AA40-FDA65D6DF5F4}"/>
              </a:ext>
            </a:extLst>
          </p:cNvPr>
          <p:cNvCxnSpPr>
            <a:cxnSpLocks/>
            <a:stCxn id="23" idx="6"/>
            <a:endCxn id="27" idx="1"/>
          </p:cNvCxnSpPr>
          <p:nvPr/>
        </p:nvCxnSpPr>
        <p:spPr>
          <a:xfrm>
            <a:off x="6797615" y="1507949"/>
            <a:ext cx="2160174" cy="12266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2D98724-D7B7-EF64-C892-13F7C87E691E}"/>
              </a:ext>
            </a:extLst>
          </p:cNvPr>
          <p:cNvCxnSpPr>
            <a:cxnSpLocks/>
            <a:stCxn id="24" idx="6"/>
            <a:endCxn id="27" idx="1"/>
          </p:cNvCxnSpPr>
          <p:nvPr/>
        </p:nvCxnSpPr>
        <p:spPr>
          <a:xfrm flipV="1">
            <a:off x="6257827" y="2734576"/>
            <a:ext cx="2699962" cy="652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0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2</cp:revision>
  <dcterms:created xsi:type="dcterms:W3CDTF">2022-10-04T07:25:17Z</dcterms:created>
  <dcterms:modified xsi:type="dcterms:W3CDTF">2022-10-04T08:06:27Z</dcterms:modified>
</cp:coreProperties>
</file>