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51E89-3DB9-BE73-9E1B-B614D28E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F087F-C925-2A2F-7DB0-B42225CB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6F5D6-4A19-8CF3-CD0C-2BBDA860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F84F2-68B6-CA26-CD98-9C050D9C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442C9-119F-6E74-7D3A-0A380DF3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E78EC-CBCE-AC3F-0E99-2A739208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0AACB-3610-0774-3B43-05031D78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A15-9656-B16D-D99F-2502ACDC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8D82F-F374-E5E6-6237-3E207165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F0550-AFC1-2219-DDAD-257317B1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4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EF5BEC-00BD-B5BE-9CAD-8AC160DF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946B7-7FFE-7E48-5420-7A9318D8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6D93F-74CD-1909-43A1-6B9E6B1C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0092-F3A4-57EC-C7B6-6BECD058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B4A4F-31D1-A812-44BE-F40BBE2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4C58-3B23-61C7-283B-274C55E6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278EB-CA67-D429-17DD-D72F1530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03A56-2FB2-AFF4-1D03-EC7B5853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85118-752C-80ED-E730-4FCFA463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4EAB6-D779-B83B-3082-B88763C7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BA730-1EA4-F38E-08F9-6D5876CF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5B69D-FE14-82E1-43A6-E7908BBF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930F9-A5C0-8906-BC46-723CE51A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E04A4-3B1A-C26C-1833-E444F007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B09F-4FBA-13BB-0F09-DF8E829D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5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4B2A-A507-81A6-6CE4-4AC9DDD1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60D81-DB71-8222-612E-D7E14C59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FF1EE-C0FE-36F8-9318-301443D2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BAE5-7E31-A6BF-9C23-A6515CDD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FE64C-8EE3-E467-83BA-1CCD8C71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4674D-6B46-C21C-F937-ECB8A1AE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6AA3-6464-C027-095F-11EC5750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EC4B2-18E8-C4C8-F0CA-F3EFFD84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F23D6-6649-072F-5750-4937BC3B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EE7FE-BACC-2BB9-D271-2A1700777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5F9E2D-5DF3-AD4F-C24C-56E58E22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655B7-246B-BD87-1F52-F47F4C32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E88734-CCD5-D6C3-2C59-2C6188F3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C3E600-0B86-3DBE-8186-0C747D17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3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E6524-BE33-FAD5-0F31-A1D25B25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BDCEA4-8DBA-2645-13FE-1967207A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D809-F741-3745-2174-2B220044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A05C89-4B34-E144-476A-78E94B7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8390B-E443-8BBB-FDA4-991318E1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281E9-FA45-EC79-C434-6ED4135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8AF72-A0AD-E96B-C61C-0746DC50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EBBB6-9107-4DBA-3C37-F803EBD8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25D6D-37F9-8960-9AD7-CFBB5865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59AF4-4C15-D7C1-D0A2-C1A21ECF0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3A1D8-4941-AC2E-EFC0-ADA42E20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658ED-834C-49B6-C16A-8C810F0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6287C-E460-B348-8185-4A0760D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4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C6CBC-D258-D6E7-E1DE-F64AD5D8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47B5C-CF4F-5351-C405-E4597A1AD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63E52-FC53-F407-2252-D0C988A7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D5715-B718-ABBB-BB86-8102E3BE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9A133-F3E2-DF19-D463-A841667B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B16D3-260E-2450-F9B3-5B7C2A2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4E188C-F83E-55D3-082A-111EFC2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B9DC3-11D2-E8BC-B5DD-7C924364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ECF52-22CC-60A2-CADA-CDC3D1948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4787-536B-4047-BBC1-57E1D7E0B84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88BE-3D42-B47A-462C-C3BBFFCF8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15DAB-7314-3F16-D13F-24B3408B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7193-9304-4CED-BB3B-B7CAEFC92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81C2-1BE9-6212-92F4-3ED2C777B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마을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0FE77-BB34-AA76-094F-0B178DFD4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실외, 집이(가) 표시된 사진&#10;&#10;자동 생성된 설명">
            <a:extLst>
              <a:ext uri="{FF2B5EF4-FFF2-40B4-BE49-F238E27FC236}">
                <a16:creationId xmlns:a16="http://schemas.microsoft.com/office/drawing/2014/main" id="{4536AAB3-45A8-890F-74F5-33DF0F7AC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65" y="1501630"/>
            <a:ext cx="3168241" cy="4752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주거 지역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6A2B91-AA45-9AF2-5285-50213E2C5586}"/>
              </a:ext>
            </a:extLst>
          </p:cNvPr>
          <p:cNvSpPr/>
          <p:nvPr/>
        </p:nvSpPr>
        <p:spPr>
          <a:xfrm>
            <a:off x="4362275" y="1837189"/>
            <a:ext cx="1568742" cy="3447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56F8D59-70EA-33D3-8B56-EAE85D089A61}"/>
              </a:ext>
            </a:extLst>
          </p:cNvPr>
          <p:cNvSpPr/>
          <p:nvPr/>
        </p:nvSpPr>
        <p:spPr>
          <a:xfrm>
            <a:off x="419450" y="1837189"/>
            <a:ext cx="3615655" cy="889233"/>
          </a:xfrm>
          <a:prstGeom prst="wedgeRectCallout">
            <a:avLst>
              <a:gd name="adj1" fmla="val 56853"/>
              <a:gd name="adj2" fmla="val 18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벽돌로 지어진 빌라에 넝쿨들이 있는 모습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건물의 층수는 </a:t>
            </a:r>
            <a:r>
              <a:rPr lang="en-US" altLang="ko-KR" sz="1200" dirty="0">
                <a:solidFill>
                  <a:schemeClr val="tx1"/>
                </a:solidFill>
              </a:rPr>
              <a:t>5~6</a:t>
            </a:r>
            <a:r>
              <a:rPr lang="ko-KR" altLang="en-US" sz="1200" dirty="0">
                <a:solidFill>
                  <a:schemeClr val="tx1"/>
                </a:solidFill>
              </a:rPr>
              <a:t>층 정도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층당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가구가 살 수 있음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5B0A08-F053-725E-E6BB-7487429FE795}"/>
              </a:ext>
            </a:extLst>
          </p:cNvPr>
          <p:cNvSpPr/>
          <p:nvPr/>
        </p:nvSpPr>
        <p:spPr>
          <a:xfrm>
            <a:off x="6603533" y="5427677"/>
            <a:ext cx="1568742" cy="826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A69C7EA-CCB7-E1B4-E913-08434273648E}"/>
              </a:ext>
            </a:extLst>
          </p:cNvPr>
          <p:cNvSpPr/>
          <p:nvPr/>
        </p:nvSpPr>
        <p:spPr>
          <a:xfrm>
            <a:off x="8365223" y="5211659"/>
            <a:ext cx="3615655" cy="629175"/>
          </a:xfrm>
          <a:prstGeom prst="wedgeRectCallout">
            <a:avLst>
              <a:gd name="adj1" fmla="val -54748"/>
              <a:gd name="adj2" fmla="val 22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층에는 식물들을 키우고 있어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자연친화적 느낌을 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8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상점가</a:t>
            </a:r>
          </a:p>
        </p:txBody>
      </p:sp>
      <p:pic>
        <p:nvPicPr>
          <p:cNvPr id="4" name="그림 3" descr="건물, 실외이(가) 표시된 사진&#10;&#10;자동 생성된 설명">
            <a:extLst>
              <a:ext uri="{FF2B5EF4-FFF2-40B4-BE49-F238E27FC236}">
                <a16:creationId xmlns:a16="http://schemas.microsoft.com/office/drawing/2014/main" id="{9687B291-1CD1-405D-5203-80FE8852D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0"/>
          <a:stretch/>
        </p:blipFill>
        <p:spPr>
          <a:xfrm>
            <a:off x="4611576" y="1434516"/>
            <a:ext cx="4846812" cy="47649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4208CB-0228-C7C7-7963-D4125167CCB5}"/>
              </a:ext>
            </a:extLst>
          </p:cNvPr>
          <p:cNvSpPr/>
          <p:nvPr/>
        </p:nvSpPr>
        <p:spPr>
          <a:xfrm>
            <a:off x="4585982" y="1420354"/>
            <a:ext cx="1848374" cy="4695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B55179DA-782A-E820-F21A-2F77E6324BFD}"/>
              </a:ext>
            </a:extLst>
          </p:cNvPr>
          <p:cNvSpPr/>
          <p:nvPr/>
        </p:nvSpPr>
        <p:spPr>
          <a:xfrm>
            <a:off x="612397" y="3455579"/>
            <a:ext cx="3615655" cy="1088406"/>
          </a:xfrm>
          <a:prstGeom prst="wedgeRectCallout">
            <a:avLst>
              <a:gd name="adj1" fmla="val 56853"/>
              <a:gd name="adj2" fmla="val 1814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시장 같은 모습을 하고 있으며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층짜리</a:t>
            </a:r>
            <a:r>
              <a:rPr lang="ko-KR" altLang="en-US" sz="1200" dirty="0">
                <a:solidFill>
                  <a:schemeClr val="tx1"/>
                </a:solidFill>
              </a:rPr>
              <a:t> 건물들로 이뤄져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간판은 </a:t>
            </a:r>
            <a:r>
              <a:rPr lang="ko-KR" altLang="en-US" sz="1200" dirty="0" err="1">
                <a:solidFill>
                  <a:schemeClr val="tx1"/>
                </a:solidFill>
              </a:rPr>
              <a:t>문옆에</a:t>
            </a:r>
            <a:r>
              <a:rPr lang="ko-KR" altLang="en-US" sz="1200" dirty="0">
                <a:solidFill>
                  <a:schemeClr val="tx1"/>
                </a:solidFill>
              </a:rPr>
              <a:t> 있는 모양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주거 지역의 건물처럼 넝쿨이 둘러싸고 있는 모양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9A61E24B-E90F-CDC1-F875-9B5A55350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7" y="1607760"/>
            <a:ext cx="1348853" cy="1794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D81303-0FDE-DCEB-9AC4-B2D1480B4C47}"/>
              </a:ext>
            </a:extLst>
          </p:cNvPr>
          <p:cNvSpPr txBox="1"/>
          <p:nvPr/>
        </p:nvSpPr>
        <p:spPr>
          <a:xfrm>
            <a:off x="1138761" y="292198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간판 예시</a:t>
            </a:r>
          </a:p>
        </p:txBody>
      </p:sp>
    </p:spTree>
    <p:extLst>
      <p:ext uri="{BB962C8B-B14F-4D97-AF65-F5344CB8AC3E}">
        <p14:creationId xmlns:p14="http://schemas.microsoft.com/office/powerpoint/2010/main" val="134082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관리자탑</a:t>
            </a:r>
          </a:p>
        </p:txBody>
      </p:sp>
      <p:pic>
        <p:nvPicPr>
          <p:cNvPr id="10" name="그림 9" descr="실외, 자연, 파도이(가) 표시된 사진&#10;&#10;자동 생성된 설명">
            <a:extLst>
              <a:ext uri="{FF2B5EF4-FFF2-40B4-BE49-F238E27FC236}">
                <a16:creationId xmlns:a16="http://schemas.microsoft.com/office/drawing/2014/main" id="{4EDDA535-4BA6-520B-834C-A5751709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93" y="1489044"/>
            <a:ext cx="3254333" cy="47355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08C669-1DDE-A215-4A87-EF95BA1B9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30" y="1551962"/>
            <a:ext cx="2592985" cy="4609751"/>
          </a:xfrm>
          <a:prstGeom prst="rect">
            <a:avLst/>
          </a:prstGeom>
        </p:spPr>
      </p:pic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56BD51E-8B86-08C4-FDD6-4C5AFB6A6FCF}"/>
              </a:ext>
            </a:extLst>
          </p:cNvPr>
          <p:cNvSpPr/>
          <p:nvPr/>
        </p:nvSpPr>
        <p:spPr>
          <a:xfrm>
            <a:off x="4739781" y="301319"/>
            <a:ext cx="3615655" cy="1088406"/>
          </a:xfrm>
          <a:prstGeom prst="wedgeRectCallout">
            <a:avLst>
              <a:gd name="adj1" fmla="val -41059"/>
              <a:gd name="adj2" fmla="val 11834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큰나무안에</a:t>
            </a:r>
            <a:r>
              <a:rPr lang="ko-KR" altLang="en-US" sz="1200" dirty="0">
                <a:solidFill>
                  <a:schemeClr val="tx1"/>
                </a:solidFill>
              </a:rPr>
              <a:t> 탑이 있으며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꼭대기에 관리자가 살고 있음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9D439404-325D-86FC-8F2D-06D77481D165}"/>
              </a:ext>
            </a:extLst>
          </p:cNvPr>
          <p:cNvSpPr/>
          <p:nvPr/>
        </p:nvSpPr>
        <p:spPr>
          <a:xfrm>
            <a:off x="5101906" y="3312633"/>
            <a:ext cx="2592986" cy="1088406"/>
          </a:xfrm>
          <a:prstGeom prst="wedgeRectCallout">
            <a:avLst>
              <a:gd name="adj1" fmla="val 71528"/>
              <a:gd name="adj2" fmla="val 272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가까이가면 들어갈 수 있는 입구와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가지에 걸린 전등 존재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6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2CFEA8-C64F-FAA6-0326-F6AB62E1797A}"/>
              </a:ext>
            </a:extLst>
          </p:cNvPr>
          <p:cNvSpPr txBox="1"/>
          <p:nvPr/>
        </p:nvSpPr>
        <p:spPr>
          <a:xfrm>
            <a:off x="167780" y="1761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연구소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43DB9-3F60-6F63-3522-AE2A3573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2" y="1275126"/>
            <a:ext cx="5573808" cy="37120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4C2CDD-313C-6046-68ED-38EC38F9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80" y="1604328"/>
            <a:ext cx="5432968" cy="3053636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B2A73A1-1AB7-42BF-43DD-5E06416D6E2D}"/>
              </a:ext>
            </a:extLst>
          </p:cNvPr>
          <p:cNvSpPr/>
          <p:nvPr/>
        </p:nvSpPr>
        <p:spPr>
          <a:xfrm>
            <a:off x="889234" y="5250823"/>
            <a:ext cx="3615655" cy="1049309"/>
          </a:xfrm>
          <a:prstGeom prst="wedgeRectCallout">
            <a:avLst>
              <a:gd name="adj1" fmla="val -19481"/>
              <a:gd name="adj2" fmla="val -707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유리로 만들어진 꽃 모양의 건물이다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연구소 주변에 여러 식물들이 자라고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유리창 너머로 안이 잘 보이지 않는 유리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EAC611B-2032-B003-CF27-A0E154744A82}"/>
              </a:ext>
            </a:extLst>
          </p:cNvPr>
          <p:cNvSpPr/>
          <p:nvPr/>
        </p:nvSpPr>
        <p:spPr>
          <a:xfrm>
            <a:off x="7286336" y="5250823"/>
            <a:ext cx="3615655" cy="1049309"/>
          </a:xfrm>
          <a:prstGeom prst="wedgeRectCallout">
            <a:avLst>
              <a:gd name="adj1" fmla="val -19481"/>
              <a:gd name="adj2" fmla="val -707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내부는 식물과 관련된 연구를 진행하고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연금술을 연구하는 연구실 느낌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식물들이 많이 있는 모습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5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107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1번 마을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마을 디자인</dc:title>
  <dc:creator>윤장혁(2017182026)</dc:creator>
  <cp:lastModifiedBy>윤장혁(2017182026)</cp:lastModifiedBy>
  <cp:revision>4</cp:revision>
  <dcterms:created xsi:type="dcterms:W3CDTF">2022-11-07T08:59:01Z</dcterms:created>
  <dcterms:modified xsi:type="dcterms:W3CDTF">2022-11-09T14:29:29Z</dcterms:modified>
</cp:coreProperties>
</file>