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7" r:id="rId5"/>
    <p:sldId id="285" r:id="rId6"/>
    <p:sldId id="280" r:id="rId7"/>
    <p:sldId id="283" r:id="rId8"/>
    <p:sldId id="258" r:id="rId9"/>
    <p:sldId id="281" r:id="rId10"/>
    <p:sldId id="284" r:id="rId11"/>
    <p:sldId id="288" r:id="rId12"/>
    <p:sldId id="289" r:id="rId13"/>
    <p:sldId id="286" r:id="rId14"/>
    <p:sldId id="290" r:id="rId15"/>
    <p:sldId id="291" r:id="rId16"/>
    <p:sldId id="260" r:id="rId17"/>
    <p:sldId id="261" r:id="rId18"/>
    <p:sldId id="262" r:id="rId19"/>
    <p:sldId id="264" r:id="rId20"/>
    <p:sldId id="263" r:id="rId21"/>
    <p:sldId id="265" r:id="rId22"/>
    <p:sldId id="266" r:id="rId23"/>
    <p:sldId id="267" r:id="rId24"/>
    <p:sldId id="268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4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0" y="1476462"/>
            <a:ext cx="9739618" cy="485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124125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124125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124124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1140</Words>
  <Application>Microsoft Office PowerPoint</Application>
  <PresentationFormat>와이드스크린</PresentationFormat>
  <Paragraphs>348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36</cp:revision>
  <dcterms:created xsi:type="dcterms:W3CDTF">2022-10-26T11:11:38Z</dcterms:created>
  <dcterms:modified xsi:type="dcterms:W3CDTF">2022-12-13T10:43:52Z</dcterms:modified>
</cp:coreProperties>
</file>