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7E52-59BC-6DAB-6489-BBD207230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5FCC1-6ADE-0595-1105-99F60E9F9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F01C5-47C6-4A39-67B7-C49D613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3611F-5E34-0285-C0E7-D4F22288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93148-50A2-D653-ACB0-70C6BE2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8C04-428A-E3C6-702C-45EF3EC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FBB8C-DA8A-5B8E-19D0-7E5939433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B935-D2F7-CB3D-8F23-88E5BD2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A7B3E-5E20-01E5-70F8-5C0C46E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B36E-BAE7-80A0-E01F-74BBDA9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4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336EA-5374-5A02-E92F-E5C72CD61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B5885-55F6-2F45-5639-BAD58291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ABDD8-5E35-1FF0-9190-8614287B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72D6B-B829-BAFC-F633-7BF65538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3566-DFB8-E193-91A7-E692FB82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EAA3A-C727-4308-2C4B-B08CEC9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BF0FB-26D3-0E8B-5E2F-B5A6A865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2315-7A16-2FD2-61A6-BEA0EEBE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1564-8B3E-2485-8325-B09F723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CD21E-61A9-92B8-7D2F-B697D33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421E-EFCC-3910-6C2C-6C1854BE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ADB0-46F5-FD28-8595-7AD59783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5E664-68B7-5764-F337-A9CD10B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BCEF-718E-CDBB-9F10-4CD1C7E4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482E2-2893-8CDD-45C1-FD3A49F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B3D5-033C-6DE2-F0C2-999728CF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4A3CB-531A-CF01-1C2C-6A96B856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0642F-A2C6-4A56-1540-3BD9DA94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0FD17-E6EE-A786-8553-FB88AA8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55ED0-9B30-171E-3581-E896D9E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F76AF-EC2B-C5BB-753C-8405782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4E3F-A6B6-5735-205B-D3529C28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73EE3-DD0A-2690-F34F-50971AC6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FAED8-A0EE-B32E-407E-806B6066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AA342-9E06-4BE5-5848-3507961E3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FCBFE-941C-1BAD-8E3B-89C4D70A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513B8-2442-E94F-3E3F-4327DE88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5EB40-D0E0-9E81-33F3-2D758507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F1642-A25B-B531-C74C-59EC9166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A404-55A9-1DF6-9CD6-D7EC56AA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2733A-048A-C5A9-2EB7-3B70FC0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3E711-7730-B12C-D761-F9CB76F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7E5D2-B7AE-14B4-FAE4-2F27534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6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587DD-A9A3-7F71-9D6A-F67DDC92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D4922-AE5A-318D-9698-58C67D44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B1F39-D13D-39F7-292E-BBA3447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67F0-7226-80A6-2AB5-1B7CFFC9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B6728-BB7F-FAFF-C3AF-52FEDCB5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7D0AF-D10F-11B4-5883-5ABE909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BEF95-C0B9-3D3E-FB03-EF58983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789CD-C715-A45A-E3C1-65FB3C8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0FDDA-00FC-44A6-6984-BF942A6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C675-EC9C-FB37-738E-9C7E6E20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57008-03CA-A6CA-79CE-B2FF57CF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91091-B3A3-6CAE-9666-251BDC3B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FD06A-A6D7-4902-16D9-0EB90E82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38455-F5D6-75EA-AE44-596DCD8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753C5-8AA4-F517-D8AB-5A5EBBAF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CCCAD-68B9-68C2-CD74-960082D0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21BF9-CF05-93CC-9306-99CB74F3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8A32-7BFD-CC34-E7B9-BF5718DA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F094-1C8A-46D0-AA96-9F1D21E7A6F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1D86-5CA8-B0E4-8CEF-B2A2F497E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F55C-6BBC-75DD-C57E-E73804C7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3675FB-2746-53F7-3395-BEDA6277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6" y="1107102"/>
            <a:ext cx="2794425" cy="3943906"/>
          </a:xfrm>
          <a:prstGeom prst="rect">
            <a:avLst/>
          </a:prstGeom>
        </p:spPr>
      </p:pic>
      <p:pic>
        <p:nvPicPr>
          <p:cNvPr id="9" name="그림 8" descr="사람, 실내, 입은, 의류이(가) 표시된 사진&#10;&#10;자동 생성된 설명">
            <a:extLst>
              <a:ext uri="{FF2B5EF4-FFF2-40B4-BE49-F238E27FC236}">
                <a16:creationId xmlns:a16="http://schemas.microsoft.com/office/drawing/2014/main" id="{2DA2924F-23BD-8E8C-37E8-C81D9C18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7" t="11850"/>
          <a:stretch/>
        </p:blipFill>
        <p:spPr>
          <a:xfrm>
            <a:off x="8008955" y="1237369"/>
            <a:ext cx="2366346" cy="3683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B8BBC-E002-7A32-53D7-99E8050F437C}"/>
              </a:ext>
            </a:extLst>
          </p:cNvPr>
          <p:cNvSpPr txBox="1"/>
          <p:nvPr/>
        </p:nvSpPr>
        <p:spPr>
          <a:xfrm>
            <a:off x="1112809" y="5127890"/>
            <a:ext cx="4518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겉옷 컨셉 및 전체적인 느낌</a:t>
            </a:r>
            <a:r>
              <a:rPr lang="en-US" altLang="ko-KR" sz="1000" dirty="0"/>
              <a:t>&gt;</a:t>
            </a:r>
          </a:p>
          <a:p>
            <a:pPr marL="171450" indent="-171450" algn="ctr">
              <a:buFontTx/>
              <a:buChar char="-"/>
            </a:pPr>
            <a:r>
              <a:rPr lang="ko-KR" altLang="en-US" sz="1000" dirty="0"/>
              <a:t>머리를 덮을 수 있는 후드 형식의 로브를 겉 옷으로 입고 있음</a:t>
            </a:r>
            <a:endParaRPr lang="en-US" altLang="ko-KR" sz="1000" dirty="0"/>
          </a:p>
          <a:p>
            <a:pPr marL="171450" indent="-171450" algn="ctr">
              <a:buFontTx/>
              <a:buChar char="-"/>
            </a:pPr>
            <a:r>
              <a:rPr lang="ko-KR" altLang="en-US" sz="1000" dirty="0"/>
              <a:t>로브에는 무늬가 없지만 등에 가게 마크가 붙어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5A558-0FCB-9720-30D0-5CB6BA1C13A3}"/>
              </a:ext>
            </a:extLst>
          </p:cNvPr>
          <p:cNvSpPr txBox="1"/>
          <p:nvPr/>
        </p:nvSpPr>
        <p:spPr>
          <a:xfrm>
            <a:off x="6932678" y="5127890"/>
            <a:ext cx="4518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옷 컨셉</a:t>
            </a:r>
            <a:r>
              <a:rPr lang="en-US" altLang="ko-KR" sz="1000" dirty="0"/>
              <a:t>&gt;</a:t>
            </a:r>
          </a:p>
          <a:p>
            <a:pPr marL="171450" indent="-171450" algn="ctr">
              <a:buFontTx/>
              <a:buChar char="-"/>
            </a:pPr>
            <a:r>
              <a:rPr lang="ko-KR" altLang="en-US" sz="1000" dirty="0"/>
              <a:t>하얀 반팔 셔츠를 안에 입고 있음 셔츠의 무늬는 세로 줄무늬</a:t>
            </a:r>
            <a:endParaRPr lang="en-US" altLang="ko-KR" sz="1000" dirty="0"/>
          </a:p>
          <a:p>
            <a:pPr marL="171450" indent="-171450" algn="ctr">
              <a:buFontTx/>
              <a:buChar char="-"/>
            </a:pPr>
            <a:r>
              <a:rPr lang="ko-KR" altLang="en-US" sz="1000" dirty="0"/>
              <a:t>하의는 허벅지까지 오는 주름 치마</a:t>
            </a:r>
          </a:p>
        </p:txBody>
      </p:sp>
    </p:spTree>
    <p:extLst>
      <p:ext uri="{BB962C8B-B14F-4D97-AF65-F5344CB8AC3E}">
        <p14:creationId xmlns:p14="http://schemas.microsoft.com/office/powerpoint/2010/main" val="1561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1</cp:revision>
  <dcterms:created xsi:type="dcterms:W3CDTF">2022-12-15T11:29:03Z</dcterms:created>
  <dcterms:modified xsi:type="dcterms:W3CDTF">2022-12-15T15:01:24Z</dcterms:modified>
</cp:coreProperties>
</file>