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7" r:id="rId5"/>
    <p:sldId id="285" r:id="rId6"/>
    <p:sldId id="280" r:id="rId7"/>
    <p:sldId id="294" r:id="rId8"/>
    <p:sldId id="295" r:id="rId9"/>
    <p:sldId id="292" r:id="rId10"/>
    <p:sldId id="296" r:id="rId11"/>
    <p:sldId id="297" r:id="rId12"/>
    <p:sldId id="283" r:id="rId13"/>
    <p:sldId id="258" r:id="rId14"/>
    <p:sldId id="281" r:id="rId15"/>
    <p:sldId id="284" r:id="rId16"/>
    <p:sldId id="288" r:id="rId17"/>
    <p:sldId id="289" r:id="rId18"/>
    <p:sldId id="286" r:id="rId19"/>
    <p:sldId id="290" r:id="rId20"/>
    <p:sldId id="291" r:id="rId21"/>
    <p:sldId id="260" r:id="rId22"/>
    <p:sldId id="261" r:id="rId23"/>
    <p:sldId id="262" r:id="rId24"/>
    <p:sldId id="264" r:id="rId25"/>
    <p:sldId id="263" r:id="rId26"/>
    <p:sldId id="265" r:id="rId27"/>
    <p:sldId id="266" r:id="rId28"/>
    <p:sldId id="267" r:id="rId29"/>
    <p:sldId id="268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</p:spTree>
    <p:extLst>
      <p:ext uri="{BB962C8B-B14F-4D97-AF65-F5344CB8AC3E}">
        <p14:creationId xmlns:p14="http://schemas.microsoft.com/office/powerpoint/2010/main" val="3135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BB45AF0-805C-8F0A-9EDD-F5693BB89267}"/>
              </a:ext>
            </a:extLst>
          </p:cNvPr>
          <p:cNvSpPr/>
          <p:nvPr/>
        </p:nvSpPr>
        <p:spPr>
          <a:xfrm>
            <a:off x="1226190" y="1857504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문자 메시지 </a:t>
            </a:r>
            <a:r>
              <a:rPr lang="ko-KR" altLang="en-US" sz="1000" dirty="0" err="1">
                <a:solidFill>
                  <a:schemeClr val="bg1"/>
                </a:solidFill>
              </a:rPr>
              <a:t>처럼</a:t>
            </a:r>
            <a:r>
              <a:rPr lang="ko-KR" altLang="en-US" sz="1000" dirty="0">
                <a:solidFill>
                  <a:schemeClr val="bg1"/>
                </a:solidFill>
              </a:rPr>
              <a:t> 아이콘과 제목만 </a:t>
            </a:r>
            <a:r>
              <a:rPr lang="ko-KR" altLang="en-US" sz="1000" dirty="0" err="1">
                <a:solidFill>
                  <a:schemeClr val="bg1"/>
                </a:solidFill>
              </a:rPr>
              <a:t>써있음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선택하게 되면 외곽선으로 표시되고 옆에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설명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가 생성된다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AA73083-F5B8-46C6-86B9-BFEA9D11567B}"/>
              </a:ext>
            </a:extLst>
          </p:cNvPr>
          <p:cNvSpPr/>
          <p:nvPr/>
        </p:nvSpPr>
        <p:spPr>
          <a:xfrm>
            <a:off x="5160211" y="891505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선택된 의뢰에 대한 설명을 적는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아이콘과 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스토리가 적힌다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DF775D2B-06B0-C3A1-B9FD-A8DDF71B5720}"/>
              </a:ext>
            </a:extLst>
          </p:cNvPr>
          <p:cNvSpPr/>
          <p:nvPr/>
        </p:nvSpPr>
        <p:spPr>
          <a:xfrm>
            <a:off x="5889899" y="3393525"/>
            <a:ext cx="2912755" cy="949516"/>
          </a:xfrm>
          <a:prstGeom prst="wedgeRectCallout">
            <a:avLst>
              <a:gd name="adj1" fmla="val -23913"/>
              <a:gd name="adj2" fmla="val 7909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의뢰가 수리 의뢰라면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필요한 아이템이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990CAE1E-24E4-97B9-6834-F5BA8DB8BDB5}"/>
              </a:ext>
            </a:extLst>
          </p:cNvPr>
          <p:cNvSpPr/>
          <p:nvPr/>
        </p:nvSpPr>
        <p:spPr>
          <a:xfrm>
            <a:off x="6120861" y="5282606"/>
            <a:ext cx="2912755" cy="637968"/>
          </a:xfrm>
          <a:prstGeom prst="wedgeRectCallout">
            <a:avLst>
              <a:gd name="adj1" fmla="val 56729"/>
              <a:gd name="adj2" fmla="val 1733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버튼을 누르면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에서 나가지면서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의뢰주의 위치까지 안내한다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3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621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체력바</a:t>
            </a:r>
            <a:r>
              <a:rPr lang="en-US" altLang="ko-KR" sz="1600" dirty="0"/>
              <a:t>, </a:t>
            </a:r>
            <a:r>
              <a:rPr lang="ko-KR" altLang="en-US" sz="1600" dirty="0"/>
              <a:t>장비 </a:t>
            </a:r>
            <a:r>
              <a:rPr lang="en-US" altLang="ko-KR" sz="1600" dirty="0"/>
              <a:t>UI, </a:t>
            </a:r>
            <a:r>
              <a:rPr lang="ko-KR" altLang="en-US" sz="1600" dirty="0"/>
              <a:t>스킬 </a:t>
            </a:r>
            <a:r>
              <a:rPr lang="en-US" altLang="ko-KR" sz="1600" dirty="0"/>
              <a:t>UI</a:t>
            </a:r>
            <a:r>
              <a:rPr lang="ko-KR" altLang="en-US" sz="1600" dirty="0"/>
              <a:t>가 전투 의뢰에 들어가게 되면 나타나게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목표를 전부 클리어하게 된 경우 </a:t>
            </a:r>
            <a:r>
              <a:rPr lang="en-US" altLang="ko-KR" sz="1600" dirty="0"/>
              <a:t>NPC</a:t>
            </a:r>
            <a:r>
              <a:rPr lang="ko-KR" altLang="en-US" sz="1600" dirty="0"/>
              <a:t>와 만난 장소로 가게 되며 성공했다는 얘기와 함께 보상이 주어진다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오른쪽 위의 시간은 현재시간을 표시하며 그 밑에 있는 시간은 의뢰를 완료해야 하는 목표 시간을 나타낸다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스킬은 키보드 위치와 비슷하게 있어야 되어서 왼쪽 아래 배치</a:t>
            </a:r>
            <a:r>
              <a:rPr lang="en-US" altLang="ko-KR" sz="1600" dirty="0"/>
              <a:t>, </a:t>
            </a:r>
            <a:r>
              <a:rPr lang="ko-KR" altLang="en-US" sz="1600" dirty="0"/>
              <a:t>무기는 기본 공격이 마우스라 우측 하단에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00F30-8E60-9982-5894-54C3BCB4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9" y="823827"/>
            <a:ext cx="7261048" cy="40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5E2CB-C7D5-CB1D-F4CE-299194F8EA82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C25B26E-2259-AE5D-FCC8-1EED3803B9F8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DAFDD4-320B-29A1-19A2-320590BEB0A1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6BC3F6-FE21-801A-1D15-D0EC3CDF8C69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D33A230-B58B-705E-0BF5-C557F4EF2389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CCBA50A0-A544-9422-C695-22BE6CEB86BF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E91B2-E6BF-6829-C813-A9D9DAF4F509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A1653-629D-593D-AD38-88BD6460CA0B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1F7B5C-4C2A-033F-4514-EA9A1E850AA1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E609-149A-044B-1BDD-6EBAE471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9D0DF8-F663-897D-C255-4788CCFB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EF60FB-C4F4-C36F-EE6E-B945EE5FAF3C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5ED5B-3389-CB1C-726F-F2F4697E335E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BF0B5D-C3DD-CAF2-BD56-B53E02BA9151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54470-1A8D-96DF-E5E0-33CEC0FD0C07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D3255C-03F7-EF33-3F5D-D678D8D5492B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27DF5A-58A7-C3F3-2FC9-E04FCD00D768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2CDAB8C8-5BAB-CE78-743E-557CC0212798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EA46374-BDCD-BC85-A68F-A2FA5E0A0126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877078-D984-C1A8-A213-01B0E7B43ADD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3DDC2-9150-BC10-D3FD-99F5A522845E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전투의뢰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92DECBE-4F2C-D8F0-A39A-AB3C4E68C18A}"/>
              </a:ext>
            </a:extLst>
          </p:cNvPr>
          <p:cNvSpPr/>
          <p:nvPr/>
        </p:nvSpPr>
        <p:spPr>
          <a:xfrm>
            <a:off x="5827289" y="1091948"/>
            <a:ext cx="3061645" cy="826314"/>
          </a:xfrm>
          <a:prstGeom prst="wedgeRectCallout">
            <a:avLst>
              <a:gd name="adj1" fmla="val 57506"/>
              <a:gd name="adj2" fmla="val -2619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검정색 글씨는 현재 시간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글씨는 목표 시간을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글씨와 검정색 글씨가 같아지면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종료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43BEB46-7B1B-9AD2-3F9C-688FD950A897}"/>
              </a:ext>
            </a:extLst>
          </p:cNvPr>
          <p:cNvSpPr/>
          <p:nvPr/>
        </p:nvSpPr>
        <p:spPr>
          <a:xfrm>
            <a:off x="4790450" y="2309289"/>
            <a:ext cx="4596942" cy="826314"/>
          </a:xfrm>
          <a:prstGeom prst="wedgeRectCallout">
            <a:avLst>
              <a:gd name="adj1" fmla="val 55029"/>
              <a:gd name="adj2" fmla="val -282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의뢰를 시작하게 되면 해당 의뢰의 이름과 목표를 표시를 해준다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완료된 목표는 절취선으로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0E84022-991D-D611-32B4-F0343A35A193}"/>
              </a:ext>
            </a:extLst>
          </p:cNvPr>
          <p:cNvSpPr/>
          <p:nvPr/>
        </p:nvSpPr>
        <p:spPr>
          <a:xfrm>
            <a:off x="7445272" y="4324211"/>
            <a:ext cx="2548028" cy="826314"/>
          </a:xfrm>
          <a:prstGeom prst="wedgeRectCallout">
            <a:avLst>
              <a:gd name="adj1" fmla="val 37548"/>
              <a:gd name="adj2" fmla="val 814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장착하고 있는 아이템의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아이콘이 표시가 되며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단축키를 통해 변경이 가능하다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240972B-E7BE-BBC6-FE1A-CC847C9A1090}"/>
              </a:ext>
            </a:extLst>
          </p:cNvPr>
          <p:cNvSpPr/>
          <p:nvPr/>
        </p:nvSpPr>
        <p:spPr>
          <a:xfrm>
            <a:off x="1293807" y="1585518"/>
            <a:ext cx="3382521" cy="826314"/>
          </a:xfrm>
          <a:prstGeom prst="wedgeRectCallout">
            <a:avLst>
              <a:gd name="adj1" fmla="val -25266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체력바는 전투 의뢰 시 표기가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그 외의 상황에서는 표시가 안된다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표시 방식은 바형태로 생각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932B2D3-F13F-3206-2ACE-D99D1FE6421C}"/>
              </a:ext>
            </a:extLst>
          </p:cNvPr>
          <p:cNvSpPr/>
          <p:nvPr/>
        </p:nvSpPr>
        <p:spPr>
          <a:xfrm>
            <a:off x="1364207" y="4003866"/>
            <a:ext cx="3382521" cy="826314"/>
          </a:xfrm>
          <a:prstGeom prst="wedgeRectCallout">
            <a:avLst>
              <a:gd name="adj1" fmla="val -18322"/>
              <a:gd name="adj2" fmla="val 11086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스킬들로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구성이 되어있다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밑에는 해당 스킬의 단축키가 표시되는 형식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사용시 </a:t>
            </a:r>
            <a:r>
              <a:rPr lang="ko-KR" altLang="en-US" sz="1000" dirty="0" err="1">
                <a:solidFill>
                  <a:schemeClr val="bg1"/>
                </a:solidFill>
              </a:rPr>
              <a:t>쿨타임이</a:t>
            </a:r>
            <a:r>
              <a:rPr lang="ko-KR" altLang="en-US" sz="1000" dirty="0">
                <a:solidFill>
                  <a:schemeClr val="bg1"/>
                </a:solidFill>
              </a:rPr>
              <a:t>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장비 수리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046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우측 위의 시간을 배치하여 현재 시간과 의뢰 종료 목표 시간을 표시한다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숫자키를 이용해서 하단의 인벤토리를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칸마다 있는 장비를 이용하여 수리를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장비를 사용할 때 마우스를 계속 누르고 있다면 원이 생기면서 사용하고 있다는 표시가 나온다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원의 게이지가 가득 해당 장비를 사용했다고 표시가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99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 수리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장비수리 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249E15-2AE2-D531-981A-330D2C664330}"/>
              </a:ext>
            </a:extLst>
          </p:cNvPr>
          <p:cNvSpPr/>
          <p:nvPr/>
        </p:nvSpPr>
        <p:spPr>
          <a:xfrm>
            <a:off x="1160468" y="4741880"/>
            <a:ext cx="5338195" cy="826314"/>
          </a:xfrm>
          <a:prstGeom prst="wedgeRectCallout">
            <a:avLst>
              <a:gd name="adj1" fmla="val -22115"/>
              <a:gd name="adj2" fmla="val 712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버튼을 이용하여 장비를 선택한다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착용 중인 장비는 외곽선으로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사용한 장비는 내구도를 가지고 있으며 내구도가 다 떨어지면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사라진다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내구도가 닳게 되면 장비 아이콘 하단에 남은 내구도가 회색으로 표시된다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0834A55-166C-6A15-EB13-B274D7415FE0}"/>
              </a:ext>
            </a:extLst>
          </p:cNvPr>
          <p:cNvSpPr/>
          <p:nvPr/>
        </p:nvSpPr>
        <p:spPr>
          <a:xfrm>
            <a:off x="2168546" y="1071909"/>
            <a:ext cx="4434988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장비안에 망가진 물품은 외곽선으로 표시가 되어 있고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수리하는데 맞는 장비를 사용시 수리가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B7409-9EC1-8991-FE08-6C74D4C8A50E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5662693-D3DA-7314-9058-C1A3258AF07A}"/>
              </a:ext>
            </a:extLst>
          </p:cNvPr>
          <p:cNvSpPr/>
          <p:nvPr/>
        </p:nvSpPr>
        <p:spPr>
          <a:xfrm>
            <a:off x="7383710" y="4328501"/>
            <a:ext cx="3647821" cy="445024"/>
          </a:xfrm>
          <a:prstGeom prst="wedgeRectCallout">
            <a:avLst>
              <a:gd name="adj1" fmla="val 20342"/>
              <a:gd name="adj2" fmla="val -8566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수리가 되면 해당 목표가 취소선으로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B5AD7-4875-31E7-FBA4-3C5C4A1D2028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6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대화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503340" y="5165304"/>
            <a:ext cx="885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화면에는 현재 </a:t>
            </a:r>
            <a:r>
              <a:rPr lang="en-US" altLang="ko-KR" sz="1600" dirty="0"/>
              <a:t>NPC</a:t>
            </a:r>
            <a:r>
              <a:rPr lang="ko-KR" altLang="en-US" sz="1600" dirty="0"/>
              <a:t>들이 얘기하는 모습을 담고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상황에서 플레이어가 말을 조합을 해주거나 서로의 갈등을 말풍선을 통해 해결하는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칸 안에 있는 말풍선 조각들을 조합하여 말을 건네는 형식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조각의 모양에 따라 나타내는 형식이 다르다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날카로운 조각은 공격적인 언행</a:t>
            </a:r>
            <a:r>
              <a:rPr lang="en-US" altLang="ko-KR" sz="1600" dirty="0"/>
              <a:t>, </a:t>
            </a:r>
            <a:r>
              <a:rPr lang="ko-KR" altLang="en-US" sz="1600" dirty="0"/>
              <a:t>둥근 조각은 순한 언행을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화면 옆 게이지는 </a:t>
            </a:r>
            <a:r>
              <a:rPr lang="en-US" altLang="ko-KR" sz="1600" dirty="0"/>
              <a:t>NPC</a:t>
            </a:r>
            <a:r>
              <a:rPr lang="ko-KR" altLang="en-US" sz="1600" dirty="0"/>
              <a:t>들의 현재 기분 상태이며 높을 수록 화난 상태를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4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3BD716-0A28-1EB2-466B-A296215D1F48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F9397D-98F5-6329-8710-F62A16D26A16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489278-C376-833F-3EEE-57872706A71D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C266EA-22AD-460D-D398-15901054D1CA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4F05A2-DA56-69E4-1C45-24337C3ABDBD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E06992-07D0-E9CF-C4B4-6B41A92A8FE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9E09D-5A66-64F9-B016-8C40BC0BB7D1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F74383-D03F-A89E-1ECE-07D64016B0C5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574FDA-6C30-D4F8-37E4-2961E47F7A90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38E532-1ED1-E1EE-E0AD-CB46BD343E5E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3638FE-0A45-F3CE-5789-5B85C5A0C030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1E729-4E4A-2F38-68D4-6BEA97888903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813E06-5568-7BC1-2E34-531659F37B03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203387-B5EF-638E-F8D2-ED10ED2E5AC6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75B36A-727A-2234-7967-0440FF8D7A1B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260F4-C014-22C9-CB76-9D02AB961505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1228EB-A18B-C78B-8A06-1123C25C6E9D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F90547-5A1A-3FB2-9695-0007D46B4993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26ECDA-8E90-7404-1EB3-CB6AB1D2F04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F7528-7648-8490-191E-0E71E58BD1C7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D18568-9209-559E-1ED7-8DC2B588C1DB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FD2EE4-00BD-431A-BD73-14E79CC53744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E4872-B257-9B5C-C514-D314FF77EEE1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C798B0-D916-8100-4D52-F15C181B594E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981CB68-2E5C-8AF1-086F-D0815E3298D8}"/>
              </a:ext>
            </a:extLst>
          </p:cNvPr>
          <p:cNvSpPr/>
          <p:nvPr/>
        </p:nvSpPr>
        <p:spPr>
          <a:xfrm>
            <a:off x="2147582" y="1057275"/>
            <a:ext cx="4018326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 안에는 두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가 대립하고 있는 것을 카메라에 비춰준다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>
                <a:solidFill>
                  <a:schemeClr val="bg1"/>
                </a:solidFill>
              </a:rPr>
              <a:t>맵에서의</a:t>
            </a:r>
            <a:r>
              <a:rPr lang="ko-KR" altLang="en-US" sz="1000" dirty="0">
                <a:solidFill>
                  <a:schemeClr val="bg1"/>
                </a:solidFill>
              </a:rPr>
              <a:t> 모습을 보여줄 것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옆에 게이지가 존재하고 해당 게이지를 줄이는 것이 목표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CEAD2-C028-D9D9-2C54-1D81796808C9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F45CC-F3BD-7B0C-56B5-3214C5B854F7}"/>
              </a:ext>
            </a:extLst>
          </p:cNvPr>
          <p:cNvSpPr/>
          <p:nvPr/>
        </p:nvSpPr>
        <p:spPr>
          <a:xfrm>
            <a:off x="847288" y="3995520"/>
            <a:ext cx="4309658" cy="575676"/>
          </a:xfrm>
          <a:prstGeom prst="wedgeRectCallout">
            <a:avLst>
              <a:gd name="adj1" fmla="val 24042"/>
              <a:gd name="adj2" fmla="val 850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퍼즐 조각판에서 맞는 조각들을 골라 </a:t>
            </a:r>
            <a:r>
              <a:rPr lang="ko-KR" altLang="en-US" sz="1050" dirty="0" err="1">
                <a:solidFill>
                  <a:schemeClr val="bg1"/>
                </a:solidFill>
              </a:rPr>
              <a:t>대답칸에</a:t>
            </a:r>
            <a:r>
              <a:rPr lang="ko-KR" altLang="en-US" sz="1050" dirty="0">
                <a:solidFill>
                  <a:schemeClr val="bg1"/>
                </a:solidFill>
              </a:rPr>
              <a:t> 올려서 대답하는 방식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0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 아이콘을 통해 어떤 의뢰인지 나타낸다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시간외에는 아무 </a:t>
            </a:r>
            <a:r>
              <a:rPr lang="en-US" altLang="ko-KR" sz="1600" dirty="0"/>
              <a:t>UI</a:t>
            </a:r>
            <a:r>
              <a:rPr lang="ko-KR" altLang="en-US" sz="1600" dirty="0"/>
              <a:t>가 보이지 않는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의뢰주</a:t>
            </a:r>
            <a:r>
              <a:rPr lang="ko-KR" altLang="en-US" sz="1600" dirty="0"/>
              <a:t> 위에 화살표로 표기가 되어 알아 볼 수 있는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외의 </a:t>
            </a:r>
            <a:r>
              <a:rPr lang="en-US" altLang="ko-KR" sz="1600" dirty="0"/>
              <a:t>UI</a:t>
            </a:r>
            <a:r>
              <a:rPr lang="ko-KR" altLang="en-US" sz="1600" dirty="0"/>
              <a:t>는 인벤토리 창을 통해서 확인이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380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12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4ACDC-FFD8-1D6D-B626-0B4AF8B9A6E3}"/>
              </a:ext>
            </a:extLst>
          </p:cNvPr>
          <p:cNvSpPr/>
          <p:nvPr/>
        </p:nvSpPr>
        <p:spPr>
          <a:xfrm>
            <a:off x="4093086" y="243281"/>
            <a:ext cx="3850640" cy="826314"/>
          </a:xfrm>
          <a:prstGeom prst="wedgeRectCallout">
            <a:avLst>
              <a:gd name="adj1" fmla="val -27324"/>
              <a:gd name="adj2" fmla="val 1098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 이미지를 보여줄 것이며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도시를 클릭 하면 빨간색으로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마우스를 가져가면 소개가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AB07A13-FA20-63CF-EE49-84EFB002CB87}"/>
              </a:ext>
            </a:extLst>
          </p:cNvPr>
          <p:cNvSpPr/>
          <p:nvPr/>
        </p:nvSpPr>
        <p:spPr>
          <a:xfrm>
            <a:off x="1191140" y="4605574"/>
            <a:ext cx="3850640" cy="826314"/>
          </a:xfrm>
          <a:prstGeom prst="wedgeRectCallout">
            <a:avLst>
              <a:gd name="adj1" fmla="val -22313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도시에 있는 의뢰를 나타내며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 커서를 가져가면 의뢰의 이름이 보여진다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BAFC8C-251E-F104-0EAB-DB1B4C136082}"/>
              </a:ext>
            </a:extLst>
          </p:cNvPr>
          <p:cNvSpPr/>
          <p:nvPr/>
        </p:nvSpPr>
        <p:spPr>
          <a:xfrm>
            <a:off x="8274247" y="5138771"/>
            <a:ext cx="2771354" cy="511729"/>
          </a:xfrm>
          <a:prstGeom prst="wedgeRectCallout">
            <a:avLst>
              <a:gd name="adj1" fmla="val 25082"/>
              <a:gd name="adj2" fmla="val 939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내려간 도시를 선택하였을 시 활성화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</p:spTree>
    <p:extLst>
      <p:ext uri="{BB962C8B-B14F-4D97-AF65-F5344CB8AC3E}">
        <p14:creationId xmlns:p14="http://schemas.microsoft.com/office/powerpoint/2010/main" val="172615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10727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개의 탭을 통해서 관리하는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태블릿을 조작하여 장비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맵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의뢰확인을 하는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 확인은 현재 가지고 있는 아이템들의 설명과 내구도를 확인 할 수 있도록 칸 형태와 옆에 설명 화면이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현재 있는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보여주며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이동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확인은 현재 받은 의뢰의 설명과 위치를 안내하는 기능을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6564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74A02A-5D9F-5927-036A-6AC1551F0C4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7E539-F868-B99D-9789-2492EB7FC577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22805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/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947E73F-8C35-61EE-B419-4CE0B9FD7723}"/>
              </a:ext>
            </a:extLst>
          </p:cNvPr>
          <p:cNvSpPr/>
          <p:nvPr/>
        </p:nvSpPr>
        <p:spPr>
          <a:xfrm>
            <a:off x="2399251" y="77437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인벤토리 칸에 아이템이 있다면 아이콘으로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왼쪽부터 채워지는 형식으로 </a:t>
            </a:r>
            <a:r>
              <a:rPr lang="ko-KR" altLang="en-US" sz="1000" dirty="0" err="1">
                <a:solidFill>
                  <a:schemeClr val="bg1"/>
                </a:solidFill>
              </a:rPr>
              <a:t>한줄이</a:t>
            </a:r>
            <a:r>
              <a:rPr lang="ko-KR" altLang="en-US" sz="1000" dirty="0">
                <a:solidFill>
                  <a:schemeClr val="bg1"/>
                </a:solidFill>
              </a:rPr>
              <a:t> 다 채워지면 다음 줄로 넘어간다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아이템을 판매하거나 없앨 경우 빈칸을 다음 아이템이 채우는 형식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D8BE176-131E-356C-D364-603C72068F55}"/>
              </a:ext>
            </a:extLst>
          </p:cNvPr>
          <p:cNvSpPr/>
          <p:nvPr/>
        </p:nvSpPr>
        <p:spPr>
          <a:xfrm>
            <a:off x="3984771" y="4339817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선택한 아이템에 관한 설명과 내구도를 나타내는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를 통해서 아이템을 버릴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48C826-3D79-EA8F-8610-F3902AA8855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C46069-6838-9388-FDF0-EEE1CB871DA2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509B5C7-A022-8704-2E07-29A9E1980664}"/>
              </a:ext>
            </a:extLst>
          </p:cNvPr>
          <p:cNvSpPr/>
          <p:nvPr/>
        </p:nvSpPr>
        <p:spPr>
          <a:xfrm>
            <a:off x="4130719" y="5619443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상점안에 있을 경우 해당 버튼이 생겨서 선택한 아이템을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판매 할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4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E9721DB-7B82-6772-62F6-213A110FAEEA}"/>
              </a:ext>
            </a:extLst>
          </p:cNvPr>
          <p:cNvSpPr/>
          <p:nvPr/>
        </p:nvSpPr>
        <p:spPr>
          <a:xfrm>
            <a:off x="5102478" y="159390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맵이미지가</a:t>
            </a:r>
            <a:r>
              <a:rPr lang="ko-KR" altLang="en-US" sz="1000" dirty="0">
                <a:solidFill>
                  <a:schemeClr val="bg1"/>
                </a:solidFill>
              </a:rPr>
              <a:t> 보여지고 </a:t>
            </a:r>
            <a:r>
              <a:rPr lang="en-US" altLang="ko-KR" sz="1000" dirty="0">
                <a:solidFill>
                  <a:schemeClr val="bg1"/>
                </a:solidFill>
              </a:rPr>
              <a:t>(ex : </a:t>
            </a:r>
            <a:r>
              <a:rPr lang="ko-KR" altLang="en-US" sz="1000" dirty="0">
                <a:solidFill>
                  <a:schemeClr val="bg1"/>
                </a:solidFill>
              </a:rPr>
              <a:t>포켓몬 맵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플레이어의 위치와 각 의뢰주들의 위치를 확인 할 수 있다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rgbClr val="0070C0"/>
                </a:solidFill>
              </a:rPr>
              <a:t>텔레포트기능</a:t>
            </a:r>
            <a:r>
              <a:rPr lang="en-US" altLang="ko-KR" sz="1000" dirty="0">
                <a:solidFill>
                  <a:srgbClr val="0070C0"/>
                </a:solidFill>
              </a:rPr>
              <a:t>..?(</a:t>
            </a:r>
            <a:r>
              <a:rPr lang="ko-KR" altLang="en-US" sz="1000" dirty="0">
                <a:solidFill>
                  <a:srgbClr val="0070C0"/>
                </a:solidFill>
              </a:rPr>
              <a:t>논의 필요해 보임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C61A6954-6311-21A7-A0F0-7CCCC78F1F2F}"/>
              </a:ext>
            </a:extLst>
          </p:cNvPr>
          <p:cNvSpPr/>
          <p:nvPr/>
        </p:nvSpPr>
        <p:spPr>
          <a:xfrm>
            <a:off x="2519706" y="4237492"/>
            <a:ext cx="2226492" cy="498618"/>
          </a:xfrm>
          <a:prstGeom prst="wedgeRectCallout">
            <a:avLst>
              <a:gd name="adj1" fmla="val -22741"/>
              <a:gd name="adj2" fmla="val -962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위치를 나타내는 아이콘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1417</Words>
  <Application>Microsoft Office PowerPoint</Application>
  <PresentationFormat>와이드스크린</PresentationFormat>
  <Paragraphs>449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48</cp:revision>
  <dcterms:created xsi:type="dcterms:W3CDTF">2022-10-26T11:11:38Z</dcterms:created>
  <dcterms:modified xsi:type="dcterms:W3CDTF">2022-12-15T15:01:28Z</dcterms:modified>
</cp:coreProperties>
</file>