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0" r:id="rId4"/>
    <p:sldId id="301" r:id="rId5"/>
    <p:sldId id="282" r:id="rId6"/>
    <p:sldId id="287" r:id="rId7"/>
    <p:sldId id="285" r:id="rId8"/>
    <p:sldId id="280" r:id="rId9"/>
    <p:sldId id="294" r:id="rId10"/>
    <p:sldId id="295" r:id="rId11"/>
    <p:sldId id="292" r:id="rId12"/>
    <p:sldId id="296" r:id="rId13"/>
    <p:sldId id="297" r:id="rId14"/>
    <p:sldId id="283" r:id="rId15"/>
    <p:sldId id="258" r:id="rId16"/>
    <p:sldId id="281" r:id="rId17"/>
    <p:sldId id="284" r:id="rId18"/>
    <p:sldId id="288" r:id="rId19"/>
    <p:sldId id="289" r:id="rId20"/>
    <p:sldId id="286" r:id="rId21"/>
    <p:sldId id="290" r:id="rId22"/>
    <p:sldId id="299" r:id="rId23"/>
    <p:sldId id="298" r:id="rId24"/>
    <p:sldId id="291" r:id="rId25"/>
    <p:sldId id="260" r:id="rId26"/>
    <p:sldId id="261" r:id="rId27"/>
    <p:sldId id="262" r:id="rId28"/>
    <p:sldId id="264" r:id="rId29"/>
    <p:sldId id="263" r:id="rId30"/>
    <p:sldId id="265" r:id="rId31"/>
    <p:sldId id="266" r:id="rId32"/>
    <p:sldId id="267" r:id="rId33"/>
    <p:sldId id="268" r:id="rId34"/>
    <p:sldId id="270" r:id="rId35"/>
    <p:sldId id="271" r:id="rId36"/>
    <p:sldId id="272" r:id="rId37"/>
    <p:sldId id="273" r:id="rId38"/>
    <p:sldId id="276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7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DD78FD9F-1B1B-CF0C-465E-232046636AB7}"/>
              </a:ext>
            </a:extLst>
          </p:cNvPr>
          <p:cNvSpPr/>
          <p:nvPr/>
        </p:nvSpPr>
        <p:spPr>
          <a:xfrm>
            <a:off x="3436334" y="1074492"/>
            <a:ext cx="1642319" cy="463382"/>
          </a:xfrm>
          <a:prstGeom prst="wedgeRectCallout">
            <a:avLst>
              <a:gd name="adj1" fmla="val 31778"/>
              <a:gd name="adj2" fmla="val 88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사라지는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6" name="말풍선: 사각형 75">
            <a:extLst>
              <a:ext uri="{FF2B5EF4-FFF2-40B4-BE49-F238E27FC236}">
                <a16:creationId xmlns:a16="http://schemas.microsoft.com/office/drawing/2014/main" id="{A4490902-3E0B-971B-AB23-2FFB43F320FC}"/>
              </a:ext>
            </a:extLst>
          </p:cNvPr>
          <p:cNvSpPr/>
          <p:nvPr/>
        </p:nvSpPr>
        <p:spPr>
          <a:xfrm>
            <a:off x="2817867" y="4306971"/>
            <a:ext cx="1642319" cy="463382"/>
          </a:xfrm>
          <a:prstGeom prst="wedgeRectCallout">
            <a:avLst>
              <a:gd name="adj1" fmla="val 61405"/>
              <a:gd name="adj2" fmla="val -1466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나타나는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B87CBB6-B95D-5F00-6CEB-CE80DF8BA76D}"/>
              </a:ext>
            </a:extLst>
          </p:cNvPr>
          <p:cNvSpPr/>
          <p:nvPr/>
        </p:nvSpPr>
        <p:spPr>
          <a:xfrm>
            <a:off x="1845302" y="2141009"/>
            <a:ext cx="2539854" cy="891465"/>
          </a:xfrm>
          <a:prstGeom prst="wedgeRectCallout">
            <a:avLst>
              <a:gd name="adj1" fmla="val 74056"/>
              <a:gd name="adj2" fmla="val 659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합쳤을 때 모양이 같은 말풍선 조각을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대답 칸으로 끌어 당긴다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071DD-FDC6-5ACA-F51B-5CB413EC2495}"/>
              </a:ext>
            </a:extLst>
          </p:cNvPr>
          <p:cNvSpPr/>
          <p:nvPr/>
        </p:nvSpPr>
        <p:spPr>
          <a:xfrm>
            <a:off x="761478" y="1199842"/>
            <a:ext cx="2927757" cy="4278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3C9A9-3A80-7DAB-8708-130D87C0CA11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DBB69-F382-407F-47D5-BDD63BBE9AC4}"/>
              </a:ext>
            </a:extLst>
          </p:cNvPr>
          <p:cNvSpPr/>
          <p:nvPr/>
        </p:nvSpPr>
        <p:spPr>
          <a:xfrm>
            <a:off x="997068" y="1352243"/>
            <a:ext cx="2456576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302563-E5FB-3DB9-047D-9DDB95FCF8F7}"/>
              </a:ext>
            </a:extLst>
          </p:cNvPr>
          <p:cNvSpPr/>
          <p:nvPr/>
        </p:nvSpPr>
        <p:spPr>
          <a:xfrm>
            <a:off x="997068" y="2083483"/>
            <a:ext cx="2456576" cy="26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C6588-A30F-9D78-F76C-5C0A0555C926}"/>
              </a:ext>
            </a:extLst>
          </p:cNvPr>
          <p:cNvSpPr/>
          <p:nvPr/>
        </p:nvSpPr>
        <p:spPr>
          <a:xfrm>
            <a:off x="994449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5C88C4-DF0E-CF63-555D-0DE0B6B795B1}"/>
              </a:ext>
            </a:extLst>
          </p:cNvPr>
          <p:cNvSpPr/>
          <p:nvPr/>
        </p:nvSpPr>
        <p:spPr>
          <a:xfrm>
            <a:off x="2539244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8B670-C0C4-82C0-159C-FA78DAAD734D}"/>
              </a:ext>
            </a:extLst>
          </p:cNvPr>
          <p:cNvSpPr/>
          <p:nvPr/>
        </p:nvSpPr>
        <p:spPr>
          <a:xfrm>
            <a:off x="4747647" y="1352243"/>
            <a:ext cx="3918181" cy="2439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7F284-4477-BB7D-29B3-81C225DCCC18}"/>
              </a:ext>
            </a:extLst>
          </p:cNvPr>
          <p:cNvSpPr/>
          <p:nvPr/>
        </p:nvSpPr>
        <p:spPr>
          <a:xfrm>
            <a:off x="4983236" y="1504644"/>
            <a:ext cx="3447699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6C9E7-C871-6B2E-95A1-54CF3A4934BA}"/>
              </a:ext>
            </a:extLst>
          </p:cNvPr>
          <p:cNvSpPr/>
          <p:nvPr/>
        </p:nvSpPr>
        <p:spPr>
          <a:xfrm>
            <a:off x="4983236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7DA52-0258-A71B-A8F4-2DC3A7D705E6}"/>
              </a:ext>
            </a:extLst>
          </p:cNvPr>
          <p:cNvSpPr/>
          <p:nvPr/>
        </p:nvSpPr>
        <p:spPr>
          <a:xfrm>
            <a:off x="7650934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18F98-1339-671D-D4C2-8525DBA4BF5F}"/>
              </a:ext>
            </a:extLst>
          </p:cNvPr>
          <p:cNvSpPr/>
          <p:nvPr/>
        </p:nvSpPr>
        <p:spPr>
          <a:xfrm>
            <a:off x="5083904" y="2027249"/>
            <a:ext cx="628999" cy="628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5BFE8E-48BA-09A5-70F2-D3F09E9AC348}"/>
              </a:ext>
            </a:extLst>
          </p:cNvPr>
          <p:cNvSpPr/>
          <p:nvPr/>
        </p:nvSpPr>
        <p:spPr>
          <a:xfrm>
            <a:off x="5842369" y="2149260"/>
            <a:ext cx="2503851" cy="41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ACDDAD-40CA-2063-58FA-7D8A0FDE64E6}"/>
              </a:ext>
            </a:extLst>
          </p:cNvPr>
          <p:cNvGrpSpPr/>
          <p:nvPr/>
        </p:nvGrpSpPr>
        <p:grpSpPr>
          <a:xfrm>
            <a:off x="5858973" y="2778231"/>
            <a:ext cx="1695528" cy="434613"/>
            <a:chOff x="5669776" y="2803398"/>
            <a:chExt cx="1695528" cy="434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1061-3570-D074-A60A-CDB545F4A258}"/>
                </a:ext>
              </a:extLst>
            </p:cNvPr>
            <p:cNvSpPr txBox="1"/>
            <p:nvPr/>
          </p:nvSpPr>
          <p:spPr>
            <a:xfrm>
              <a:off x="6064948" y="2897594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다시 표시하지 않기</a:t>
              </a:r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561AB086-A486-1C5D-0D60-AB52571D3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776" y="2803398"/>
              <a:ext cx="434613" cy="434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982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4575E-AC65-AE0D-C6F7-A48B6EDF3232}"/>
              </a:ext>
            </a:extLst>
          </p:cNvPr>
          <p:cNvSpPr txBox="1"/>
          <p:nvPr/>
        </p:nvSpPr>
        <p:spPr>
          <a:xfrm>
            <a:off x="285226" y="2432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플로우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B51DF-7B14-FAF6-6159-569FA9C0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2754376"/>
            <a:ext cx="2399251" cy="1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722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1451</Words>
  <Application>Microsoft Office PowerPoint</Application>
  <PresentationFormat>와이드스크린</PresentationFormat>
  <Paragraphs>474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52</cp:revision>
  <dcterms:created xsi:type="dcterms:W3CDTF">2022-10-26T11:11:38Z</dcterms:created>
  <dcterms:modified xsi:type="dcterms:W3CDTF">2022-12-21T06:36:20Z</dcterms:modified>
</cp:coreProperties>
</file>