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2" r:id="rId4"/>
    <p:sldId id="287" r:id="rId5"/>
    <p:sldId id="285" r:id="rId6"/>
    <p:sldId id="280" r:id="rId7"/>
    <p:sldId id="294" r:id="rId8"/>
    <p:sldId id="295" r:id="rId9"/>
    <p:sldId id="292" r:id="rId10"/>
    <p:sldId id="296" r:id="rId11"/>
    <p:sldId id="297" r:id="rId12"/>
    <p:sldId id="283" r:id="rId13"/>
    <p:sldId id="258" r:id="rId14"/>
    <p:sldId id="281" r:id="rId15"/>
    <p:sldId id="284" r:id="rId16"/>
    <p:sldId id="288" r:id="rId17"/>
    <p:sldId id="289" r:id="rId18"/>
    <p:sldId id="286" r:id="rId19"/>
    <p:sldId id="290" r:id="rId20"/>
    <p:sldId id="291" r:id="rId21"/>
    <p:sldId id="260" r:id="rId22"/>
    <p:sldId id="261" r:id="rId23"/>
    <p:sldId id="262" r:id="rId24"/>
    <p:sldId id="264" r:id="rId25"/>
    <p:sldId id="263" r:id="rId26"/>
    <p:sldId id="265" r:id="rId27"/>
    <p:sldId id="266" r:id="rId28"/>
    <p:sldId id="267" r:id="rId29"/>
    <p:sldId id="268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5D627-8420-DEA0-D6FE-844F26DA8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28C055-F1DB-9C77-4189-4AC0E1BCF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DFFEB-5168-C70D-5472-D02EE5D2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44156-26F7-13FA-70C0-4BFFCAD3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75D6-025D-C90A-DED1-DA51EDB0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F2950-7AEF-269A-025C-C0362EDF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8F2129-6438-E9E8-1A50-6457EC2BE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9516A-2C87-9E2A-A925-F73A1607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EB02C-4240-A0CB-8FEE-CB42ABEC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CC3CE-F928-EF51-31D7-A2E4EF9B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6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06E509-446D-9255-6DA5-F91BAAD44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FA7E52-7511-FD67-B3C3-E2C158E55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13F67-F533-F426-6404-B30BD7BC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64ECC-7DAC-BF07-D3DB-077A6A04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60739-A128-EC05-A0A7-64DBCAE2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6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72DFA-113F-05EC-29CD-9159BCAC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0365E-15CC-8FB2-203A-9DA8C90FA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95C9C-65BA-7564-4E7C-AD7DE4B8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28669-2526-1455-BE92-75272FB0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5F54C-582D-832C-DD52-D61E0426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2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38565-EA13-EC07-B608-C8015A65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AC6A1-DF19-F538-9D5D-656C8156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EB683-D99F-E99C-ACE6-1455CF3E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215BC-D670-17F0-E8EE-E829E250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CADF7-DBC8-3FBF-ABD4-253DE708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7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A16B7-27CD-EE8A-9AB8-2757024B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559F5-4751-9D59-B405-B88860C23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A74259-2EAB-5D55-6595-1E7E1D806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592372-0711-D283-68F8-9504AA05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CBB1D-7BDF-BCB6-4473-DB154FE0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1818-9898-9AB7-60A8-1A579440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8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212B7-5CBA-2260-3786-3C79B3E3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9607D-C4E9-2996-67DF-A4C80905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8923C-9D42-E9E8-4A90-608465CBE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34F247-E26A-DFF2-A98F-E91130690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0914B3-B238-828F-EB05-3A0CD8FB4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ADB5A9-4612-9F64-6F0F-0D755D82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BD51B3-5EB3-50A4-CA84-9A01C5EE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9102A7-FADE-D86B-3904-2292E7D0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0D2D1-8559-F0B8-FAC9-F57C67FF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D557C-AB13-D5F1-624C-11F5993D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A178D1-8610-8AFE-824C-AA874456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1440A8-D5EC-8BA3-F434-59336DE5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8B92C1-30D1-FF3B-D837-3C905597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B97FDC-0DB2-515B-6981-8B83C031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EC5A7B-C797-9F41-2960-1E878768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6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5D4D-63EE-B276-AFDC-BBC927FBA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C004B-7E73-05C9-42E4-EAC913BFF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4A461F-ABD7-9BC7-F6FF-167686C55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3FD5BF-939A-3B3F-E265-EDC8285B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87390-6F28-6AFA-D6C4-8A028EB7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DE751-A33D-5EC8-6242-FB42CE96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8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07F4A-5843-37EA-324D-F6825433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A4445F-BA77-76C4-F92F-B4606147E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D7F6DF-D861-6ED0-40AA-0FD9D9379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AA8EB8-A929-4590-F17A-C308293F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CC6B7-DDED-0745-9519-5361C3CF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602530-B0C1-8893-5BC6-B3F0E49C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56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D102F4-5C05-4CAD-2E1F-6AB32753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6B7D5-6BB5-6866-A5C7-A27A71D8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D25E9-9F0A-4F91-68CA-133139DE1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3782-C8B8-4E0C-9F70-E672C96CE78F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6872A-4046-C7DD-534C-B5B4E1D5F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39D67-329D-E405-0A28-213F5C0FB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0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A680-8E4E-9CCE-E7B6-FF213271F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A9579D-7DD8-6749-1B72-E0D67E594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</a:t>
            </a:r>
            <a:r>
              <a:rPr lang="en-US" altLang="ko-KR" dirty="0"/>
              <a:t>_</a:t>
            </a:r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9837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2398677" y="1419837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45714F-A72A-E65E-08DB-9C35B759A7A2}"/>
              </a:ext>
            </a:extLst>
          </p:cNvPr>
          <p:cNvSpPr/>
          <p:nvPr/>
        </p:nvSpPr>
        <p:spPr>
          <a:xfrm>
            <a:off x="3588514" y="1419837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29670091-BB7F-4FF3-7A63-B03A4F50DA4B}"/>
              </a:ext>
            </a:extLst>
          </p:cNvPr>
          <p:cNvSpPr/>
          <p:nvPr/>
        </p:nvSpPr>
        <p:spPr>
          <a:xfrm>
            <a:off x="4664279" y="2105634"/>
            <a:ext cx="6151927" cy="3947020"/>
          </a:xfrm>
          <a:prstGeom prst="wedgeRectCallout">
            <a:avLst>
              <a:gd name="adj1" fmla="val -55924"/>
              <a:gd name="adj2" fmla="val -1528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CB9A39A-F1D6-D05F-F984-7174B1D8CEC6}"/>
              </a:ext>
            </a:extLst>
          </p:cNvPr>
          <p:cNvSpPr/>
          <p:nvPr/>
        </p:nvSpPr>
        <p:spPr>
          <a:xfrm>
            <a:off x="4864911" y="2242216"/>
            <a:ext cx="590601" cy="5906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1898F79-88A3-F008-0CD6-58A6A2BD3713}"/>
              </a:ext>
            </a:extLst>
          </p:cNvPr>
          <p:cNvGrpSpPr/>
          <p:nvPr/>
        </p:nvGrpSpPr>
        <p:grpSpPr>
          <a:xfrm>
            <a:off x="1382928" y="2080470"/>
            <a:ext cx="2860646" cy="631269"/>
            <a:chOff x="1375794" y="2080470"/>
            <a:chExt cx="2860646" cy="63126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8479CC9-06BE-5851-E959-61B95DC8A28A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E38C327-F92A-6E6A-A46F-F444E91198B5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F9CEF0-903B-DC58-506B-885A88B291A5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제목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FD1EE33-D6C4-DD72-8EAD-4A6843C5420A}"/>
              </a:ext>
            </a:extLst>
          </p:cNvPr>
          <p:cNvGrpSpPr/>
          <p:nvPr/>
        </p:nvGrpSpPr>
        <p:grpSpPr>
          <a:xfrm>
            <a:off x="1382928" y="3185720"/>
            <a:ext cx="2860646" cy="631269"/>
            <a:chOff x="1375794" y="2080470"/>
            <a:chExt cx="2860646" cy="631269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7BBF540-24F4-69BC-536E-2FB871B73BF9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0DF216-A4C0-1CEF-E8D9-13EB3B499AE4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EEE3D0-A792-7CB9-23BB-63EBAFCB03A0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9354DB3-F5A1-8313-DC9F-DAB85B5AA29D}"/>
              </a:ext>
            </a:extLst>
          </p:cNvPr>
          <p:cNvGrpSpPr/>
          <p:nvPr/>
        </p:nvGrpSpPr>
        <p:grpSpPr>
          <a:xfrm>
            <a:off x="1382928" y="5396221"/>
            <a:ext cx="2860646" cy="631269"/>
            <a:chOff x="1375794" y="2080470"/>
            <a:chExt cx="2860646" cy="631269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9B0A7CC3-76A7-951B-D43F-1C5052C96A76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9839A29-D101-D967-FA03-F60CFF72647E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02477E0-E2D3-962B-FB9C-A1CA6D388552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D8A8DCE-4F5E-07CB-4F25-BB71F7FD1F62}"/>
              </a:ext>
            </a:extLst>
          </p:cNvPr>
          <p:cNvGrpSpPr/>
          <p:nvPr/>
        </p:nvGrpSpPr>
        <p:grpSpPr>
          <a:xfrm>
            <a:off x="1382928" y="4290970"/>
            <a:ext cx="2860646" cy="631269"/>
            <a:chOff x="1375794" y="2080470"/>
            <a:chExt cx="2860646" cy="631269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7F13305E-7A77-E1C5-1568-3D6EE21A853F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7E0E6DB-C339-93A0-787F-F6C5B9BB193C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5B29E2-3C06-C0B1-1017-BC5A9B31938E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A37EA1E-D622-2272-B7A2-D9A74BA1B15E}"/>
              </a:ext>
            </a:extLst>
          </p:cNvPr>
          <p:cNvSpPr txBox="1"/>
          <p:nvPr/>
        </p:nvSpPr>
        <p:spPr>
          <a:xfrm>
            <a:off x="5501124" y="234240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의뢰 제목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CA50126-D293-6F67-49D2-FBB13EBEE7B1}"/>
              </a:ext>
            </a:extLst>
          </p:cNvPr>
          <p:cNvSpPr/>
          <p:nvPr/>
        </p:nvSpPr>
        <p:spPr>
          <a:xfrm>
            <a:off x="9243969" y="5477093"/>
            <a:ext cx="1442906" cy="46952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위치 안내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B901F9-8EFB-344C-B3AA-D97B8B50A94E}"/>
              </a:ext>
            </a:extLst>
          </p:cNvPr>
          <p:cNvSpPr txBox="1"/>
          <p:nvPr/>
        </p:nvSpPr>
        <p:spPr>
          <a:xfrm>
            <a:off x="4864911" y="303968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의뢰 내용 설명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1D9B4F7-B5D3-3E3B-CCA1-F8DBE0DA3739}"/>
              </a:ext>
            </a:extLst>
          </p:cNvPr>
          <p:cNvSpPr/>
          <p:nvPr/>
        </p:nvSpPr>
        <p:spPr>
          <a:xfrm>
            <a:off x="4985729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37D16A6-B7A8-97E2-F27F-334A9D144FE0}"/>
              </a:ext>
            </a:extLst>
          </p:cNvPr>
          <p:cNvSpPr/>
          <p:nvPr/>
        </p:nvSpPr>
        <p:spPr>
          <a:xfrm>
            <a:off x="5691827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5B1B8BC-10F9-D5CE-BBA1-23E480E029B5}"/>
              </a:ext>
            </a:extLst>
          </p:cNvPr>
          <p:cNvSpPr/>
          <p:nvPr/>
        </p:nvSpPr>
        <p:spPr>
          <a:xfrm>
            <a:off x="6397925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1DBC9AC-4BF2-DB60-98D3-884D6C6F1C02}"/>
              </a:ext>
            </a:extLst>
          </p:cNvPr>
          <p:cNvSpPr/>
          <p:nvPr/>
        </p:nvSpPr>
        <p:spPr>
          <a:xfrm>
            <a:off x="7104024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ABB7C2-0D5D-AE69-7050-C4B3EEB7CCF5}"/>
              </a:ext>
            </a:extLst>
          </p:cNvPr>
          <p:cNvSpPr txBox="1"/>
          <p:nvPr/>
        </p:nvSpPr>
        <p:spPr>
          <a:xfrm>
            <a:off x="4864911" y="439228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필요한 아이템</a:t>
            </a:r>
          </a:p>
        </p:txBody>
      </p:sp>
    </p:spTree>
    <p:extLst>
      <p:ext uri="{BB962C8B-B14F-4D97-AF65-F5344CB8AC3E}">
        <p14:creationId xmlns:p14="http://schemas.microsoft.com/office/powerpoint/2010/main" val="313543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</a:t>
            </a:r>
            <a:r>
              <a:rPr lang="en-US" altLang="ko-KR" dirty="0"/>
              <a:t>_</a:t>
            </a:r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9837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2398677" y="1419837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45714F-A72A-E65E-08DB-9C35B759A7A2}"/>
              </a:ext>
            </a:extLst>
          </p:cNvPr>
          <p:cNvSpPr/>
          <p:nvPr/>
        </p:nvSpPr>
        <p:spPr>
          <a:xfrm>
            <a:off x="3588514" y="1419837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29670091-BB7F-4FF3-7A63-B03A4F50DA4B}"/>
              </a:ext>
            </a:extLst>
          </p:cNvPr>
          <p:cNvSpPr/>
          <p:nvPr/>
        </p:nvSpPr>
        <p:spPr>
          <a:xfrm>
            <a:off x="4664279" y="2105634"/>
            <a:ext cx="6151927" cy="3947020"/>
          </a:xfrm>
          <a:prstGeom prst="wedgeRectCallout">
            <a:avLst>
              <a:gd name="adj1" fmla="val -55924"/>
              <a:gd name="adj2" fmla="val -1528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CB9A39A-F1D6-D05F-F984-7174B1D8CEC6}"/>
              </a:ext>
            </a:extLst>
          </p:cNvPr>
          <p:cNvSpPr/>
          <p:nvPr/>
        </p:nvSpPr>
        <p:spPr>
          <a:xfrm>
            <a:off x="4864911" y="2242216"/>
            <a:ext cx="590601" cy="5906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1898F79-88A3-F008-0CD6-58A6A2BD3713}"/>
              </a:ext>
            </a:extLst>
          </p:cNvPr>
          <p:cNvGrpSpPr/>
          <p:nvPr/>
        </p:nvGrpSpPr>
        <p:grpSpPr>
          <a:xfrm>
            <a:off x="1382928" y="2080470"/>
            <a:ext cx="2860646" cy="631269"/>
            <a:chOff x="1375794" y="2080470"/>
            <a:chExt cx="2860646" cy="63126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8479CC9-06BE-5851-E959-61B95DC8A28A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E38C327-F92A-6E6A-A46F-F444E91198B5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F9CEF0-903B-DC58-506B-885A88B291A5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제목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FD1EE33-D6C4-DD72-8EAD-4A6843C5420A}"/>
              </a:ext>
            </a:extLst>
          </p:cNvPr>
          <p:cNvGrpSpPr/>
          <p:nvPr/>
        </p:nvGrpSpPr>
        <p:grpSpPr>
          <a:xfrm>
            <a:off x="1382928" y="3185720"/>
            <a:ext cx="2860646" cy="631269"/>
            <a:chOff x="1375794" y="2080470"/>
            <a:chExt cx="2860646" cy="631269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7BBF540-24F4-69BC-536E-2FB871B73BF9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0DF216-A4C0-1CEF-E8D9-13EB3B499AE4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EEE3D0-A792-7CB9-23BB-63EBAFCB03A0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9354DB3-F5A1-8313-DC9F-DAB85B5AA29D}"/>
              </a:ext>
            </a:extLst>
          </p:cNvPr>
          <p:cNvGrpSpPr/>
          <p:nvPr/>
        </p:nvGrpSpPr>
        <p:grpSpPr>
          <a:xfrm>
            <a:off x="1382928" y="5396221"/>
            <a:ext cx="2860646" cy="631269"/>
            <a:chOff x="1375794" y="2080470"/>
            <a:chExt cx="2860646" cy="631269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9B0A7CC3-76A7-951B-D43F-1C5052C96A76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9839A29-D101-D967-FA03-F60CFF72647E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02477E0-E2D3-962B-FB9C-A1CA6D388552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D8A8DCE-4F5E-07CB-4F25-BB71F7FD1F62}"/>
              </a:ext>
            </a:extLst>
          </p:cNvPr>
          <p:cNvGrpSpPr/>
          <p:nvPr/>
        </p:nvGrpSpPr>
        <p:grpSpPr>
          <a:xfrm>
            <a:off x="1382928" y="4290970"/>
            <a:ext cx="2860646" cy="631269"/>
            <a:chOff x="1375794" y="2080470"/>
            <a:chExt cx="2860646" cy="631269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7F13305E-7A77-E1C5-1568-3D6EE21A853F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7E0E6DB-C339-93A0-787F-F6C5B9BB193C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5B29E2-3C06-C0B1-1017-BC5A9B31938E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A37EA1E-D622-2272-B7A2-D9A74BA1B15E}"/>
              </a:ext>
            </a:extLst>
          </p:cNvPr>
          <p:cNvSpPr txBox="1"/>
          <p:nvPr/>
        </p:nvSpPr>
        <p:spPr>
          <a:xfrm>
            <a:off x="5501124" y="234240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의뢰 제목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CA50126-D293-6F67-49D2-FBB13EBEE7B1}"/>
              </a:ext>
            </a:extLst>
          </p:cNvPr>
          <p:cNvSpPr/>
          <p:nvPr/>
        </p:nvSpPr>
        <p:spPr>
          <a:xfrm>
            <a:off x="9243969" y="5477093"/>
            <a:ext cx="1442906" cy="46952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위치 안내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B901F9-8EFB-344C-B3AA-D97B8B50A94E}"/>
              </a:ext>
            </a:extLst>
          </p:cNvPr>
          <p:cNvSpPr txBox="1"/>
          <p:nvPr/>
        </p:nvSpPr>
        <p:spPr>
          <a:xfrm>
            <a:off x="4864911" y="303968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의뢰 내용 설명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1D9B4F7-B5D3-3E3B-CCA1-F8DBE0DA3739}"/>
              </a:ext>
            </a:extLst>
          </p:cNvPr>
          <p:cNvSpPr/>
          <p:nvPr/>
        </p:nvSpPr>
        <p:spPr>
          <a:xfrm>
            <a:off x="4985729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37D16A6-B7A8-97E2-F27F-334A9D144FE0}"/>
              </a:ext>
            </a:extLst>
          </p:cNvPr>
          <p:cNvSpPr/>
          <p:nvPr/>
        </p:nvSpPr>
        <p:spPr>
          <a:xfrm>
            <a:off x="5691827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5B1B8BC-10F9-D5CE-BBA1-23E480E029B5}"/>
              </a:ext>
            </a:extLst>
          </p:cNvPr>
          <p:cNvSpPr/>
          <p:nvPr/>
        </p:nvSpPr>
        <p:spPr>
          <a:xfrm>
            <a:off x="6397925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1DBC9AC-4BF2-DB60-98D3-884D6C6F1C02}"/>
              </a:ext>
            </a:extLst>
          </p:cNvPr>
          <p:cNvSpPr/>
          <p:nvPr/>
        </p:nvSpPr>
        <p:spPr>
          <a:xfrm>
            <a:off x="7104024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ABB7C2-0D5D-AE69-7050-C4B3EEB7CCF5}"/>
              </a:ext>
            </a:extLst>
          </p:cNvPr>
          <p:cNvSpPr txBox="1"/>
          <p:nvPr/>
        </p:nvSpPr>
        <p:spPr>
          <a:xfrm>
            <a:off x="4864911" y="439228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필요한 아이템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8BB45AF0-805C-8F0A-9EDD-F5693BB89267}"/>
              </a:ext>
            </a:extLst>
          </p:cNvPr>
          <p:cNvSpPr/>
          <p:nvPr/>
        </p:nvSpPr>
        <p:spPr>
          <a:xfrm>
            <a:off x="1226190" y="1857504"/>
            <a:ext cx="2912755" cy="949516"/>
          </a:xfrm>
          <a:prstGeom prst="wedgeRectCallout">
            <a:avLst>
              <a:gd name="adj1" fmla="val -20169"/>
              <a:gd name="adj2" fmla="val 8174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문자 메시지 </a:t>
            </a:r>
            <a:r>
              <a:rPr lang="ko-KR" altLang="en-US" sz="1000" dirty="0" err="1">
                <a:solidFill>
                  <a:schemeClr val="bg1"/>
                </a:solidFill>
              </a:rPr>
              <a:t>처럼</a:t>
            </a:r>
            <a:r>
              <a:rPr lang="ko-KR" altLang="en-US" sz="1000" dirty="0">
                <a:solidFill>
                  <a:schemeClr val="bg1"/>
                </a:solidFill>
              </a:rPr>
              <a:t> 아이콘과 제목만 </a:t>
            </a:r>
            <a:r>
              <a:rPr lang="ko-KR" altLang="en-US" sz="1000" dirty="0" err="1">
                <a:solidFill>
                  <a:schemeClr val="bg1"/>
                </a:solidFill>
              </a:rPr>
              <a:t>써있음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선택하게 되면 외곽선으로 표시되고 옆에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설명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  <a:r>
              <a:rPr lang="ko-KR" altLang="en-US" sz="1000" dirty="0">
                <a:solidFill>
                  <a:schemeClr val="bg1"/>
                </a:solidFill>
              </a:rPr>
              <a:t>가 생성된다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EAA73083-F5B8-46C6-86B9-BFEA9D11567B}"/>
              </a:ext>
            </a:extLst>
          </p:cNvPr>
          <p:cNvSpPr/>
          <p:nvPr/>
        </p:nvSpPr>
        <p:spPr>
          <a:xfrm>
            <a:off x="5160211" y="891505"/>
            <a:ext cx="2912755" cy="949516"/>
          </a:xfrm>
          <a:prstGeom prst="wedgeRectCallout">
            <a:avLst>
              <a:gd name="adj1" fmla="val -20169"/>
              <a:gd name="adj2" fmla="val 8174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선택된 의뢰에 대한 설명을 적는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의뢰 아이콘과 제목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스토리가 적힌다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DF775D2B-06B0-C3A1-B9FD-A8DDF71B5720}"/>
              </a:ext>
            </a:extLst>
          </p:cNvPr>
          <p:cNvSpPr/>
          <p:nvPr/>
        </p:nvSpPr>
        <p:spPr>
          <a:xfrm>
            <a:off x="5889899" y="3393525"/>
            <a:ext cx="2912755" cy="949516"/>
          </a:xfrm>
          <a:prstGeom prst="wedgeRectCallout">
            <a:avLst>
              <a:gd name="adj1" fmla="val -23913"/>
              <a:gd name="adj2" fmla="val 7909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만약 의뢰가 수리 의뢰라면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필요한 아이템이 표시가 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990CAE1E-24E4-97B9-6834-F5BA8DB8BDB5}"/>
              </a:ext>
            </a:extLst>
          </p:cNvPr>
          <p:cNvSpPr/>
          <p:nvPr/>
        </p:nvSpPr>
        <p:spPr>
          <a:xfrm>
            <a:off x="6120861" y="5282606"/>
            <a:ext cx="2912755" cy="637968"/>
          </a:xfrm>
          <a:prstGeom prst="wedgeRectCallout">
            <a:avLst>
              <a:gd name="adj1" fmla="val 56729"/>
              <a:gd name="adj2" fmla="val 1733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해당 버튼을 누르면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  <a:r>
              <a:rPr lang="ko-KR" altLang="en-US" sz="1000" dirty="0">
                <a:solidFill>
                  <a:schemeClr val="bg1"/>
                </a:solidFill>
              </a:rPr>
              <a:t>에서 나가지면서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의뢰주의 위치까지 안내한다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239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 의뢰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F9C94-6109-0D48-D5D9-10D384A1DB96}"/>
              </a:ext>
            </a:extLst>
          </p:cNvPr>
          <p:cNvSpPr txBox="1"/>
          <p:nvPr/>
        </p:nvSpPr>
        <p:spPr>
          <a:xfrm>
            <a:off x="469784" y="5209563"/>
            <a:ext cx="106218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err="1"/>
              <a:t>체력바</a:t>
            </a:r>
            <a:r>
              <a:rPr lang="en-US" altLang="ko-KR" sz="1600" dirty="0"/>
              <a:t>, </a:t>
            </a:r>
            <a:r>
              <a:rPr lang="ko-KR" altLang="en-US" sz="1600" dirty="0"/>
              <a:t>장비 </a:t>
            </a:r>
            <a:r>
              <a:rPr lang="en-US" altLang="ko-KR" sz="1600" dirty="0"/>
              <a:t>UI, </a:t>
            </a:r>
            <a:r>
              <a:rPr lang="ko-KR" altLang="en-US" sz="1600" dirty="0"/>
              <a:t>스킬 </a:t>
            </a:r>
            <a:r>
              <a:rPr lang="en-US" altLang="ko-KR" sz="1600" dirty="0"/>
              <a:t>UI</a:t>
            </a:r>
            <a:r>
              <a:rPr lang="ko-KR" altLang="en-US" sz="1600" dirty="0"/>
              <a:t>가 전투 의뢰에 들어가게 되면 나타나게 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의뢰 목표를 전부 클리어하게 된 경우 </a:t>
            </a:r>
            <a:r>
              <a:rPr lang="en-US" altLang="ko-KR" sz="1600" dirty="0"/>
              <a:t>NPC</a:t>
            </a:r>
            <a:r>
              <a:rPr lang="ko-KR" altLang="en-US" sz="1600" dirty="0"/>
              <a:t>와 만난 장소로 가게 되며 성공했다는 얘기와 함께 보상이 주어진다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오른쪽 위의 시간은 현재시간을 표시하며 그 밑에 있는 시간은 의뢰를 완료해야 하는 목표 시간을 나타낸다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스킬은 키보드 위치와 비슷하게 있어야 되어서 왼쪽 아래 배치</a:t>
            </a:r>
            <a:r>
              <a:rPr lang="en-US" altLang="ko-KR" sz="1600" dirty="0"/>
              <a:t>, </a:t>
            </a:r>
            <a:r>
              <a:rPr lang="ko-KR" altLang="en-US" sz="1600" dirty="0"/>
              <a:t>무기는 기본 공격이 마우스라 우측 하단에 배치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200F30-8E60-9982-5894-54C3BCB4B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89" y="823827"/>
            <a:ext cx="7261048" cy="40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83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 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3A5E2CB-C7D5-CB1D-F4CE-299194F8EA82}"/>
              </a:ext>
            </a:extLst>
          </p:cNvPr>
          <p:cNvGrpSpPr/>
          <p:nvPr/>
        </p:nvGrpSpPr>
        <p:grpSpPr>
          <a:xfrm>
            <a:off x="1054216" y="830510"/>
            <a:ext cx="10083567" cy="5672006"/>
            <a:chOff x="1054216" y="830510"/>
            <a:chExt cx="10083567" cy="567200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D379BC4-74B7-AEF2-8697-A392A05BC8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216" y="830510"/>
              <a:ext cx="10083567" cy="567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84FCB49-FDC3-428A-2445-76AB6E8A6E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0047" y="3917657"/>
              <a:ext cx="1291906" cy="19378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캐릭터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29704A-15A3-208E-7A6B-13C225B3B2AE}"/>
                </a:ext>
              </a:extLst>
            </p:cNvPr>
            <p:cNvSpPr/>
            <p:nvPr/>
          </p:nvSpPr>
          <p:spPr>
            <a:xfrm>
              <a:off x="9169167" y="947955"/>
              <a:ext cx="1867948" cy="637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현재 시간 표시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rgbClr val="FF0000"/>
                  </a:solidFill>
                </a:rPr>
                <a:t>목표 시간 표시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63F933-9140-75C7-63AE-2A9D29FB54C8}"/>
                </a:ext>
              </a:extLst>
            </p:cNvPr>
            <p:cNvSpPr/>
            <p:nvPr/>
          </p:nvSpPr>
          <p:spPr>
            <a:xfrm>
              <a:off x="9725635" y="1719528"/>
              <a:ext cx="1291906" cy="23910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</a:rPr>
                <a:t>의뢰 제목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- 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의뢰 목표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400" strike="sngStrike" dirty="0">
                  <a:solidFill>
                    <a:schemeClr val="tx1"/>
                  </a:solidFill>
                </a:rPr>
                <a:t>- </a:t>
              </a:r>
              <a:r>
                <a:rPr lang="ko-KR" altLang="en-US" sz="1100" b="1" strike="sngStrike" dirty="0">
                  <a:solidFill>
                    <a:schemeClr val="tx1"/>
                  </a:solidFill>
                </a:rPr>
                <a:t>의뢰 목표</a:t>
              </a:r>
              <a:endParaRPr lang="en-US" altLang="ko-KR" sz="1400" strike="sngStrike" dirty="0">
                <a:solidFill>
                  <a:schemeClr val="tx1"/>
                </a:solidFill>
              </a:endParaRP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9D925C1-EE5F-F7DB-D60E-DDDF29ADF26F}"/>
                </a:ext>
              </a:extLst>
            </p:cNvPr>
            <p:cNvSpPr/>
            <p:nvPr/>
          </p:nvSpPr>
          <p:spPr>
            <a:xfrm>
              <a:off x="1177256" y="1010874"/>
              <a:ext cx="3934436" cy="2348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C25B26E-2259-AE5D-FCC8-1EED3803B9F8}"/>
                </a:ext>
              </a:extLst>
            </p:cNvPr>
            <p:cNvSpPr/>
            <p:nvPr/>
          </p:nvSpPr>
          <p:spPr>
            <a:xfrm>
              <a:off x="9712329" y="5331419"/>
              <a:ext cx="779961" cy="77996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현재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장비</a:t>
              </a: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1DAFDD4-320B-29A1-19A2-320590BEB0A1}"/>
                </a:ext>
              </a:extLst>
            </p:cNvPr>
            <p:cNvGrpSpPr/>
            <p:nvPr/>
          </p:nvGrpSpPr>
          <p:grpSpPr>
            <a:xfrm>
              <a:off x="9334711" y="5902767"/>
              <a:ext cx="1535197" cy="249823"/>
              <a:chOff x="9334711" y="5902767"/>
              <a:chExt cx="1535197" cy="249823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D6BC3F6-FE21-801A-1D15-D0EC3CDF8C69}"/>
                  </a:ext>
                </a:extLst>
              </p:cNvPr>
              <p:cNvSpPr/>
              <p:nvPr/>
            </p:nvSpPr>
            <p:spPr>
              <a:xfrm>
                <a:off x="9548635" y="5934352"/>
                <a:ext cx="1107346" cy="18665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장비 이름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이등변 삼각형 35">
                <a:extLst>
                  <a:ext uri="{FF2B5EF4-FFF2-40B4-BE49-F238E27FC236}">
                    <a16:creationId xmlns:a16="http://schemas.microsoft.com/office/drawing/2014/main" id="{5D33A230-B58B-705E-0BF5-C557F4EF2389}"/>
                  </a:ext>
                </a:extLst>
              </p:cNvPr>
              <p:cNvSpPr/>
              <p:nvPr/>
            </p:nvSpPr>
            <p:spPr>
              <a:xfrm rot="5400000">
                <a:off x="10637314" y="5919997"/>
                <a:ext cx="249823" cy="2153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이등변 삼각형 36">
                <a:extLst>
                  <a:ext uri="{FF2B5EF4-FFF2-40B4-BE49-F238E27FC236}">
                    <a16:creationId xmlns:a16="http://schemas.microsoft.com/office/drawing/2014/main" id="{CCBA50A0-A544-9422-C695-22BE6CEB86BF}"/>
                  </a:ext>
                </a:extLst>
              </p:cNvPr>
              <p:cNvSpPr/>
              <p:nvPr/>
            </p:nvSpPr>
            <p:spPr>
              <a:xfrm rot="16200000">
                <a:off x="9317481" y="5919997"/>
                <a:ext cx="249823" cy="2153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E91B2-E6BF-6829-C813-A9D9DAF4F509}"/>
                </a:ext>
              </a:extLst>
            </p:cNvPr>
            <p:cNvSpPr/>
            <p:nvPr/>
          </p:nvSpPr>
          <p:spPr>
            <a:xfrm>
              <a:off x="1322092" y="5566311"/>
              <a:ext cx="645013" cy="6450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E4A1653-629D-593D-AD38-88BD6460CA0B}"/>
                </a:ext>
              </a:extLst>
            </p:cNvPr>
            <p:cNvSpPr/>
            <p:nvPr/>
          </p:nvSpPr>
          <p:spPr>
            <a:xfrm>
              <a:off x="2406639" y="5566310"/>
              <a:ext cx="645013" cy="6450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9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01F7B5C-4C2A-033F-4514-EA9A1E850AA1}"/>
              </a:ext>
            </a:extLst>
          </p:cNvPr>
          <p:cNvGrpSpPr/>
          <p:nvPr/>
        </p:nvGrpSpPr>
        <p:grpSpPr>
          <a:xfrm>
            <a:off x="1054216" y="830510"/>
            <a:ext cx="10083567" cy="5672006"/>
            <a:chOff x="1054216" y="830510"/>
            <a:chExt cx="10083567" cy="567200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6DFE609-149A-044B-1BDD-6EBAE471B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216" y="830510"/>
              <a:ext cx="10083567" cy="567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F9D0DF8-F663-897D-C255-4788CCFB5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0047" y="3917657"/>
              <a:ext cx="1291906" cy="19378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캐릭터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6EF60FB-C4F4-C36F-EE6E-B945EE5FAF3C}"/>
                </a:ext>
              </a:extLst>
            </p:cNvPr>
            <p:cNvSpPr/>
            <p:nvPr/>
          </p:nvSpPr>
          <p:spPr>
            <a:xfrm>
              <a:off x="9169167" y="947955"/>
              <a:ext cx="1867948" cy="637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현재 시간 표시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rgbClr val="FF0000"/>
                  </a:solidFill>
                </a:rPr>
                <a:t>목표 시간 표시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B85ED5B-3389-CB1C-726F-F2F4697E335E}"/>
                </a:ext>
              </a:extLst>
            </p:cNvPr>
            <p:cNvSpPr/>
            <p:nvPr/>
          </p:nvSpPr>
          <p:spPr>
            <a:xfrm>
              <a:off x="9725635" y="1719528"/>
              <a:ext cx="1291906" cy="23910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</a:rPr>
                <a:t>의뢰 제목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- 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의뢰 목표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400" strike="sngStrike" dirty="0">
                  <a:solidFill>
                    <a:schemeClr val="tx1"/>
                  </a:solidFill>
                </a:rPr>
                <a:t>- </a:t>
              </a:r>
              <a:r>
                <a:rPr lang="ko-KR" altLang="en-US" sz="1100" b="1" strike="sngStrike" dirty="0">
                  <a:solidFill>
                    <a:schemeClr val="tx1"/>
                  </a:solidFill>
                </a:rPr>
                <a:t>의뢰 목표</a:t>
              </a:r>
              <a:endParaRPr lang="en-US" altLang="ko-KR" sz="1400" strike="sngStrike" dirty="0">
                <a:solidFill>
                  <a:schemeClr val="tx1"/>
                </a:solidFill>
              </a:endParaRP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0BF0B5D-C3DD-CAF2-BD56-B53E02BA9151}"/>
                </a:ext>
              </a:extLst>
            </p:cNvPr>
            <p:cNvSpPr/>
            <p:nvPr/>
          </p:nvSpPr>
          <p:spPr>
            <a:xfrm>
              <a:off x="1177256" y="1010874"/>
              <a:ext cx="3934436" cy="2348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9F54470-1A8D-96DF-E5E0-33CEC0FD0C07}"/>
                </a:ext>
              </a:extLst>
            </p:cNvPr>
            <p:cNvSpPr/>
            <p:nvPr/>
          </p:nvSpPr>
          <p:spPr>
            <a:xfrm>
              <a:off x="9712329" y="5331419"/>
              <a:ext cx="779961" cy="77996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현재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장비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FD3255C-03F7-EF33-3F5D-D678D8D5492B}"/>
                </a:ext>
              </a:extLst>
            </p:cNvPr>
            <p:cNvGrpSpPr/>
            <p:nvPr/>
          </p:nvGrpSpPr>
          <p:grpSpPr>
            <a:xfrm>
              <a:off x="9334711" y="5902767"/>
              <a:ext cx="1535197" cy="249823"/>
              <a:chOff x="9334711" y="5902767"/>
              <a:chExt cx="1535197" cy="249823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AD27DF5A-58A7-C3F3-2FC9-E04FCD00D768}"/>
                  </a:ext>
                </a:extLst>
              </p:cNvPr>
              <p:cNvSpPr/>
              <p:nvPr/>
            </p:nvSpPr>
            <p:spPr>
              <a:xfrm>
                <a:off x="9548635" y="5934352"/>
                <a:ext cx="1107346" cy="18665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장비 이름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2CDAB8C8-5BAB-CE78-743E-557CC0212798}"/>
                  </a:ext>
                </a:extLst>
              </p:cNvPr>
              <p:cNvSpPr/>
              <p:nvPr/>
            </p:nvSpPr>
            <p:spPr>
              <a:xfrm rot="5400000">
                <a:off x="10637314" y="5919997"/>
                <a:ext cx="249823" cy="2153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7EA46374-BDCD-BC85-A68F-A2FA5E0A0126}"/>
                  </a:ext>
                </a:extLst>
              </p:cNvPr>
              <p:cNvSpPr/>
              <p:nvPr/>
            </p:nvSpPr>
            <p:spPr>
              <a:xfrm rot="16200000">
                <a:off x="9317481" y="5919997"/>
                <a:ext cx="249823" cy="2153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877078-D984-C1A8-A213-01B0E7B43ADD}"/>
                </a:ext>
              </a:extLst>
            </p:cNvPr>
            <p:cNvSpPr/>
            <p:nvPr/>
          </p:nvSpPr>
          <p:spPr>
            <a:xfrm>
              <a:off x="1322092" y="5566311"/>
              <a:ext cx="645013" cy="6450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BE3DDC2-9150-BC10-D3FD-99F5A522845E}"/>
                </a:ext>
              </a:extLst>
            </p:cNvPr>
            <p:cNvSpPr/>
            <p:nvPr/>
          </p:nvSpPr>
          <p:spPr>
            <a:xfrm>
              <a:off x="2406639" y="5566310"/>
              <a:ext cx="645013" cy="6450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전투의뢰 </a:t>
            </a:r>
            <a:r>
              <a:rPr lang="en-US" altLang="ko-KR" dirty="0"/>
              <a:t>UI – </a:t>
            </a:r>
            <a:r>
              <a:rPr lang="ko-KR" altLang="en-US" dirty="0"/>
              <a:t>설명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592DECBE-4F2C-D8F0-A39A-AB3C4E68C18A}"/>
              </a:ext>
            </a:extLst>
          </p:cNvPr>
          <p:cNvSpPr/>
          <p:nvPr/>
        </p:nvSpPr>
        <p:spPr>
          <a:xfrm>
            <a:off x="5827289" y="1091948"/>
            <a:ext cx="3061645" cy="826314"/>
          </a:xfrm>
          <a:prstGeom prst="wedgeRectCallout">
            <a:avLst>
              <a:gd name="adj1" fmla="val 57506"/>
              <a:gd name="adj2" fmla="val -2619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검정색 글씨는 현재 시간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빨간색 글씨는 목표 시간을 표시한다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빨간색 글씨와 검정색 글씨가 같아지면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의뢰 종료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543BEB46-7B1B-9AD2-3F9C-688FD950A897}"/>
              </a:ext>
            </a:extLst>
          </p:cNvPr>
          <p:cNvSpPr/>
          <p:nvPr/>
        </p:nvSpPr>
        <p:spPr>
          <a:xfrm>
            <a:off x="4790450" y="2309289"/>
            <a:ext cx="4596942" cy="826314"/>
          </a:xfrm>
          <a:prstGeom prst="wedgeRectCallout">
            <a:avLst>
              <a:gd name="adj1" fmla="val 55029"/>
              <a:gd name="adj2" fmla="val -28226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의뢰를 시작하게 되면 해당 의뢰의 이름과 목표를 표시를 해준다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완료된 목표는 절취선으로 표시가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A0E84022-991D-D611-32B4-F0343A35A193}"/>
              </a:ext>
            </a:extLst>
          </p:cNvPr>
          <p:cNvSpPr/>
          <p:nvPr/>
        </p:nvSpPr>
        <p:spPr>
          <a:xfrm>
            <a:off x="7445272" y="4324211"/>
            <a:ext cx="2548028" cy="826314"/>
          </a:xfrm>
          <a:prstGeom prst="wedgeRectCallout">
            <a:avLst>
              <a:gd name="adj1" fmla="val 37548"/>
              <a:gd name="adj2" fmla="val 8141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장착하고 있는 아이템의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아이콘이 표시가 되며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단축키를 통해 변경이 가능하다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7240972B-E7BE-BBC6-FE1A-CC847C9A1090}"/>
              </a:ext>
            </a:extLst>
          </p:cNvPr>
          <p:cNvSpPr/>
          <p:nvPr/>
        </p:nvSpPr>
        <p:spPr>
          <a:xfrm>
            <a:off x="1293807" y="1585518"/>
            <a:ext cx="3382521" cy="826314"/>
          </a:xfrm>
          <a:prstGeom prst="wedgeRectCallout">
            <a:avLst>
              <a:gd name="adj1" fmla="val -25266"/>
              <a:gd name="adj2" fmla="val -8203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해당 체력바는 전투 의뢰 시 표기가 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그 외의 상황에서는 표시가 안된다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표시 방식은 바형태로 생각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8932B2D3-F13F-3206-2ACE-D99D1FE6421C}"/>
              </a:ext>
            </a:extLst>
          </p:cNvPr>
          <p:cNvSpPr/>
          <p:nvPr/>
        </p:nvSpPr>
        <p:spPr>
          <a:xfrm>
            <a:off x="1364207" y="4003866"/>
            <a:ext cx="3382521" cy="826314"/>
          </a:xfrm>
          <a:prstGeom prst="wedgeRectCallout">
            <a:avLst>
              <a:gd name="adj1" fmla="val -18322"/>
              <a:gd name="adj2" fmla="val 11086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각 스킬들로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구성이 되어있다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스킬 밑에는 해당 스킬의 단축키가 표시되는 형식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스킬 사용시 </a:t>
            </a:r>
            <a:r>
              <a:rPr lang="ko-KR" altLang="en-US" sz="1000" dirty="0" err="1">
                <a:solidFill>
                  <a:schemeClr val="bg1"/>
                </a:solidFill>
              </a:rPr>
              <a:t>쿨타임이</a:t>
            </a:r>
            <a:r>
              <a:rPr lang="ko-KR" altLang="en-US" sz="1000" dirty="0">
                <a:solidFill>
                  <a:schemeClr val="bg1"/>
                </a:solidFill>
              </a:rPr>
              <a:t> 표시가 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0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장비 수리 의뢰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30CF9-58BE-7BFD-040E-ECA6C9AC9A4B}"/>
              </a:ext>
            </a:extLst>
          </p:cNvPr>
          <p:cNvSpPr>
            <a:spLocks noChangeAspect="1"/>
          </p:cNvSpPr>
          <p:nvPr/>
        </p:nvSpPr>
        <p:spPr>
          <a:xfrm>
            <a:off x="2466363" y="847288"/>
            <a:ext cx="7259274" cy="4083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F9C94-6109-0D48-D5D9-10D384A1DB96}"/>
              </a:ext>
            </a:extLst>
          </p:cNvPr>
          <p:cNvSpPr txBox="1"/>
          <p:nvPr/>
        </p:nvSpPr>
        <p:spPr>
          <a:xfrm>
            <a:off x="469784" y="5209563"/>
            <a:ext cx="100463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우측 위의 시간을 배치하여 현재 시간과 의뢰 종료 목표 시간을 표시한다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숫자키를 이용해서 하단의 인벤토리를 사용할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칸마다 있는 장비를 이용하여 수리를 진행한다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장비를 사용할 때 마우스를 계속 누르고 있다면 원이 생기면서 사용하고 있다는 표시가 나온다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원의 게이지가 가득 해당 장비를 사용했다고 표시가 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9996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장비 수리 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F718AC-2F1D-D7D4-1DC8-2762DEBD4C85}"/>
              </a:ext>
            </a:extLst>
          </p:cNvPr>
          <p:cNvSpPr/>
          <p:nvPr/>
        </p:nvSpPr>
        <p:spPr>
          <a:xfrm>
            <a:off x="2432807" y="1702963"/>
            <a:ext cx="7164199" cy="39732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장비 오브젝트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644E9B-7710-9A41-5320-4557C9FE70D2}"/>
              </a:ext>
            </a:extLst>
          </p:cNvPr>
          <p:cNvSpPr/>
          <p:nvPr/>
        </p:nvSpPr>
        <p:spPr>
          <a:xfrm>
            <a:off x="2071149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E5D00A-A17A-941D-6506-0BE48A6B3F5C}"/>
              </a:ext>
            </a:extLst>
          </p:cNvPr>
          <p:cNvSpPr/>
          <p:nvPr/>
        </p:nvSpPr>
        <p:spPr>
          <a:xfrm>
            <a:off x="3290582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BA781C-84ED-733C-AE72-78FA9D27949A}"/>
              </a:ext>
            </a:extLst>
          </p:cNvPr>
          <p:cNvSpPr/>
          <p:nvPr/>
        </p:nvSpPr>
        <p:spPr>
          <a:xfrm>
            <a:off x="9387747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03E067-EC7B-69B2-98B7-DACC2F7A9F1B}"/>
              </a:ext>
            </a:extLst>
          </p:cNvPr>
          <p:cNvSpPr/>
          <p:nvPr/>
        </p:nvSpPr>
        <p:spPr>
          <a:xfrm>
            <a:off x="4510015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388380-F38B-05A8-90A1-861556165BB4}"/>
              </a:ext>
            </a:extLst>
          </p:cNvPr>
          <p:cNvSpPr/>
          <p:nvPr/>
        </p:nvSpPr>
        <p:spPr>
          <a:xfrm>
            <a:off x="5729448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65FACF-34E8-ADF3-94D9-B7F125E064B7}"/>
              </a:ext>
            </a:extLst>
          </p:cNvPr>
          <p:cNvSpPr/>
          <p:nvPr/>
        </p:nvSpPr>
        <p:spPr>
          <a:xfrm>
            <a:off x="6948881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CB3D8B-C3B8-B8FE-E875-15D81BA33E15}"/>
              </a:ext>
            </a:extLst>
          </p:cNvPr>
          <p:cNvSpPr/>
          <p:nvPr/>
        </p:nvSpPr>
        <p:spPr>
          <a:xfrm>
            <a:off x="8168314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4F1DEF-A529-6E2B-F880-438791BEEA93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306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장비수리 의뢰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F718AC-2F1D-D7D4-1DC8-2762DEBD4C85}"/>
              </a:ext>
            </a:extLst>
          </p:cNvPr>
          <p:cNvSpPr/>
          <p:nvPr/>
        </p:nvSpPr>
        <p:spPr>
          <a:xfrm>
            <a:off x="2432807" y="1702963"/>
            <a:ext cx="7164199" cy="39732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장비 오브젝트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644E9B-7710-9A41-5320-4557C9FE70D2}"/>
              </a:ext>
            </a:extLst>
          </p:cNvPr>
          <p:cNvSpPr/>
          <p:nvPr/>
        </p:nvSpPr>
        <p:spPr>
          <a:xfrm>
            <a:off x="2071149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E5D00A-A17A-941D-6506-0BE48A6B3F5C}"/>
              </a:ext>
            </a:extLst>
          </p:cNvPr>
          <p:cNvSpPr/>
          <p:nvPr/>
        </p:nvSpPr>
        <p:spPr>
          <a:xfrm>
            <a:off x="3290582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BA781C-84ED-733C-AE72-78FA9D27949A}"/>
              </a:ext>
            </a:extLst>
          </p:cNvPr>
          <p:cNvSpPr/>
          <p:nvPr/>
        </p:nvSpPr>
        <p:spPr>
          <a:xfrm>
            <a:off x="9387747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03E067-EC7B-69B2-98B7-DACC2F7A9F1B}"/>
              </a:ext>
            </a:extLst>
          </p:cNvPr>
          <p:cNvSpPr/>
          <p:nvPr/>
        </p:nvSpPr>
        <p:spPr>
          <a:xfrm>
            <a:off x="4510015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388380-F38B-05A8-90A1-861556165BB4}"/>
              </a:ext>
            </a:extLst>
          </p:cNvPr>
          <p:cNvSpPr/>
          <p:nvPr/>
        </p:nvSpPr>
        <p:spPr>
          <a:xfrm>
            <a:off x="5729448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65FACF-34E8-ADF3-94D9-B7F125E064B7}"/>
              </a:ext>
            </a:extLst>
          </p:cNvPr>
          <p:cNvSpPr/>
          <p:nvPr/>
        </p:nvSpPr>
        <p:spPr>
          <a:xfrm>
            <a:off x="6948881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CB3D8B-C3B8-B8FE-E875-15D81BA33E15}"/>
              </a:ext>
            </a:extLst>
          </p:cNvPr>
          <p:cNvSpPr/>
          <p:nvPr/>
        </p:nvSpPr>
        <p:spPr>
          <a:xfrm>
            <a:off x="8168314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50249E15-2AE2-D531-981A-330D2C664330}"/>
              </a:ext>
            </a:extLst>
          </p:cNvPr>
          <p:cNvSpPr/>
          <p:nvPr/>
        </p:nvSpPr>
        <p:spPr>
          <a:xfrm>
            <a:off x="1160468" y="4741880"/>
            <a:ext cx="5338195" cy="826314"/>
          </a:xfrm>
          <a:prstGeom prst="wedgeRectCallout">
            <a:avLst>
              <a:gd name="adj1" fmla="val -22115"/>
              <a:gd name="adj2" fmla="val 712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버튼을 이용하여 장비를 선택한다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현재 착용 중인 장비는 외곽선으로 표시가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사용한 장비는 내구도를 가지고 있으며 내구도가 다 떨어지면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사라진다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내구도가 닳게 되면 장비 아이콘 하단에 남은 내구도가 회색으로 표시된다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00834A55-166C-6A15-EB13-B274D7415FE0}"/>
              </a:ext>
            </a:extLst>
          </p:cNvPr>
          <p:cNvSpPr/>
          <p:nvPr/>
        </p:nvSpPr>
        <p:spPr>
          <a:xfrm>
            <a:off x="2168546" y="1071909"/>
            <a:ext cx="4434988" cy="826314"/>
          </a:xfrm>
          <a:prstGeom prst="wedgeRectCallout">
            <a:avLst>
              <a:gd name="adj1" fmla="val 25536"/>
              <a:gd name="adj2" fmla="val 11492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장비안에 망가진 물품은 외곽선으로 표시가 되어 있고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수리하는데 맞는 장비를 사용시 수리가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6B7409-9EC1-8991-FE08-6C74D4C8A50E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75662693-D3DA-7314-9058-C1A3258AF07A}"/>
              </a:ext>
            </a:extLst>
          </p:cNvPr>
          <p:cNvSpPr/>
          <p:nvPr/>
        </p:nvSpPr>
        <p:spPr>
          <a:xfrm>
            <a:off x="7383710" y="4328501"/>
            <a:ext cx="3647821" cy="445024"/>
          </a:xfrm>
          <a:prstGeom prst="wedgeRectCallout">
            <a:avLst>
              <a:gd name="adj1" fmla="val 20342"/>
              <a:gd name="adj2" fmla="val -8566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수리가 되면 해당 목표가 취소선으로 표시가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7B5AD7-4875-31E7-FBA4-3C5C4A1D2028}"/>
              </a:ext>
            </a:extLst>
          </p:cNvPr>
          <p:cNvSpPr/>
          <p:nvPr/>
        </p:nvSpPr>
        <p:spPr>
          <a:xfrm>
            <a:off x="3290582" y="5791776"/>
            <a:ext cx="598935" cy="598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67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대화 의뢰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30CF9-58BE-7BFD-040E-ECA6C9AC9A4B}"/>
              </a:ext>
            </a:extLst>
          </p:cNvPr>
          <p:cNvSpPr>
            <a:spLocks noChangeAspect="1"/>
          </p:cNvSpPr>
          <p:nvPr/>
        </p:nvSpPr>
        <p:spPr>
          <a:xfrm>
            <a:off x="2466363" y="847288"/>
            <a:ext cx="7259274" cy="4083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F9C94-6109-0D48-D5D9-10D384A1DB96}"/>
              </a:ext>
            </a:extLst>
          </p:cNvPr>
          <p:cNvSpPr txBox="1"/>
          <p:nvPr/>
        </p:nvSpPr>
        <p:spPr>
          <a:xfrm>
            <a:off x="503340" y="5165304"/>
            <a:ext cx="88585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화면에는 현재 </a:t>
            </a:r>
            <a:r>
              <a:rPr lang="en-US" altLang="ko-KR" sz="1600" dirty="0"/>
              <a:t>NPC</a:t>
            </a:r>
            <a:r>
              <a:rPr lang="ko-KR" altLang="en-US" sz="1600" dirty="0"/>
              <a:t>들이 얘기하는 모습을 담고 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그 상황에서 플레이어가 말을 조합을 해주거나 서로의 갈등을 말풍선을 통해 해결하는 방식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칸 안에 있는 말풍선 조각들을 조합하여 말을 건네는 형식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조각의 모양에 따라 나타내는 형식이 다르다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날카로운 조각은 공격적인 언행</a:t>
            </a:r>
            <a:r>
              <a:rPr lang="en-US" altLang="ko-KR" sz="1600" dirty="0"/>
              <a:t>, </a:t>
            </a:r>
            <a:r>
              <a:rPr lang="ko-KR" altLang="en-US" sz="1600" dirty="0"/>
              <a:t>둥근 조각은 순한 언행을 뜻한다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화면 옆 게이지는 </a:t>
            </a:r>
            <a:r>
              <a:rPr lang="en-US" altLang="ko-KR" sz="1600" dirty="0"/>
              <a:t>NPC</a:t>
            </a:r>
            <a:r>
              <a:rPr lang="ko-KR" altLang="en-US" sz="1600" dirty="0"/>
              <a:t>들의 현재 기분 상태이며 높을 수록 화난 상태를 나타낸다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8848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대화 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C436B3-AA24-3805-4C2F-243F662A3D28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C8AF8D-4B83-7364-D694-170C7ED6F233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4E904D-C97D-70E9-A268-79D34EC9DB2F}"/>
              </a:ext>
            </a:extLst>
          </p:cNvPr>
          <p:cNvSpPr>
            <a:spLocks noChangeAspect="1"/>
          </p:cNvSpPr>
          <p:nvPr/>
        </p:nvSpPr>
        <p:spPr>
          <a:xfrm>
            <a:off x="3077711" y="1277485"/>
            <a:ext cx="6036578" cy="33955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화면 표시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3AB07C-20CA-B821-2DC1-A650EE206BC0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6965FCA-BC3A-54E9-2FEF-EC8EC9136E51}"/>
              </a:ext>
            </a:extLst>
          </p:cNvPr>
          <p:cNvSpPr/>
          <p:nvPr/>
        </p:nvSpPr>
        <p:spPr>
          <a:xfrm>
            <a:off x="1888921" y="5266496"/>
            <a:ext cx="8414158" cy="10570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퍼즐 조각 </a:t>
            </a:r>
            <a:r>
              <a:rPr lang="ko-KR" altLang="en-US" sz="1200" dirty="0" err="1">
                <a:solidFill>
                  <a:schemeClr val="tx1"/>
                </a:solidFill>
              </a:rPr>
              <a:t>모음판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3BD716-0A28-1EB2-466B-A296215D1F48}"/>
              </a:ext>
            </a:extLst>
          </p:cNvPr>
          <p:cNvSpPr/>
          <p:nvPr/>
        </p:nvSpPr>
        <p:spPr>
          <a:xfrm>
            <a:off x="2147582" y="5645791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5F9397D-98F5-6329-8710-F62A16D26A16}"/>
              </a:ext>
            </a:extLst>
          </p:cNvPr>
          <p:cNvSpPr/>
          <p:nvPr/>
        </p:nvSpPr>
        <p:spPr>
          <a:xfrm>
            <a:off x="3144910" y="5762844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489278-C376-833F-3EEE-57872706A71D}"/>
              </a:ext>
            </a:extLst>
          </p:cNvPr>
          <p:cNvSpPr/>
          <p:nvPr/>
        </p:nvSpPr>
        <p:spPr>
          <a:xfrm>
            <a:off x="3689350" y="5672468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CC266EA-22AD-460D-D398-15901054D1CA}"/>
              </a:ext>
            </a:extLst>
          </p:cNvPr>
          <p:cNvSpPr/>
          <p:nvPr/>
        </p:nvSpPr>
        <p:spPr>
          <a:xfrm>
            <a:off x="4396413" y="5726102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4F05A2-DA56-69E4-1C45-24337C3ABDBD}"/>
              </a:ext>
            </a:extLst>
          </p:cNvPr>
          <p:cNvSpPr/>
          <p:nvPr/>
        </p:nvSpPr>
        <p:spPr>
          <a:xfrm>
            <a:off x="5179240" y="5672467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AE06992-07D0-E9CF-C4B4-6B41A92A8FE6}"/>
              </a:ext>
            </a:extLst>
          </p:cNvPr>
          <p:cNvSpPr/>
          <p:nvPr/>
        </p:nvSpPr>
        <p:spPr>
          <a:xfrm>
            <a:off x="5883435" y="5726101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AE9E09D-5A66-64F9-B016-8C40BC0BB7D1}"/>
              </a:ext>
            </a:extLst>
          </p:cNvPr>
          <p:cNvSpPr/>
          <p:nvPr/>
        </p:nvSpPr>
        <p:spPr>
          <a:xfrm>
            <a:off x="6606235" y="5632837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7F74383-D03F-A89E-1ECE-07D64016B0C5}"/>
              </a:ext>
            </a:extLst>
          </p:cNvPr>
          <p:cNvSpPr/>
          <p:nvPr/>
        </p:nvSpPr>
        <p:spPr>
          <a:xfrm>
            <a:off x="7243535" y="5713295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B574FDA-6C30-D4F8-37E4-2961E47F7A90}"/>
              </a:ext>
            </a:extLst>
          </p:cNvPr>
          <p:cNvSpPr/>
          <p:nvPr/>
        </p:nvSpPr>
        <p:spPr>
          <a:xfrm>
            <a:off x="8033230" y="5534943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38E532-1ED1-E1EE-E0AD-CB46BD343E5E}"/>
              </a:ext>
            </a:extLst>
          </p:cNvPr>
          <p:cNvSpPr/>
          <p:nvPr/>
        </p:nvSpPr>
        <p:spPr>
          <a:xfrm>
            <a:off x="8763609" y="5677948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93638FE-0A45-F3CE-5789-5B85C5A0C030}"/>
              </a:ext>
            </a:extLst>
          </p:cNvPr>
          <p:cNvSpPr/>
          <p:nvPr/>
        </p:nvSpPr>
        <p:spPr>
          <a:xfrm>
            <a:off x="9404042" y="5534943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DFAA60-61C7-7C8A-2FB6-AE786FE5C92E}"/>
              </a:ext>
            </a:extLst>
          </p:cNvPr>
          <p:cNvSpPr/>
          <p:nvPr/>
        </p:nvSpPr>
        <p:spPr>
          <a:xfrm>
            <a:off x="3238150" y="4750202"/>
            <a:ext cx="5679348" cy="439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대답칸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41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 </a:t>
            </a:r>
            <a:r>
              <a:rPr lang="ko-KR" altLang="en-US" dirty="0" err="1"/>
              <a:t>표시색</a:t>
            </a:r>
            <a:r>
              <a:rPr lang="ko-KR" altLang="en-US" dirty="0"/>
              <a:t> 설정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34BEDF5-1429-E677-FDC2-CF1D162A87CB}"/>
              </a:ext>
            </a:extLst>
          </p:cNvPr>
          <p:cNvGrpSpPr/>
          <p:nvPr/>
        </p:nvGrpSpPr>
        <p:grpSpPr>
          <a:xfrm>
            <a:off x="3556012" y="2644521"/>
            <a:ext cx="958917" cy="1568957"/>
            <a:chOff x="591292" y="2239861"/>
            <a:chExt cx="958917" cy="156895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E6F43B3-19ED-5F2A-6CC2-DBC1F7FB4070}"/>
                </a:ext>
              </a:extLst>
            </p:cNvPr>
            <p:cNvSpPr/>
            <p:nvPr/>
          </p:nvSpPr>
          <p:spPr>
            <a:xfrm>
              <a:off x="613550" y="2239861"/>
              <a:ext cx="9144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1E96F4-347C-C087-AC1E-6FC4CDF457BC}"/>
                </a:ext>
              </a:extLst>
            </p:cNvPr>
            <p:cNvSpPr txBox="1"/>
            <p:nvPr/>
          </p:nvSpPr>
          <p:spPr>
            <a:xfrm>
              <a:off x="591292" y="3439486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일반 탭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CAA8A2-CDB0-64D1-FB88-A03CA312FF9C}"/>
              </a:ext>
            </a:extLst>
          </p:cNvPr>
          <p:cNvGrpSpPr/>
          <p:nvPr/>
        </p:nvGrpSpPr>
        <p:grpSpPr>
          <a:xfrm>
            <a:off x="5661058" y="2644521"/>
            <a:ext cx="914400" cy="1568957"/>
            <a:chOff x="2687029" y="2239861"/>
            <a:chExt cx="914400" cy="156895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F34C6F-FF61-1E74-CD70-097589C1D892}"/>
                </a:ext>
              </a:extLst>
            </p:cNvPr>
            <p:cNvSpPr/>
            <p:nvPr/>
          </p:nvSpPr>
          <p:spPr>
            <a:xfrm>
              <a:off x="2687029" y="2239861"/>
              <a:ext cx="914400" cy="914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731C0-85C1-9D76-C903-4120D845875B}"/>
                </a:ext>
              </a:extLst>
            </p:cNvPr>
            <p:cNvSpPr txBox="1"/>
            <p:nvPr/>
          </p:nvSpPr>
          <p:spPr>
            <a:xfrm>
              <a:off x="2705648" y="343948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C73458B-2514-23E3-288F-B4284BFA333D}"/>
              </a:ext>
            </a:extLst>
          </p:cNvPr>
          <p:cNvGrpSpPr/>
          <p:nvPr/>
        </p:nvGrpSpPr>
        <p:grpSpPr>
          <a:xfrm>
            <a:off x="7721588" y="2644521"/>
            <a:ext cx="914400" cy="1568957"/>
            <a:chOff x="4756868" y="2239861"/>
            <a:chExt cx="914400" cy="156895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A4CC4A-E6D5-2FFC-2FCA-1FFD0196EDE6}"/>
                </a:ext>
              </a:extLst>
            </p:cNvPr>
            <p:cNvSpPr/>
            <p:nvPr/>
          </p:nvSpPr>
          <p:spPr>
            <a:xfrm>
              <a:off x="4756868" y="2239861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410ED2-0C30-B704-302E-6B59D9B0E73D}"/>
                </a:ext>
              </a:extLst>
            </p:cNvPr>
            <p:cNvSpPr txBox="1"/>
            <p:nvPr/>
          </p:nvSpPr>
          <p:spPr>
            <a:xfrm>
              <a:off x="4890902" y="3439486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버튼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122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대화 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4F1DEF-A529-6E2B-F880-438791BEEA93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1E729-4E4A-2F38-68D4-6BEA97888903}"/>
              </a:ext>
            </a:extLst>
          </p:cNvPr>
          <p:cNvSpPr>
            <a:spLocks noChangeAspect="1"/>
          </p:cNvSpPr>
          <p:nvPr/>
        </p:nvSpPr>
        <p:spPr>
          <a:xfrm>
            <a:off x="3077711" y="1277485"/>
            <a:ext cx="6036578" cy="33955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화면 표시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813E06-5568-7BC1-2E34-531659F37B03}"/>
              </a:ext>
            </a:extLst>
          </p:cNvPr>
          <p:cNvSpPr/>
          <p:nvPr/>
        </p:nvSpPr>
        <p:spPr>
          <a:xfrm>
            <a:off x="1888921" y="5266496"/>
            <a:ext cx="8414158" cy="10570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퍼즐 조각 </a:t>
            </a:r>
            <a:r>
              <a:rPr lang="ko-KR" altLang="en-US" sz="1200" dirty="0" err="1">
                <a:solidFill>
                  <a:schemeClr val="tx1"/>
                </a:solidFill>
              </a:rPr>
              <a:t>모음판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203387-B5EF-638E-F8D2-ED10ED2E5AC6}"/>
              </a:ext>
            </a:extLst>
          </p:cNvPr>
          <p:cNvSpPr/>
          <p:nvPr/>
        </p:nvSpPr>
        <p:spPr>
          <a:xfrm>
            <a:off x="2147582" y="5645791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75B36A-727A-2234-7967-0440FF8D7A1B}"/>
              </a:ext>
            </a:extLst>
          </p:cNvPr>
          <p:cNvSpPr/>
          <p:nvPr/>
        </p:nvSpPr>
        <p:spPr>
          <a:xfrm>
            <a:off x="3144910" y="5762844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F260F4-C014-22C9-CB76-9D02AB961505}"/>
              </a:ext>
            </a:extLst>
          </p:cNvPr>
          <p:cNvSpPr/>
          <p:nvPr/>
        </p:nvSpPr>
        <p:spPr>
          <a:xfrm>
            <a:off x="3689350" y="5672468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1228EB-A18B-C78B-8A06-1123C25C6E9D}"/>
              </a:ext>
            </a:extLst>
          </p:cNvPr>
          <p:cNvSpPr/>
          <p:nvPr/>
        </p:nvSpPr>
        <p:spPr>
          <a:xfrm>
            <a:off x="4396413" y="5726102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9F90547-5A1A-3FB2-9695-0007D46B4993}"/>
              </a:ext>
            </a:extLst>
          </p:cNvPr>
          <p:cNvSpPr/>
          <p:nvPr/>
        </p:nvSpPr>
        <p:spPr>
          <a:xfrm>
            <a:off x="5179240" y="5672467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26ECDA-8E90-7404-1EB3-CB6AB1D2F046}"/>
              </a:ext>
            </a:extLst>
          </p:cNvPr>
          <p:cNvSpPr/>
          <p:nvPr/>
        </p:nvSpPr>
        <p:spPr>
          <a:xfrm>
            <a:off x="5883435" y="5726101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0F7528-7648-8490-191E-0E71E58BD1C7}"/>
              </a:ext>
            </a:extLst>
          </p:cNvPr>
          <p:cNvSpPr/>
          <p:nvPr/>
        </p:nvSpPr>
        <p:spPr>
          <a:xfrm>
            <a:off x="6606235" y="5632837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2D18568-9209-559E-1ED7-8DC2B588C1DB}"/>
              </a:ext>
            </a:extLst>
          </p:cNvPr>
          <p:cNvSpPr/>
          <p:nvPr/>
        </p:nvSpPr>
        <p:spPr>
          <a:xfrm>
            <a:off x="7243535" y="5713295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FD2EE4-00BD-431A-BD73-14E79CC53744}"/>
              </a:ext>
            </a:extLst>
          </p:cNvPr>
          <p:cNvSpPr/>
          <p:nvPr/>
        </p:nvSpPr>
        <p:spPr>
          <a:xfrm>
            <a:off x="8033230" y="5534943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0E4872-B257-9B5C-C514-D314FF77EEE1}"/>
              </a:ext>
            </a:extLst>
          </p:cNvPr>
          <p:cNvSpPr/>
          <p:nvPr/>
        </p:nvSpPr>
        <p:spPr>
          <a:xfrm>
            <a:off x="8763609" y="5677948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C798B0-D916-8100-4D52-F15C181B594E}"/>
              </a:ext>
            </a:extLst>
          </p:cNvPr>
          <p:cNvSpPr/>
          <p:nvPr/>
        </p:nvSpPr>
        <p:spPr>
          <a:xfrm>
            <a:off x="9404042" y="5534943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E981CB68-2E5C-8AF1-086F-D0815E3298D8}"/>
              </a:ext>
            </a:extLst>
          </p:cNvPr>
          <p:cNvSpPr/>
          <p:nvPr/>
        </p:nvSpPr>
        <p:spPr>
          <a:xfrm>
            <a:off x="2147582" y="1057275"/>
            <a:ext cx="4018326" cy="826314"/>
          </a:xfrm>
          <a:prstGeom prst="wedgeRectCallout">
            <a:avLst>
              <a:gd name="adj1" fmla="val 25536"/>
              <a:gd name="adj2" fmla="val 11492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화면 안에는 두 </a:t>
            </a:r>
            <a:r>
              <a:rPr lang="en-US" altLang="ko-KR" sz="1000" dirty="0">
                <a:solidFill>
                  <a:schemeClr val="bg1"/>
                </a:solidFill>
              </a:rPr>
              <a:t>NPC</a:t>
            </a:r>
            <a:r>
              <a:rPr lang="ko-KR" altLang="en-US" sz="1000" dirty="0">
                <a:solidFill>
                  <a:schemeClr val="bg1"/>
                </a:solidFill>
              </a:rPr>
              <a:t>가 대립하고 있는 것을 카메라에 비춰준다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</a:t>
            </a:r>
            <a:r>
              <a:rPr lang="ko-KR" altLang="en-US" sz="1000" dirty="0" err="1">
                <a:solidFill>
                  <a:schemeClr val="bg1"/>
                </a:solidFill>
              </a:rPr>
              <a:t>맵에서의</a:t>
            </a:r>
            <a:r>
              <a:rPr lang="ko-KR" altLang="en-US" sz="1000" dirty="0">
                <a:solidFill>
                  <a:schemeClr val="bg1"/>
                </a:solidFill>
              </a:rPr>
              <a:t> 모습을 보여줄 것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각 </a:t>
            </a:r>
            <a:r>
              <a:rPr lang="en-US" altLang="ko-KR" sz="1000" dirty="0">
                <a:solidFill>
                  <a:schemeClr val="bg1"/>
                </a:solidFill>
              </a:rPr>
              <a:t>NPC</a:t>
            </a:r>
            <a:r>
              <a:rPr lang="ko-KR" altLang="en-US" sz="1000" dirty="0">
                <a:solidFill>
                  <a:schemeClr val="bg1"/>
                </a:solidFill>
              </a:rPr>
              <a:t>옆에 게이지가 존재하고 해당 게이지를 줄이는 것이 목표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9CEAD2-C028-D9D9-2C54-1D81796808C9}"/>
              </a:ext>
            </a:extLst>
          </p:cNvPr>
          <p:cNvSpPr/>
          <p:nvPr/>
        </p:nvSpPr>
        <p:spPr>
          <a:xfrm>
            <a:off x="3238150" y="4750202"/>
            <a:ext cx="5679348" cy="439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대답칸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E10F45CC-F3BD-7B0C-56B5-3214C5B854F7}"/>
              </a:ext>
            </a:extLst>
          </p:cNvPr>
          <p:cNvSpPr/>
          <p:nvPr/>
        </p:nvSpPr>
        <p:spPr>
          <a:xfrm>
            <a:off x="847288" y="3995520"/>
            <a:ext cx="4309658" cy="575676"/>
          </a:xfrm>
          <a:prstGeom prst="wedgeRectCallout">
            <a:avLst>
              <a:gd name="adj1" fmla="val 24042"/>
              <a:gd name="adj2" fmla="val 8505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퍼즐 조각판에서 맞는 조각들을 골라 </a:t>
            </a:r>
            <a:r>
              <a:rPr lang="ko-KR" altLang="en-US" sz="1050" dirty="0" err="1">
                <a:solidFill>
                  <a:schemeClr val="bg1"/>
                </a:solidFill>
              </a:rPr>
              <a:t>대답칸에</a:t>
            </a:r>
            <a:r>
              <a:rPr lang="ko-KR" altLang="en-US" sz="1050" dirty="0">
                <a:solidFill>
                  <a:schemeClr val="bg1"/>
                </a:solidFill>
              </a:rPr>
              <a:t> 올려서 대답하는 방식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602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61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래픽 3" descr="확인 표시 단색으로 채워진">
            <a:extLst>
              <a:ext uri="{FF2B5EF4-FFF2-40B4-BE49-F238E27FC236}">
                <a16:creationId xmlns:a16="http://schemas.microsoft.com/office/drawing/2014/main" id="{AB2B7218-BB55-6A4D-A354-61F6CCF72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FAD503-1B44-824E-40F0-FDCE943C6F01}"/>
              </a:ext>
            </a:extLst>
          </p:cNvPr>
          <p:cNvSpPr/>
          <p:nvPr/>
        </p:nvSpPr>
        <p:spPr>
          <a:xfrm>
            <a:off x="1694576" y="1655062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F090840D-D540-4A2F-B5CD-FD98956C6AAF}"/>
              </a:ext>
            </a:extLst>
          </p:cNvPr>
          <p:cNvSpPr/>
          <p:nvPr/>
        </p:nvSpPr>
        <p:spPr>
          <a:xfrm>
            <a:off x="1054216" y="4238998"/>
            <a:ext cx="4669419" cy="826314"/>
          </a:xfrm>
          <a:prstGeom prst="wedgeRectCallout">
            <a:avLst>
              <a:gd name="adj1" fmla="val 58623"/>
              <a:gd name="adj2" fmla="val -3025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의뢰를 받기 전 의뢰메일 위에 마우스를 가져가면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간단한 스토리 요약이 나온다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04724E-B388-A36E-1E6A-DDE0F25532C0}"/>
              </a:ext>
            </a:extLst>
          </p:cNvPr>
          <p:cNvSpPr/>
          <p:nvPr/>
        </p:nvSpPr>
        <p:spPr>
          <a:xfrm>
            <a:off x="6095999" y="2921453"/>
            <a:ext cx="2290195" cy="2921371"/>
          </a:xfrm>
          <a:prstGeom prst="rect">
            <a:avLst/>
          </a:prstGeom>
          <a:solidFill>
            <a:schemeClr val="bg2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 요약 설명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글씨크기 </a:t>
            </a:r>
            <a:r>
              <a:rPr lang="en-US" altLang="ko-KR" dirty="0">
                <a:solidFill>
                  <a:schemeClr val="tx1"/>
                </a:solidFill>
              </a:rPr>
              <a:t>: 9pt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CAB269BE-55FA-8162-4191-941E36CB6476}"/>
              </a:ext>
            </a:extLst>
          </p:cNvPr>
          <p:cNvSpPr/>
          <p:nvPr/>
        </p:nvSpPr>
        <p:spPr>
          <a:xfrm>
            <a:off x="3850320" y="514721"/>
            <a:ext cx="4669419" cy="826314"/>
          </a:xfrm>
          <a:prstGeom prst="wedgeRectCallout">
            <a:avLst>
              <a:gd name="adj1" fmla="val 22691"/>
              <a:gd name="adj2" fmla="val 8344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받은 의뢰는 체크 표시되며 불투명도 </a:t>
            </a:r>
            <a:r>
              <a:rPr lang="en-US" altLang="ko-KR" sz="1400" dirty="0">
                <a:solidFill>
                  <a:schemeClr val="bg1"/>
                </a:solidFill>
              </a:rPr>
              <a:t>75%</a:t>
            </a:r>
            <a:r>
              <a:rPr lang="ko-KR" altLang="en-US" sz="1400" dirty="0">
                <a:solidFill>
                  <a:schemeClr val="bg1"/>
                </a:solidFill>
              </a:rPr>
              <a:t>가 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 아이콘을 통해 어떤 의뢰인지 나타낸다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6012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의뢰선택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34F7F-5031-991A-9B77-CCEA83684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74"/>
          <a:stretch/>
        </p:blipFill>
        <p:spPr>
          <a:xfrm>
            <a:off x="1740088" y="6098973"/>
            <a:ext cx="8711823" cy="39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BC4F60-3EC5-B7AB-13E3-E6BB29141F5D}"/>
              </a:ext>
            </a:extLst>
          </p:cNvPr>
          <p:cNvSpPr/>
          <p:nvPr/>
        </p:nvSpPr>
        <p:spPr>
          <a:xfrm>
            <a:off x="1749776" y="2416348"/>
            <a:ext cx="8673503" cy="3464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DC5223-049E-F432-8DC5-666FCACC82DB}"/>
              </a:ext>
            </a:extLst>
          </p:cNvPr>
          <p:cNvSpPr/>
          <p:nvPr/>
        </p:nvSpPr>
        <p:spPr>
          <a:xfrm>
            <a:off x="1821619" y="2500238"/>
            <a:ext cx="8522006" cy="2933252"/>
          </a:xfrm>
          <a:prstGeom prst="roundRect">
            <a:avLst>
              <a:gd name="adj" fmla="val 92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및 보상 설명</a:t>
            </a:r>
            <a:endParaRPr lang="en-US" altLang="ko-KR" dirty="0"/>
          </a:p>
          <a:p>
            <a:pPr algn="ctr"/>
            <a:r>
              <a:rPr lang="ko-KR" altLang="en-US" dirty="0"/>
              <a:t>글씨 </a:t>
            </a:r>
            <a:r>
              <a:rPr lang="en-US" altLang="ko-KR" dirty="0"/>
              <a:t>: 5pt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3FB3-1C98-85A2-221A-D35E8C1CC6E9}"/>
              </a:ext>
            </a:extLst>
          </p:cNvPr>
          <p:cNvSpPr/>
          <p:nvPr/>
        </p:nvSpPr>
        <p:spPr>
          <a:xfrm>
            <a:off x="9123718" y="5510112"/>
            <a:ext cx="1219907" cy="2506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86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의뢰선택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48462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34F7F-5031-991A-9B77-CCEA83684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74"/>
          <a:stretch/>
        </p:blipFill>
        <p:spPr>
          <a:xfrm>
            <a:off x="1740088" y="6098973"/>
            <a:ext cx="8711823" cy="39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BC4F60-3EC5-B7AB-13E3-E6BB29141F5D}"/>
              </a:ext>
            </a:extLst>
          </p:cNvPr>
          <p:cNvSpPr/>
          <p:nvPr/>
        </p:nvSpPr>
        <p:spPr>
          <a:xfrm>
            <a:off x="1749776" y="2449904"/>
            <a:ext cx="8673503" cy="3464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DC5223-049E-F432-8DC5-666FCACC82DB}"/>
              </a:ext>
            </a:extLst>
          </p:cNvPr>
          <p:cNvSpPr/>
          <p:nvPr/>
        </p:nvSpPr>
        <p:spPr>
          <a:xfrm>
            <a:off x="1821619" y="2533794"/>
            <a:ext cx="8522006" cy="2933252"/>
          </a:xfrm>
          <a:prstGeom prst="roundRect">
            <a:avLst>
              <a:gd name="adj" fmla="val 92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및 보상 설명</a:t>
            </a:r>
            <a:endParaRPr lang="en-US" altLang="ko-KR" dirty="0"/>
          </a:p>
          <a:p>
            <a:pPr algn="ctr"/>
            <a:r>
              <a:rPr lang="ko-KR" altLang="en-US" dirty="0"/>
              <a:t>글씨 </a:t>
            </a:r>
            <a:r>
              <a:rPr lang="en-US" altLang="ko-KR" dirty="0"/>
              <a:t>: 5pt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3FB3-1C98-85A2-221A-D35E8C1CC6E9}"/>
              </a:ext>
            </a:extLst>
          </p:cNvPr>
          <p:cNvSpPr/>
          <p:nvPr/>
        </p:nvSpPr>
        <p:spPr>
          <a:xfrm>
            <a:off x="9123718" y="5543668"/>
            <a:ext cx="1219907" cy="2506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B35C4A-DE2B-1EFC-4865-04F7BCDBCA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19" b="7278"/>
          <a:stretch/>
        </p:blipFill>
        <p:spPr>
          <a:xfrm>
            <a:off x="1736623" y="1268017"/>
            <a:ext cx="8711823" cy="365185"/>
          </a:xfrm>
          <a:prstGeom prst="rect">
            <a:avLst/>
          </a:prstGeom>
        </p:spPr>
      </p:pic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46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의뢰선택 </a:t>
            </a:r>
            <a:r>
              <a:rPr lang="en-US" altLang="ko-KR" dirty="0"/>
              <a:t>UI – </a:t>
            </a:r>
            <a:r>
              <a:rPr lang="ko-KR" altLang="en-US" dirty="0"/>
              <a:t>상세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34F7F-5031-991A-9B77-CCEA83684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74"/>
          <a:stretch/>
        </p:blipFill>
        <p:spPr>
          <a:xfrm>
            <a:off x="1740088" y="6098973"/>
            <a:ext cx="8711823" cy="39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BC4F60-3EC5-B7AB-13E3-E6BB29141F5D}"/>
              </a:ext>
            </a:extLst>
          </p:cNvPr>
          <p:cNvSpPr/>
          <p:nvPr/>
        </p:nvSpPr>
        <p:spPr>
          <a:xfrm>
            <a:off x="1749776" y="2416348"/>
            <a:ext cx="8673503" cy="3464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DC5223-049E-F432-8DC5-666FCACC82DB}"/>
              </a:ext>
            </a:extLst>
          </p:cNvPr>
          <p:cNvSpPr/>
          <p:nvPr/>
        </p:nvSpPr>
        <p:spPr>
          <a:xfrm>
            <a:off x="1821619" y="2500238"/>
            <a:ext cx="8522006" cy="2933252"/>
          </a:xfrm>
          <a:prstGeom prst="roundRect">
            <a:avLst>
              <a:gd name="adj" fmla="val 92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및 보상 설명</a:t>
            </a:r>
            <a:endParaRPr lang="en-US" altLang="ko-KR" dirty="0"/>
          </a:p>
          <a:p>
            <a:pPr algn="ctr"/>
            <a:r>
              <a:rPr lang="ko-KR" altLang="en-US" dirty="0"/>
              <a:t>글씨 </a:t>
            </a:r>
            <a:r>
              <a:rPr lang="en-US" altLang="ko-KR" dirty="0"/>
              <a:t>: 5pt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3FB3-1C98-85A2-221A-D35E8C1CC6E9}"/>
              </a:ext>
            </a:extLst>
          </p:cNvPr>
          <p:cNvSpPr/>
          <p:nvPr/>
        </p:nvSpPr>
        <p:spPr>
          <a:xfrm>
            <a:off x="9123718" y="5510112"/>
            <a:ext cx="1219907" cy="2506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7A990B-F3E1-16D5-254A-9C562731B5F7}"/>
              </a:ext>
            </a:extLst>
          </p:cNvPr>
          <p:cNvSpPr/>
          <p:nvPr/>
        </p:nvSpPr>
        <p:spPr>
          <a:xfrm>
            <a:off x="1694576" y="2425292"/>
            <a:ext cx="8781203" cy="3542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B929D98F-4E9E-ECBA-8EBC-119B20F069EE}"/>
              </a:ext>
            </a:extLst>
          </p:cNvPr>
          <p:cNvSpPr/>
          <p:nvPr/>
        </p:nvSpPr>
        <p:spPr>
          <a:xfrm>
            <a:off x="4160365" y="1214744"/>
            <a:ext cx="4669419" cy="826314"/>
          </a:xfrm>
          <a:prstGeom prst="wedgeRectCallout">
            <a:avLst>
              <a:gd name="adj1" fmla="val 19817"/>
              <a:gd name="adj2" fmla="val 9360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의뢰의 </a:t>
            </a:r>
            <a:r>
              <a:rPr lang="ko-KR" altLang="en-US" sz="1400" dirty="0" err="1">
                <a:solidFill>
                  <a:schemeClr val="bg1"/>
                </a:solidFill>
              </a:rPr>
              <a:t>내요을</a:t>
            </a:r>
            <a:r>
              <a:rPr lang="ko-KR" altLang="en-US" sz="1400" dirty="0">
                <a:solidFill>
                  <a:schemeClr val="bg1"/>
                </a:solidFill>
              </a:rPr>
              <a:t> 확인하고 수락을 받을 수 있는 창 생김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의뢰가 커지면서 위아래로 미는 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4080550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694576" y="1655062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AA0A661-8EB2-A83D-4EA8-E37BCAA0F586}"/>
              </a:ext>
            </a:extLst>
          </p:cNvPr>
          <p:cNvSpPr/>
          <p:nvPr/>
        </p:nvSpPr>
        <p:spPr>
          <a:xfrm>
            <a:off x="5746459" y="2588345"/>
            <a:ext cx="755009" cy="21485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673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694576" y="2670131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DE02868-F463-E7E8-42E2-E39CB8D0F0B8}"/>
              </a:ext>
            </a:extLst>
          </p:cNvPr>
          <p:cNvSpPr/>
          <p:nvPr/>
        </p:nvSpPr>
        <p:spPr>
          <a:xfrm>
            <a:off x="5813570" y="3678175"/>
            <a:ext cx="755009" cy="1539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900CF288-1775-630D-3083-06D67C2955A8}"/>
              </a:ext>
            </a:extLst>
          </p:cNvPr>
          <p:cNvSpPr/>
          <p:nvPr/>
        </p:nvSpPr>
        <p:spPr>
          <a:xfrm rot="10800000">
            <a:off x="5813569" y="2029449"/>
            <a:ext cx="755009" cy="562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98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694576" y="3685200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3139633-9CF9-C29F-F25C-2BE28625E696}"/>
              </a:ext>
            </a:extLst>
          </p:cNvPr>
          <p:cNvSpPr/>
          <p:nvPr/>
        </p:nvSpPr>
        <p:spPr>
          <a:xfrm rot="10800000">
            <a:off x="5707672" y="2027290"/>
            <a:ext cx="755009" cy="1539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57714693-1230-5775-F888-E1EED3E88982}"/>
              </a:ext>
            </a:extLst>
          </p:cNvPr>
          <p:cNvSpPr/>
          <p:nvPr/>
        </p:nvSpPr>
        <p:spPr>
          <a:xfrm>
            <a:off x="5707671" y="4620222"/>
            <a:ext cx="755009" cy="562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65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705397" y="4660119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3139633-9CF9-C29F-F25C-2BE28625E696}"/>
              </a:ext>
            </a:extLst>
          </p:cNvPr>
          <p:cNvSpPr/>
          <p:nvPr/>
        </p:nvSpPr>
        <p:spPr>
          <a:xfrm rot="10800000">
            <a:off x="5718492" y="2093182"/>
            <a:ext cx="755009" cy="2520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1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마을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30CF9-58BE-7BFD-040E-ECA6C9AC9A4B}"/>
              </a:ext>
            </a:extLst>
          </p:cNvPr>
          <p:cNvSpPr>
            <a:spLocks noChangeAspect="1"/>
          </p:cNvSpPr>
          <p:nvPr/>
        </p:nvSpPr>
        <p:spPr>
          <a:xfrm>
            <a:off x="2466363" y="847288"/>
            <a:ext cx="7259274" cy="4083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6B75-B388-35F5-4A64-0E3B8D6F8BD8}"/>
              </a:ext>
            </a:extLst>
          </p:cNvPr>
          <p:cNvSpPr txBox="1"/>
          <p:nvPr/>
        </p:nvSpPr>
        <p:spPr>
          <a:xfrm>
            <a:off x="469784" y="5209563"/>
            <a:ext cx="5636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시간외에는 아무 </a:t>
            </a:r>
            <a:r>
              <a:rPr lang="en-US" altLang="ko-KR" sz="1600" dirty="0"/>
              <a:t>UI</a:t>
            </a:r>
            <a:r>
              <a:rPr lang="ko-KR" altLang="en-US" sz="1600" dirty="0"/>
              <a:t>가 보이지 않는 형태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의뢰주</a:t>
            </a:r>
            <a:r>
              <a:rPr lang="ko-KR" altLang="en-US" sz="1600" dirty="0"/>
              <a:t> 위에 화살표로 표기가 되어 알아 볼 수 있는 형태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그 외의 </a:t>
            </a:r>
            <a:r>
              <a:rPr lang="en-US" altLang="ko-KR" sz="1600" dirty="0"/>
              <a:t>UI</a:t>
            </a:r>
            <a:r>
              <a:rPr lang="ko-KR" altLang="en-US" sz="1600" dirty="0"/>
              <a:t>는 인벤토리 창을 통해서 확인이 가능하다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6380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확인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775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456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확인 </a:t>
            </a:r>
            <a:r>
              <a:rPr lang="en-US" altLang="ko-KR" dirty="0"/>
              <a:t>UI – </a:t>
            </a:r>
            <a:r>
              <a:rPr lang="ko-KR" altLang="en-US" dirty="0"/>
              <a:t>상세설명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아이템 이름</a:t>
            </a:r>
            <a:r>
              <a:rPr lang="en-US" altLang="ko-KR" sz="1100" dirty="0">
                <a:solidFill>
                  <a:schemeClr val="bg1"/>
                </a:solidFill>
              </a:rPr>
              <a:t>5pt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96D4FEB-C4A2-8F99-DB40-B368E9248481}"/>
              </a:ext>
            </a:extLst>
          </p:cNvPr>
          <p:cNvSpPr/>
          <p:nvPr/>
        </p:nvSpPr>
        <p:spPr>
          <a:xfrm>
            <a:off x="1287446" y="3548023"/>
            <a:ext cx="3038476" cy="646468"/>
          </a:xfrm>
          <a:prstGeom prst="wedgeRectCallout">
            <a:avLst>
              <a:gd name="adj1" fmla="val 54515"/>
              <a:gd name="adj2" fmla="val -2220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어떤 부위에 아이템이 있는지 보여줌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거울을 보고 있는 정비 하는 것처럼 표현</a:t>
            </a:r>
          </a:p>
        </p:txBody>
      </p:sp>
    </p:spTree>
    <p:extLst>
      <p:ext uri="{BB962C8B-B14F-4D97-AF65-F5344CB8AC3E}">
        <p14:creationId xmlns:p14="http://schemas.microsoft.com/office/powerpoint/2010/main" val="1944812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변경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A709C90B-9F18-0172-9ABD-0D249207DDA1}"/>
              </a:ext>
            </a:extLst>
          </p:cNvPr>
          <p:cNvSpPr/>
          <p:nvPr/>
        </p:nvSpPr>
        <p:spPr>
          <a:xfrm>
            <a:off x="3850547" y="1090569"/>
            <a:ext cx="3381482" cy="4735586"/>
          </a:xfrm>
          <a:prstGeom prst="wedgeRectCallout">
            <a:avLst>
              <a:gd name="adj1" fmla="val -77397"/>
              <a:gd name="adj2" fmla="val -2129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879F3E-D501-CE33-F799-7CE0F2994AA5}"/>
              </a:ext>
            </a:extLst>
          </p:cNvPr>
          <p:cNvSpPr/>
          <p:nvPr/>
        </p:nvSpPr>
        <p:spPr>
          <a:xfrm>
            <a:off x="4082509" y="1558649"/>
            <a:ext cx="864248" cy="8174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5EEB85-E65B-BCB6-CD49-8D0A89E45178}"/>
              </a:ext>
            </a:extLst>
          </p:cNvPr>
          <p:cNvSpPr/>
          <p:nvPr/>
        </p:nvSpPr>
        <p:spPr>
          <a:xfrm>
            <a:off x="5037525" y="1198405"/>
            <a:ext cx="1984060" cy="140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아이템 옵션 표시</a:t>
            </a:r>
          </a:p>
        </p:txBody>
      </p:sp>
      <p:graphicFrame>
        <p:nvGraphicFramePr>
          <p:cNvPr id="21" name="표 24">
            <a:extLst>
              <a:ext uri="{FF2B5EF4-FFF2-40B4-BE49-F238E27FC236}">
                <a16:creationId xmlns:a16="http://schemas.microsoft.com/office/drawing/2014/main" id="{E1BDBFA4-6794-F13D-ED78-3A6B4DF5E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99292"/>
              </p:ext>
            </p:extLst>
          </p:nvPr>
        </p:nvGraphicFramePr>
        <p:xfrm>
          <a:off x="4000500" y="3101698"/>
          <a:ext cx="3157056" cy="24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64">
                  <a:extLst>
                    <a:ext uri="{9D8B030D-6E8A-4147-A177-3AD203B41FA5}">
                      <a16:colId xmlns:a16="http://schemas.microsoft.com/office/drawing/2014/main" val="3574136796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39507156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13948879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409153207"/>
                    </a:ext>
                  </a:extLst>
                </a:gridCol>
              </a:tblGrid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9064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48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65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78167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2FF24-4E9A-5531-4909-2898E4710CC1}"/>
              </a:ext>
            </a:extLst>
          </p:cNvPr>
          <p:cNvSpPr/>
          <p:nvPr/>
        </p:nvSpPr>
        <p:spPr>
          <a:xfrm>
            <a:off x="4109093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72B310-3851-7CBA-74DE-47B4049F77D8}"/>
              </a:ext>
            </a:extLst>
          </p:cNvPr>
          <p:cNvSpPr/>
          <p:nvPr/>
        </p:nvSpPr>
        <p:spPr>
          <a:xfrm>
            <a:off x="4898146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90032035-A81D-3B36-E89E-DA8072D6512F}"/>
              </a:ext>
            </a:extLst>
          </p:cNvPr>
          <p:cNvSpPr/>
          <p:nvPr/>
        </p:nvSpPr>
        <p:spPr>
          <a:xfrm>
            <a:off x="3176684" y="2281803"/>
            <a:ext cx="747298" cy="2977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260D45-5961-023F-FD0E-A1AACA13F558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3549422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변경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A709C90B-9F18-0172-9ABD-0D249207DDA1}"/>
              </a:ext>
            </a:extLst>
          </p:cNvPr>
          <p:cNvSpPr/>
          <p:nvPr/>
        </p:nvSpPr>
        <p:spPr>
          <a:xfrm>
            <a:off x="3850547" y="1090569"/>
            <a:ext cx="3381482" cy="4735586"/>
          </a:xfrm>
          <a:prstGeom prst="wedgeRectCallout">
            <a:avLst>
              <a:gd name="adj1" fmla="val -77397"/>
              <a:gd name="adj2" fmla="val -2129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879F3E-D501-CE33-F799-7CE0F2994AA5}"/>
              </a:ext>
            </a:extLst>
          </p:cNvPr>
          <p:cNvSpPr/>
          <p:nvPr/>
        </p:nvSpPr>
        <p:spPr>
          <a:xfrm>
            <a:off x="4082509" y="1558649"/>
            <a:ext cx="864248" cy="8174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5EEB85-E65B-BCB6-CD49-8D0A89E45178}"/>
              </a:ext>
            </a:extLst>
          </p:cNvPr>
          <p:cNvSpPr/>
          <p:nvPr/>
        </p:nvSpPr>
        <p:spPr>
          <a:xfrm>
            <a:off x="5037525" y="1198405"/>
            <a:ext cx="1984060" cy="140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아이템 옵션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크기 </a:t>
            </a:r>
            <a:r>
              <a:rPr lang="en-US" altLang="ko-KR" sz="1200" dirty="0">
                <a:solidFill>
                  <a:schemeClr val="bg1"/>
                </a:solidFill>
              </a:rPr>
              <a:t>: 9pt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1" name="표 24">
            <a:extLst>
              <a:ext uri="{FF2B5EF4-FFF2-40B4-BE49-F238E27FC236}">
                <a16:creationId xmlns:a16="http://schemas.microsoft.com/office/drawing/2014/main" id="{E1BDBFA4-6794-F13D-ED78-3A6B4DF5E324}"/>
              </a:ext>
            </a:extLst>
          </p:cNvPr>
          <p:cNvGraphicFramePr>
            <a:graphicFrameLocks noGrp="1"/>
          </p:cNvGraphicFramePr>
          <p:nvPr/>
        </p:nvGraphicFramePr>
        <p:xfrm>
          <a:off x="4000500" y="3101698"/>
          <a:ext cx="3157056" cy="24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64">
                  <a:extLst>
                    <a:ext uri="{9D8B030D-6E8A-4147-A177-3AD203B41FA5}">
                      <a16:colId xmlns:a16="http://schemas.microsoft.com/office/drawing/2014/main" val="3574136796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39507156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13948879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409153207"/>
                    </a:ext>
                  </a:extLst>
                </a:gridCol>
              </a:tblGrid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9064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48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65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78167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2FF24-4E9A-5531-4909-2898E4710CC1}"/>
              </a:ext>
            </a:extLst>
          </p:cNvPr>
          <p:cNvSpPr/>
          <p:nvPr/>
        </p:nvSpPr>
        <p:spPr>
          <a:xfrm>
            <a:off x="4109093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72B310-3851-7CBA-74DE-47B4049F77D8}"/>
              </a:ext>
            </a:extLst>
          </p:cNvPr>
          <p:cNvSpPr/>
          <p:nvPr/>
        </p:nvSpPr>
        <p:spPr>
          <a:xfrm>
            <a:off x="4898146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90032035-A81D-3B36-E89E-DA8072D6512F}"/>
              </a:ext>
            </a:extLst>
          </p:cNvPr>
          <p:cNvSpPr/>
          <p:nvPr/>
        </p:nvSpPr>
        <p:spPr>
          <a:xfrm>
            <a:off x="3176684" y="2281803"/>
            <a:ext cx="747298" cy="2977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81173E-3B3D-0D7A-B776-D636F44D692E}"/>
              </a:ext>
            </a:extLst>
          </p:cNvPr>
          <p:cNvSpPr/>
          <p:nvPr/>
        </p:nvSpPr>
        <p:spPr>
          <a:xfrm>
            <a:off x="5029135" y="1177206"/>
            <a:ext cx="2008509" cy="1433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D4823E6E-87B1-CE23-46D6-33E588EC8515}"/>
              </a:ext>
            </a:extLst>
          </p:cNvPr>
          <p:cNvSpPr/>
          <p:nvPr/>
        </p:nvSpPr>
        <p:spPr>
          <a:xfrm>
            <a:off x="7243940" y="1177206"/>
            <a:ext cx="3850640" cy="826314"/>
          </a:xfrm>
          <a:prstGeom prst="wedgeRectCallout">
            <a:avLst>
              <a:gd name="adj1" fmla="val -54121"/>
              <a:gd name="adj2" fmla="val -2213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현재 장착한 아이템과 비교하여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높을 경우 초록색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낮을 경우 빨간색으로 표시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586B4B35-29A5-A027-A418-66F8A72B0C78}"/>
              </a:ext>
            </a:extLst>
          </p:cNvPr>
          <p:cNvSpPr/>
          <p:nvPr/>
        </p:nvSpPr>
        <p:spPr>
          <a:xfrm>
            <a:off x="95679" y="3815238"/>
            <a:ext cx="3850640" cy="826314"/>
          </a:xfrm>
          <a:prstGeom prst="wedgeRectCallout">
            <a:avLst>
              <a:gd name="adj1" fmla="val 54155"/>
              <a:gd name="adj2" fmla="val -3431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해당 부위에 장착 가능한 아이템을 위쪽으로 정렬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DCB76-9AE5-0427-D36E-940DE804B32F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2484217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도시 선택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260D45-5961-023F-FD0E-A1AACA13F558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FDBAD2-22D6-4A39-F490-8FD5CDCD2360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5838738" y="1551963"/>
            <a:ext cx="0" cy="43454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00867E-1D8E-41F9-A5C2-F8CF0C0BB17E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2265028" y="3724707"/>
            <a:ext cx="71474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D77C30-D364-94F8-6146-A03BED0A3242}"/>
              </a:ext>
            </a:extLst>
          </p:cNvPr>
          <p:cNvSpPr/>
          <p:nvPr/>
        </p:nvSpPr>
        <p:spPr>
          <a:xfrm>
            <a:off x="2265028" y="1551963"/>
            <a:ext cx="7147420" cy="434548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CF1B8E-D7AC-3AC4-C8B5-AA5D324E6581}"/>
              </a:ext>
            </a:extLst>
          </p:cNvPr>
          <p:cNvSpPr/>
          <p:nvPr/>
        </p:nvSpPr>
        <p:spPr>
          <a:xfrm>
            <a:off x="2365696" y="1602297"/>
            <a:ext cx="3322041" cy="2019730"/>
          </a:xfrm>
          <a:prstGeom prst="rect">
            <a:avLst/>
          </a:prstGeom>
          <a:solidFill>
            <a:srgbClr val="FF0000">
              <a:alpha val="29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6C98549-CB5E-D650-0140-D2D71A400C38}"/>
              </a:ext>
            </a:extLst>
          </p:cNvPr>
          <p:cNvSpPr/>
          <p:nvPr/>
        </p:nvSpPr>
        <p:spPr>
          <a:xfrm>
            <a:off x="2072084" y="1331837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68033A3-D462-E8A1-7873-615F7886C828}"/>
              </a:ext>
            </a:extLst>
          </p:cNvPr>
          <p:cNvSpPr/>
          <p:nvPr/>
        </p:nvSpPr>
        <p:spPr>
          <a:xfrm>
            <a:off x="1886132" y="3710054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55D9166-C3F8-8B37-7EBD-1A3F1D4DCD18}"/>
              </a:ext>
            </a:extLst>
          </p:cNvPr>
          <p:cNvSpPr/>
          <p:nvPr/>
        </p:nvSpPr>
        <p:spPr>
          <a:xfrm>
            <a:off x="5724794" y="1313572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B08225-3C8C-485B-3ABE-35176E97D26F}"/>
              </a:ext>
            </a:extLst>
          </p:cNvPr>
          <p:cNvSpPr/>
          <p:nvPr/>
        </p:nvSpPr>
        <p:spPr>
          <a:xfrm>
            <a:off x="6213446" y="1098958"/>
            <a:ext cx="1672206" cy="2474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도시 간략 소개</a:t>
            </a:r>
            <a:endParaRPr lang="en-US" altLang="ko-KR" sz="1200" dirty="0"/>
          </a:p>
          <a:p>
            <a:pPr algn="ctr"/>
            <a:r>
              <a:rPr lang="ko-KR" altLang="en-US" sz="1200" dirty="0"/>
              <a:t>글씨 크기 </a:t>
            </a:r>
            <a:r>
              <a:rPr lang="en-US" altLang="ko-KR" sz="1200" dirty="0"/>
              <a:t>: 9pt</a:t>
            </a:r>
          </a:p>
          <a:p>
            <a:pPr algn="ctr"/>
            <a:endParaRPr lang="ko-KR" altLang="en-US" sz="12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36D5266-CCA7-8D39-11F7-B3F42801DCB9}"/>
              </a:ext>
            </a:extLst>
          </p:cNvPr>
          <p:cNvCxnSpPr>
            <a:stCxn id="35" idx="3"/>
          </p:cNvCxnSpPr>
          <p:nvPr/>
        </p:nvCxnSpPr>
        <p:spPr>
          <a:xfrm flipV="1">
            <a:off x="5687737" y="1065402"/>
            <a:ext cx="528505" cy="15467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2307FD5B-A5D7-A9FA-971D-3C234CE149E2}"/>
              </a:ext>
            </a:extLst>
          </p:cNvPr>
          <p:cNvSpPr/>
          <p:nvPr/>
        </p:nvSpPr>
        <p:spPr>
          <a:xfrm>
            <a:off x="5687737" y="3607261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12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도시 선택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260D45-5961-023F-FD0E-A1AACA13F558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FDBAD2-22D6-4A39-F490-8FD5CDCD2360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5838738" y="1551963"/>
            <a:ext cx="0" cy="43454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00867E-1D8E-41F9-A5C2-F8CF0C0BB17E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2265028" y="3724707"/>
            <a:ext cx="71474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D77C30-D364-94F8-6146-A03BED0A3242}"/>
              </a:ext>
            </a:extLst>
          </p:cNvPr>
          <p:cNvSpPr/>
          <p:nvPr/>
        </p:nvSpPr>
        <p:spPr>
          <a:xfrm>
            <a:off x="2265028" y="1551963"/>
            <a:ext cx="7147420" cy="434548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CF1B8E-D7AC-3AC4-C8B5-AA5D324E6581}"/>
              </a:ext>
            </a:extLst>
          </p:cNvPr>
          <p:cNvSpPr/>
          <p:nvPr/>
        </p:nvSpPr>
        <p:spPr>
          <a:xfrm>
            <a:off x="2365696" y="1602297"/>
            <a:ext cx="3322041" cy="2019730"/>
          </a:xfrm>
          <a:prstGeom prst="rect">
            <a:avLst/>
          </a:prstGeom>
          <a:solidFill>
            <a:srgbClr val="FF0000">
              <a:alpha val="29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6C98549-CB5E-D650-0140-D2D71A400C38}"/>
              </a:ext>
            </a:extLst>
          </p:cNvPr>
          <p:cNvSpPr/>
          <p:nvPr/>
        </p:nvSpPr>
        <p:spPr>
          <a:xfrm>
            <a:off x="2072084" y="1331837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68033A3-D462-E8A1-7873-615F7886C828}"/>
              </a:ext>
            </a:extLst>
          </p:cNvPr>
          <p:cNvSpPr/>
          <p:nvPr/>
        </p:nvSpPr>
        <p:spPr>
          <a:xfrm>
            <a:off x="1886132" y="3710054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55D9166-C3F8-8B37-7EBD-1A3F1D4DCD18}"/>
              </a:ext>
            </a:extLst>
          </p:cNvPr>
          <p:cNvSpPr/>
          <p:nvPr/>
        </p:nvSpPr>
        <p:spPr>
          <a:xfrm>
            <a:off x="5724794" y="1313572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B08225-3C8C-485B-3ABE-35176E97D26F}"/>
              </a:ext>
            </a:extLst>
          </p:cNvPr>
          <p:cNvSpPr/>
          <p:nvPr/>
        </p:nvSpPr>
        <p:spPr>
          <a:xfrm>
            <a:off x="6213446" y="1098958"/>
            <a:ext cx="1672206" cy="2474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도시 간략 소개</a:t>
            </a:r>
            <a:endParaRPr lang="en-US" altLang="ko-KR" sz="1200" dirty="0"/>
          </a:p>
          <a:p>
            <a:pPr algn="ctr"/>
            <a:r>
              <a:rPr lang="ko-KR" altLang="en-US" sz="1200" dirty="0"/>
              <a:t>글씨 크기 </a:t>
            </a:r>
            <a:r>
              <a:rPr lang="en-US" altLang="ko-KR" sz="1200" dirty="0"/>
              <a:t>: 9pt</a:t>
            </a:r>
          </a:p>
          <a:p>
            <a:pPr algn="ctr"/>
            <a:endParaRPr lang="ko-KR" altLang="en-US" sz="12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36D5266-CCA7-8D39-11F7-B3F42801DCB9}"/>
              </a:ext>
            </a:extLst>
          </p:cNvPr>
          <p:cNvCxnSpPr>
            <a:stCxn id="35" idx="3"/>
          </p:cNvCxnSpPr>
          <p:nvPr/>
        </p:nvCxnSpPr>
        <p:spPr>
          <a:xfrm flipV="1">
            <a:off x="5687737" y="1065402"/>
            <a:ext cx="528505" cy="15467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2307FD5B-A5D7-A9FA-971D-3C234CE149E2}"/>
              </a:ext>
            </a:extLst>
          </p:cNvPr>
          <p:cNvSpPr/>
          <p:nvPr/>
        </p:nvSpPr>
        <p:spPr>
          <a:xfrm>
            <a:off x="5687737" y="3607261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4AE4ACDC-FFD8-1D6D-B626-0B4AF8B9A6E3}"/>
              </a:ext>
            </a:extLst>
          </p:cNvPr>
          <p:cNvSpPr/>
          <p:nvPr/>
        </p:nvSpPr>
        <p:spPr>
          <a:xfrm>
            <a:off x="4093086" y="243281"/>
            <a:ext cx="3850640" cy="826314"/>
          </a:xfrm>
          <a:prstGeom prst="wedgeRectCallout">
            <a:avLst>
              <a:gd name="adj1" fmla="val -27324"/>
              <a:gd name="adj2" fmla="val 10984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도시 이미지를 보여줄 것이며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도시를 클릭 하면 빨간색으로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마우스를 가져가면 소개가 나온다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EAB07A13-FA20-63CF-EE49-84EFB002CB87}"/>
              </a:ext>
            </a:extLst>
          </p:cNvPr>
          <p:cNvSpPr/>
          <p:nvPr/>
        </p:nvSpPr>
        <p:spPr>
          <a:xfrm>
            <a:off x="1191140" y="4605574"/>
            <a:ext cx="3850640" cy="826314"/>
          </a:xfrm>
          <a:prstGeom prst="wedgeRectCallout">
            <a:avLst>
              <a:gd name="adj1" fmla="val -22313"/>
              <a:gd name="adj2" fmla="val -8203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해당 도시에 있는 의뢰를 나타내며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마우스 커서를 가져가면 의뢰의 이름이 보여진다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74BAFC8C-251E-F104-0EAB-DB1B4C136082}"/>
              </a:ext>
            </a:extLst>
          </p:cNvPr>
          <p:cNvSpPr/>
          <p:nvPr/>
        </p:nvSpPr>
        <p:spPr>
          <a:xfrm>
            <a:off x="8274247" y="5138771"/>
            <a:ext cx="2771354" cy="511729"/>
          </a:xfrm>
          <a:prstGeom prst="wedgeRectCallout">
            <a:avLst>
              <a:gd name="adj1" fmla="val 25082"/>
              <a:gd name="adj2" fmla="val 9399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내려간 도시를 선택하였을 시 활성화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9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인게임</a:t>
            </a:r>
            <a:r>
              <a:rPr lang="ko-KR" altLang="en-US" dirty="0"/>
              <a:t> 인벤토리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4FCB49-FDC3-428A-2445-76AB6E8A6EE8}"/>
              </a:ext>
            </a:extLst>
          </p:cNvPr>
          <p:cNvSpPr>
            <a:spLocks noChangeAspect="1"/>
          </p:cNvSpPr>
          <p:nvPr/>
        </p:nvSpPr>
        <p:spPr>
          <a:xfrm>
            <a:off x="5450047" y="3917657"/>
            <a:ext cx="1291906" cy="193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AF0E6FE-EEB2-1EEB-1662-56A1E5129B15}"/>
              </a:ext>
            </a:extLst>
          </p:cNvPr>
          <p:cNvSpPr/>
          <p:nvPr/>
        </p:nvSpPr>
        <p:spPr>
          <a:xfrm>
            <a:off x="1176023" y="943186"/>
            <a:ext cx="4274023" cy="14738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HP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D0DE88E-1124-A7A0-7FBD-FB36769BA525}"/>
              </a:ext>
            </a:extLst>
          </p:cNvPr>
          <p:cNvSpPr/>
          <p:nvPr/>
        </p:nvSpPr>
        <p:spPr>
          <a:xfrm>
            <a:off x="1176024" y="1169689"/>
            <a:ext cx="4274022" cy="14738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스테미나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880549-5F78-61B9-B6EF-2BB02F3B91F0}"/>
              </a:ext>
            </a:extLst>
          </p:cNvPr>
          <p:cNvSpPr/>
          <p:nvPr/>
        </p:nvSpPr>
        <p:spPr>
          <a:xfrm rot="2700000">
            <a:off x="10008864" y="5000812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E862CD-44B5-8706-AB36-452531772A69}"/>
              </a:ext>
            </a:extLst>
          </p:cNvPr>
          <p:cNvSpPr/>
          <p:nvPr/>
        </p:nvSpPr>
        <p:spPr>
          <a:xfrm rot="2700000">
            <a:off x="9590813" y="5499469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971F6C-D73B-5F82-5B18-DA54D46A7346}"/>
              </a:ext>
            </a:extLst>
          </p:cNvPr>
          <p:cNvSpPr/>
          <p:nvPr/>
        </p:nvSpPr>
        <p:spPr>
          <a:xfrm rot="2700000">
            <a:off x="10468319" y="5499469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5731A-42DB-5E43-A4E3-87FD0C8214D8}"/>
              </a:ext>
            </a:extLst>
          </p:cNvPr>
          <p:cNvSpPr/>
          <p:nvPr/>
        </p:nvSpPr>
        <p:spPr>
          <a:xfrm>
            <a:off x="10055084" y="5293453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C0798E-09E2-3004-3AC6-3C460CF66446}"/>
              </a:ext>
            </a:extLst>
          </p:cNvPr>
          <p:cNvSpPr/>
          <p:nvPr/>
        </p:nvSpPr>
        <p:spPr>
          <a:xfrm>
            <a:off x="9634859" y="5776622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974576-196C-3B54-EEAB-4F4BA66675C4}"/>
              </a:ext>
            </a:extLst>
          </p:cNvPr>
          <p:cNvSpPr/>
          <p:nvPr/>
        </p:nvSpPr>
        <p:spPr>
          <a:xfrm>
            <a:off x="10522255" y="5813688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8549FE11-5E40-39D0-A8E0-D36CB510E1DE}"/>
              </a:ext>
            </a:extLst>
          </p:cNvPr>
          <p:cNvSpPr/>
          <p:nvPr/>
        </p:nvSpPr>
        <p:spPr>
          <a:xfrm>
            <a:off x="1176023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0AED2D78-ACCD-B247-084C-2CAE8CB71468}"/>
              </a:ext>
            </a:extLst>
          </p:cNvPr>
          <p:cNvSpPr/>
          <p:nvPr/>
        </p:nvSpPr>
        <p:spPr>
          <a:xfrm>
            <a:off x="159972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73E1FABC-C5DE-D637-E09C-B96E935399B1}"/>
              </a:ext>
            </a:extLst>
          </p:cNvPr>
          <p:cNvSpPr/>
          <p:nvPr/>
        </p:nvSpPr>
        <p:spPr>
          <a:xfrm>
            <a:off x="2023433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80A1654D-81D8-D0AE-D6E4-F57548FC37D7}"/>
              </a:ext>
            </a:extLst>
          </p:cNvPr>
          <p:cNvSpPr/>
          <p:nvPr/>
        </p:nvSpPr>
        <p:spPr>
          <a:xfrm>
            <a:off x="244713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B4B90B48-C997-99CC-CDA0-C07467D93A62}"/>
              </a:ext>
            </a:extLst>
          </p:cNvPr>
          <p:cNvSpPr/>
          <p:nvPr/>
        </p:nvSpPr>
        <p:spPr>
          <a:xfrm>
            <a:off x="2870843" y="1399811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67832C23-F0D3-6573-1854-EB27F2387B56}"/>
              </a:ext>
            </a:extLst>
          </p:cNvPr>
          <p:cNvSpPr/>
          <p:nvPr/>
        </p:nvSpPr>
        <p:spPr>
          <a:xfrm>
            <a:off x="329454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32AA57-0B53-2104-0962-113CAFA13D7D}"/>
              </a:ext>
            </a:extLst>
          </p:cNvPr>
          <p:cNvSpPr/>
          <p:nvPr/>
        </p:nvSpPr>
        <p:spPr>
          <a:xfrm>
            <a:off x="1176023" y="1909236"/>
            <a:ext cx="1449731" cy="25921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 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CE2634-4619-5D45-AF02-DE7FBB14B4FA}"/>
              </a:ext>
            </a:extLst>
          </p:cNvPr>
          <p:cNvSpPr>
            <a:spLocks noChangeAspect="1"/>
          </p:cNvSpPr>
          <p:nvPr/>
        </p:nvSpPr>
        <p:spPr>
          <a:xfrm>
            <a:off x="1054216" y="830509"/>
            <a:ext cx="10083567" cy="5672006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3C570D-90AA-7CE2-094D-A90AB8B7AFC6}"/>
              </a:ext>
            </a:extLst>
          </p:cNvPr>
          <p:cNvSpPr>
            <a:spLocks noChangeAspect="1"/>
          </p:cNvSpPr>
          <p:nvPr/>
        </p:nvSpPr>
        <p:spPr>
          <a:xfrm>
            <a:off x="7290238" y="1169689"/>
            <a:ext cx="3451104" cy="51766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4">
            <a:extLst>
              <a:ext uri="{FF2B5EF4-FFF2-40B4-BE49-F238E27FC236}">
                <a16:creationId xmlns:a16="http://schemas.microsoft.com/office/drawing/2014/main" id="{C18ED5BD-2C50-F096-93B2-035794139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58202"/>
              </p:ext>
            </p:extLst>
          </p:nvPr>
        </p:nvGraphicFramePr>
        <p:xfrm>
          <a:off x="7437262" y="3664159"/>
          <a:ext cx="3157056" cy="24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64">
                  <a:extLst>
                    <a:ext uri="{9D8B030D-6E8A-4147-A177-3AD203B41FA5}">
                      <a16:colId xmlns:a16="http://schemas.microsoft.com/office/drawing/2014/main" val="3574136796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39507156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13948879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409153207"/>
                    </a:ext>
                  </a:extLst>
                </a:gridCol>
              </a:tblGrid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9064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48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65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78167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85ECF2-DCE1-338F-6742-173A1F57F845}"/>
              </a:ext>
            </a:extLst>
          </p:cNvPr>
          <p:cNvSpPr/>
          <p:nvPr/>
        </p:nvSpPr>
        <p:spPr>
          <a:xfrm>
            <a:off x="7466686" y="1530874"/>
            <a:ext cx="792949" cy="792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095A73-CB3E-1C59-026B-0633C9B5A1D7}"/>
              </a:ext>
            </a:extLst>
          </p:cNvPr>
          <p:cNvSpPr/>
          <p:nvPr/>
        </p:nvSpPr>
        <p:spPr>
          <a:xfrm>
            <a:off x="7632567" y="2742221"/>
            <a:ext cx="1108761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장신구</a:t>
            </a:r>
            <a:endParaRPr lang="ko-KR" altLang="en-US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D81D4E-8DBE-5F9C-6155-FECF92A9E4E9}"/>
              </a:ext>
            </a:extLst>
          </p:cNvPr>
          <p:cNvSpPr/>
          <p:nvPr/>
        </p:nvSpPr>
        <p:spPr>
          <a:xfrm>
            <a:off x="9289613" y="2742221"/>
            <a:ext cx="1108761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장신구</a:t>
            </a:r>
            <a:endParaRPr lang="ko-KR" altLang="en-US" sz="12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BA0E7F5-9C7E-0A19-D76B-54759703C1C9}"/>
              </a:ext>
            </a:extLst>
          </p:cNvPr>
          <p:cNvSpPr/>
          <p:nvPr/>
        </p:nvSpPr>
        <p:spPr>
          <a:xfrm>
            <a:off x="8317953" y="1612415"/>
            <a:ext cx="629867" cy="629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아티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팩트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2115D3-934A-3993-D131-41999E17839B}"/>
              </a:ext>
            </a:extLst>
          </p:cNvPr>
          <p:cNvSpPr/>
          <p:nvPr/>
        </p:nvSpPr>
        <p:spPr>
          <a:xfrm>
            <a:off x="9141202" y="1612415"/>
            <a:ext cx="629867" cy="629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아티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팩트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D51EF0E-1EDC-5D8A-35C0-C45C5AFB40A1}"/>
              </a:ext>
            </a:extLst>
          </p:cNvPr>
          <p:cNvSpPr/>
          <p:nvPr/>
        </p:nvSpPr>
        <p:spPr>
          <a:xfrm>
            <a:off x="9964451" y="1612415"/>
            <a:ext cx="629867" cy="629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아티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팩트</a:t>
            </a:r>
          </a:p>
        </p:txBody>
      </p:sp>
    </p:spTree>
    <p:extLst>
      <p:ext uri="{BB962C8B-B14F-4D97-AF65-F5344CB8AC3E}">
        <p14:creationId xmlns:p14="http://schemas.microsoft.com/office/powerpoint/2010/main" val="3069373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상점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19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마을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4FCB49-FDC3-428A-2445-76AB6E8A6EE8}"/>
              </a:ext>
            </a:extLst>
          </p:cNvPr>
          <p:cNvSpPr>
            <a:spLocks noChangeAspect="1"/>
          </p:cNvSpPr>
          <p:nvPr/>
        </p:nvSpPr>
        <p:spPr>
          <a:xfrm>
            <a:off x="5450047" y="3917657"/>
            <a:ext cx="1291906" cy="193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</p:spTree>
    <p:extLst>
      <p:ext uri="{BB962C8B-B14F-4D97-AF65-F5344CB8AC3E}">
        <p14:creationId xmlns:p14="http://schemas.microsoft.com/office/powerpoint/2010/main" val="172615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30CF9-58BE-7BFD-040E-ECA6C9AC9A4B}"/>
              </a:ext>
            </a:extLst>
          </p:cNvPr>
          <p:cNvSpPr>
            <a:spLocks noChangeAspect="1"/>
          </p:cNvSpPr>
          <p:nvPr/>
        </p:nvSpPr>
        <p:spPr>
          <a:xfrm>
            <a:off x="2466363" y="847288"/>
            <a:ext cx="7259274" cy="4083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6B75-B388-35F5-4A64-0E3B8D6F8BD8}"/>
              </a:ext>
            </a:extLst>
          </p:cNvPr>
          <p:cNvSpPr txBox="1"/>
          <p:nvPr/>
        </p:nvSpPr>
        <p:spPr>
          <a:xfrm>
            <a:off x="469784" y="5209563"/>
            <a:ext cx="107276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3</a:t>
            </a:r>
            <a:r>
              <a:rPr lang="ko-KR" altLang="en-US" sz="1600" dirty="0"/>
              <a:t>개의 탭을 통해서 관리하는 형태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태블릿을 조작하여 장비 확인</a:t>
            </a:r>
            <a:r>
              <a:rPr lang="en-US" altLang="ko-KR" sz="1600" dirty="0"/>
              <a:t>, </a:t>
            </a:r>
            <a:r>
              <a:rPr lang="ko-KR" altLang="en-US" sz="1600" dirty="0"/>
              <a:t>맵 확인</a:t>
            </a:r>
            <a:r>
              <a:rPr lang="en-US" altLang="ko-KR" sz="1600" dirty="0"/>
              <a:t>, </a:t>
            </a:r>
            <a:r>
              <a:rPr lang="ko-KR" altLang="en-US" sz="1600" dirty="0"/>
              <a:t>의뢰확인을 하는 기능을 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장비 확인은 현재 가지고 있는 아이템들의 설명과 내구도를 확인 할 수 있도록 칸 형태와 옆에 설명 화면이 있음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맵은</a:t>
            </a:r>
            <a:r>
              <a:rPr lang="ko-KR" altLang="en-US" sz="1600" dirty="0"/>
              <a:t> 현재 있는 </a:t>
            </a:r>
            <a:r>
              <a:rPr lang="ko-KR" altLang="en-US" sz="1600" dirty="0" err="1"/>
              <a:t>맵의</a:t>
            </a:r>
            <a:r>
              <a:rPr lang="ko-KR" altLang="en-US" sz="1600" dirty="0"/>
              <a:t> 형태를 보여주며</a:t>
            </a:r>
            <a:r>
              <a:rPr lang="en-US" altLang="ko-KR" sz="1600" dirty="0"/>
              <a:t>, </a:t>
            </a:r>
            <a:r>
              <a:rPr lang="ko-KR" altLang="en-US" sz="1600" dirty="0"/>
              <a:t>확대</a:t>
            </a:r>
            <a:r>
              <a:rPr lang="en-US" altLang="ko-KR" sz="1600" dirty="0"/>
              <a:t>, </a:t>
            </a:r>
            <a:r>
              <a:rPr lang="ko-KR" altLang="en-US" sz="1600" dirty="0"/>
              <a:t>이동 기능을 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의뢰 확인은 현재 받은 의뢰의 설명과 위치를 안내하는 기능을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883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7740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9F8C02-4960-C977-FA76-3DEDE998B149}"/>
              </a:ext>
            </a:extLst>
          </p:cNvPr>
          <p:cNvSpPr/>
          <p:nvPr/>
        </p:nvSpPr>
        <p:spPr>
          <a:xfrm>
            <a:off x="2400076" y="1417740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3573137" y="1417739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93549C-1D83-F059-C9B8-E3529DF84E99}"/>
              </a:ext>
            </a:extLst>
          </p:cNvPr>
          <p:cNvSpPr/>
          <p:nvPr/>
        </p:nvSpPr>
        <p:spPr>
          <a:xfrm>
            <a:off x="7969540" y="2034329"/>
            <a:ext cx="2701255" cy="4035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29F575D-D5A4-046D-79A6-47C2F1C17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06564"/>
              </p:ext>
            </p:extLst>
          </p:nvPr>
        </p:nvGraphicFramePr>
        <p:xfrm>
          <a:off x="1521205" y="2034328"/>
          <a:ext cx="6153320" cy="399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8330">
                  <a:extLst>
                    <a:ext uri="{9D8B030D-6E8A-4147-A177-3AD203B41FA5}">
                      <a16:colId xmlns:a16="http://schemas.microsoft.com/office/drawing/2014/main" val="4089124293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2794739599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3300123391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3047718023"/>
                    </a:ext>
                  </a:extLst>
                </a:gridCol>
              </a:tblGrid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682133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479104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581676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04362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44A397-DABB-EEE4-E7BA-FCAA9D69BFFB}"/>
              </a:ext>
            </a:extLst>
          </p:cNvPr>
          <p:cNvSpPr/>
          <p:nvPr/>
        </p:nvSpPr>
        <p:spPr>
          <a:xfrm>
            <a:off x="1812720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FE2D7F-2C29-429E-BEDA-2733DEEFA921}"/>
              </a:ext>
            </a:extLst>
          </p:cNvPr>
          <p:cNvSpPr/>
          <p:nvPr/>
        </p:nvSpPr>
        <p:spPr>
          <a:xfrm>
            <a:off x="1812720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C656AF-FCA7-9DD9-19A8-842A5EF8B0AE}"/>
              </a:ext>
            </a:extLst>
          </p:cNvPr>
          <p:cNvSpPr/>
          <p:nvPr/>
        </p:nvSpPr>
        <p:spPr>
          <a:xfrm>
            <a:off x="3350702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2496A5-BC46-803E-EABB-2F5547A3BCEA}"/>
              </a:ext>
            </a:extLst>
          </p:cNvPr>
          <p:cNvSpPr/>
          <p:nvPr/>
        </p:nvSpPr>
        <p:spPr>
          <a:xfrm>
            <a:off x="3350702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7672FB-5E2B-6F3E-1997-108F0F5B8AAA}"/>
              </a:ext>
            </a:extLst>
          </p:cNvPr>
          <p:cNvSpPr/>
          <p:nvPr/>
        </p:nvSpPr>
        <p:spPr>
          <a:xfrm>
            <a:off x="6426665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E30276F-4BD9-563C-CC6E-31AB26D4250E}"/>
              </a:ext>
            </a:extLst>
          </p:cNvPr>
          <p:cNvSpPr/>
          <p:nvPr/>
        </p:nvSpPr>
        <p:spPr>
          <a:xfrm>
            <a:off x="4888684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18E7D6-A639-49C1-BCF3-EFF7B3DA96F2}"/>
              </a:ext>
            </a:extLst>
          </p:cNvPr>
          <p:cNvSpPr/>
          <p:nvPr/>
        </p:nvSpPr>
        <p:spPr>
          <a:xfrm>
            <a:off x="4888684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FB996A-BB5E-DB09-EA0A-A2A830F5748E}"/>
              </a:ext>
            </a:extLst>
          </p:cNvPr>
          <p:cNvSpPr/>
          <p:nvPr/>
        </p:nvSpPr>
        <p:spPr>
          <a:xfrm>
            <a:off x="8153045" y="2252855"/>
            <a:ext cx="537949" cy="537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91F8D0-28F0-9C2D-D62E-60C4362957BB}"/>
              </a:ext>
            </a:extLst>
          </p:cNvPr>
          <p:cNvSpPr txBox="1"/>
          <p:nvPr/>
        </p:nvSpPr>
        <p:spPr>
          <a:xfrm>
            <a:off x="8757053" y="2256061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아이템 이름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C2631-EC52-39C4-2D1B-7323FDB068CA}"/>
              </a:ext>
            </a:extLst>
          </p:cNvPr>
          <p:cNvSpPr txBox="1"/>
          <p:nvPr/>
        </p:nvSpPr>
        <p:spPr>
          <a:xfrm>
            <a:off x="8690994" y="25445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내구도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C0AB6A6-B66A-FB56-8004-F2400D7F8FA0}"/>
              </a:ext>
            </a:extLst>
          </p:cNvPr>
          <p:cNvSpPr/>
          <p:nvPr/>
        </p:nvSpPr>
        <p:spPr>
          <a:xfrm>
            <a:off x="9260381" y="2594615"/>
            <a:ext cx="1282723" cy="1318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B8ED59-E216-6A8A-E682-E57BE85A7B15}"/>
              </a:ext>
            </a:extLst>
          </p:cNvPr>
          <p:cNvSpPr txBox="1"/>
          <p:nvPr/>
        </p:nvSpPr>
        <p:spPr>
          <a:xfrm>
            <a:off x="8205740" y="2985495"/>
            <a:ext cx="18549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아이템 설명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스텟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습득 장소 </a:t>
            </a:r>
            <a:r>
              <a:rPr lang="en-US" altLang="ko-KR" sz="1200" dirty="0"/>
              <a:t>: </a:t>
            </a:r>
            <a:r>
              <a:rPr lang="ko-KR" altLang="en-US" sz="1200" dirty="0"/>
              <a:t>상점</a:t>
            </a:r>
            <a:r>
              <a:rPr lang="en-US" altLang="ko-KR" sz="1200" dirty="0"/>
              <a:t>, </a:t>
            </a:r>
            <a:r>
              <a:rPr lang="ko-KR" altLang="en-US" sz="1200" dirty="0"/>
              <a:t>몬스터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374A02A-5D9F-5927-036A-6AC1551F0C4B}"/>
              </a:ext>
            </a:extLst>
          </p:cNvPr>
          <p:cNvSpPr/>
          <p:nvPr/>
        </p:nvSpPr>
        <p:spPr>
          <a:xfrm>
            <a:off x="9582576" y="5637928"/>
            <a:ext cx="914400" cy="3643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버리기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57E539-F868-B99D-9789-2492EB7FC577}"/>
              </a:ext>
            </a:extLst>
          </p:cNvPr>
          <p:cNvSpPr/>
          <p:nvPr/>
        </p:nvSpPr>
        <p:spPr>
          <a:xfrm>
            <a:off x="8141800" y="5637929"/>
            <a:ext cx="914400" cy="3643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판매</a:t>
            </a:r>
          </a:p>
        </p:txBody>
      </p:sp>
    </p:spTree>
    <p:extLst>
      <p:ext uri="{BB962C8B-B14F-4D97-AF65-F5344CB8AC3E}">
        <p14:creationId xmlns:p14="http://schemas.microsoft.com/office/powerpoint/2010/main" val="228058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7740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9F8C02-4960-C977-FA76-3DEDE998B149}"/>
              </a:ext>
            </a:extLst>
          </p:cNvPr>
          <p:cNvSpPr/>
          <p:nvPr/>
        </p:nvSpPr>
        <p:spPr>
          <a:xfrm>
            <a:off x="2400076" y="1417740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3573137" y="1417739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93549C-1D83-F059-C9B8-E3529DF84E99}"/>
              </a:ext>
            </a:extLst>
          </p:cNvPr>
          <p:cNvSpPr/>
          <p:nvPr/>
        </p:nvSpPr>
        <p:spPr>
          <a:xfrm>
            <a:off x="7969540" y="2034329"/>
            <a:ext cx="2701255" cy="4035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29F575D-D5A4-046D-79A6-47C2F1C17D1E}"/>
              </a:ext>
            </a:extLst>
          </p:cNvPr>
          <p:cNvGraphicFramePr>
            <a:graphicFrameLocks noGrp="1"/>
          </p:cNvGraphicFramePr>
          <p:nvPr/>
        </p:nvGraphicFramePr>
        <p:xfrm>
          <a:off x="1521205" y="2034328"/>
          <a:ext cx="6153320" cy="399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8330">
                  <a:extLst>
                    <a:ext uri="{9D8B030D-6E8A-4147-A177-3AD203B41FA5}">
                      <a16:colId xmlns:a16="http://schemas.microsoft.com/office/drawing/2014/main" val="4089124293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2794739599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3300123391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3047718023"/>
                    </a:ext>
                  </a:extLst>
                </a:gridCol>
              </a:tblGrid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682133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479104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581676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04362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44A397-DABB-EEE4-E7BA-FCAA9D69BFFB}"/>
              </a:ext>
            </a:extLst>
          </p:cNvPr>
          <p:cNvSpPr/>
          <p:nvPr/>
        </p:nvSpPr>
        <p:spPr>
          <a:xfrm>
            <a:off x="1812720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FE2D7F-2C29-429E-BEDA-2733DEEFA921}"/>
              </a:ext>
            </a:extLst>
          </p:cNvPr>
          <p:cNvSpPr/>
          <p:nvPr/>
        </p:nvSpPr>
        <p:spPr>
          <a:xfrm>
            <a:off x="1812720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C656AF-FCA7-9DD9-19A8-842A5EF8B0AE}"/>
              </a:ext>
            </a:extLst>
          </p:cNvPr>
          <p:cNvSpPr/>
          <p:nvPr/>
        </p:nvSpPr>
        <p:spPr>
          <a:xfrm>
            <a:off x="3350702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2496A5-BC46-803E-EABB-2F5547A3BCEA}"/>
              </a:ext>
            </a:extLst>
          </p:cNvPr>
          <p:cNvSpPr/>
          <p:nvPr/>
        </p:nvSpPr>
        <p:spPr>
          <a:xfrm>
            <a:off x="3350702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7672FB-5E2B-6F3E-1997-108F0F5B8AAA}"/>
              </a:ext>
            </a:extLst>
          </p:cNvPr>
          <p:cNvSpPr/>
          <p:nvPr/>
        </p:nvSpPr>
        <p:spPr>
          <a:xfrm>
            <a:off x="6426665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E30276F-4BD9-563C-CC6E-31AB26D4250E}"/>
              </a:ext>
            </a:extLst>
          </p:cNvPr>
          <p:cNvSpPr/>
          <p:nvPr/>
        </p:nvSpPr>
        <p:spPr>
          <a:xfrm>
            <a:off x="4888684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18E7D6-A639-49C1-BCF3-EFF7B3DA96F2}"/>
              </a:ext>
            </a:extLst>
          </p:cNvPr>
          <p:cNvSpPr/>
          <p:nvPr/>
        </p:nvSpPr>
        <p:spPr>
          <a:xfrm>
            <a:off x="4888684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FB996A-BB5E-DB09-EA0A-A2A830F5748E}"/>
              </a:ext>
            </a:extLst>
          </p:cNvPr>
          <p:cNvSpPr/>
          <p:nvPr/>
        </p:nvSpPr>
        <p:spPr>
          <a:xfrm>
            <a:off x="8153045" y="2252855"/>
            <a:ext cx="537949" cy="537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91F8D0-28F0-9C2D-D62E-60C4362957BB}"/>
              </a:ext>
            </a:extLst>
          </p:cNvPr>
          <p:cNvSpPr txBox="1"/>
          <p:nvPr/>
        </p:nvSpPr>
        <p:spPr>
          <a:xfrm>
            <a:off x="8757053" y="2256061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아이템 이름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C2631-EC52-39C4-2D1B-7323FDB068CA}"/>
              </a:ext>
            </a:extLst>
          </p:cNvPr>
          <p:cNvSpPr txBox="1"/>
          <p:nvPr/>
        </p:nvSpPr>
        <p:spPr>
          <a:xfrm>
            <a:off x="8690994" y="25445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내구도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C0AB6A6-B66A-FB56-8004-F2400D7F8FA0}"/>
              </a:ext>
            </a:extLst>
          </p:cNvPr>
          <p:cNvSpPr/>
          <p:nvPr/>
        </p:nvSpPr>
        <p:spPr>
          <a:xfrm>
            <a:off x="9260381" y="2594615"/>
            <a:ext cx="1282723" cy="1318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B8ED59-E216-6A8A-E682-E57BE85A7B15}"/>
              </a:ext>
            </a:extLst>
          </p:cNvPr>
          <p:cNvSpPr txBox="1"/>
          <p:nvPr/>
        </p:nvSpPr>
        <p:spPr>
          <a:xfrm>
            <a:off x="8205740" y="2985495"/>
            <a:ext cx="18549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아이템 설명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스텟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습득 장소 </a:t>
            </a:r>
            <a:r>
              <a:rPr lang="en-US" altLang="ko-KR" sz="1200" dirty="0"/>
              <a:t>: </a:t>
            </a:r>
            <a:r>
              <a:rPr lang="ko-KR" altLang="en-US" sz="1200" dirty="0"/>
              <a:t>상점</a:t>
            </a:r>
            <a:r>
              <a:rPr lang="en-US" altLang="ko-KR" sz="1200" dirty="0"/>
              <a:t>, </a:t>
            </a:r>
            <a:r>
              <a:rPr lang="ko-KR" altLang="en-US" sz="1200" dirty="0"/>
              <a:t>몬스터</a:t>
            </a: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F947E73F-8C35-61EE-B419-4CE0B9FD7723}"/>
              </a:ext>
            </a:extLst>
          </p:cNvPr>
          <p:cNvSpPr/>
          <p:nvPr/>
        </p:nvSpPr>
        <p:spPr>
          <a:xfrm>
            <a:off x="2399251" y="774377"/>
            <a:ext cx="4689446" cy="826314"/>
          </a:xfrm>
          <a:prstGeom prst="wedgeRectCallout">
            <a:avLst>
              <a:gd name="adj1" fmla="val -20058"/>
              <a:gd name="adj2" fmla="val 9563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인벤토리 칸에 아이템이 있다면 아이콘으로 표시한다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왼쪽부터 채워지는 형식으로 </a:t>
            </a:r>
            <a:r>
              <a:rPr lang="ko-KR" altLang="en-US" sz="1000" dirty="0" err="1">
                <a:solidFill>
                  <a:schemeClr val="bg1"/>
                </a:solidFill>
              </a:rPr>
              <a:t>한줄이</a:t>
            </a:r>
            <a:r>
              <a:rPr lang="ko-KR" altLang="en-US" sz="1000" dirty="0">
                <a:solidFill>
                  <a:schemeClr val="bg1"/>
                </a:solidFill>
              </a:rPr>
              <a:t> 다 채워지면 다음 줄로 넘어간다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아이템을 판매하거나 없앨 경우 빈칸을 다음 아이템이 채우는 형식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0D8BE176-131E-356C-D364-603C72068F55}"/>
              </a:ext>
            </a:extLst>
          </p:cNvPr>
          <p:cNvSpPr/>
          <p:nvPr/>
        </p:nvSpPr>
        <p:spPr>
          <a:xfrm>
            <a:off x="3984771" y="4339817"/>
            <a:ext cx="3837262" cy="651633"/>
          </a:xfrm>
          <a:prstGeom prst="wedgeRectCallout">
            <a:avLst>
              <a:gd name="adj1" fmla="val 53466"/>
              <a:gd name="adj2" fmla="val -1908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선택한 아이템에 관한 설명과 내구도를 나타내는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해당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  <a:r>
              <a:rPr lang="ko-KR" altLang="en-US" sz="1000" dirty="0">
                <a:solidFill>
                  <a:schemeClr val="bg1"/>
                </a:solidFill>
              </a:rPr>
              <a:t>를 통해서 아이템을 버릴 수 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48C826-3D79-EA8F-8610-F3902AA8855B}"/>
              </a:ext>
            </a:extLst>
          </p:cNvPr>
          <p:cNvSpPr/>
          <p:nvPr/>
        </p:nvSpPr>
        <p:spPr>
          <a:xfrm>
            <a:off x="9582576" y="5637928"/>
            <a:ext cx="914400" cy="3643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버리기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C46069-6838-9388-FDF0-EEE1CB871DA2}"/>
              </a:ext>
            </a:extLst>
          </p:cNvPr>
          <p:cNvSpPr/>
          <p:nvPr/>
        </p:nvSpPr>
        <p:spPr>
          <a:xfrm>
            <a:off x="8141800" y="5637929"/>
            <a:ext cx="914400" cy="3643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판매</a:t>
            </a: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C509B5C7-A022-8704-2E07-29A9E1980664}"/>
              </a:ext>
            </a:extLst>
          </p:cNvPr>
          <p:cNvSpPr/>
          <p:nvPr/>
        </p:nvSpPr>
        <p:spPr>
          <a:xfrm>
            <a:off x="4130719" y="5619443"/>
            <a:ext cx="3837262" cy="651633"/>
          </a:xfrm>
          <a:prstGeom prst="wedgeRectCallout">
            <a:avLst>
              <a:gd name="adj1" fmla="val 53466"/>
              <a:gd name="adj2" fmla="val -1908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만약 상점안에 있을 경우 해당 버튼이 생겨서 선택한 아이템을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판매 할 수 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394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</a:t>
            </a:r>
            <a:r>
              <a:rPr lang="en-US" altLang="ko-KR" dirty="0"/>
              <a:t>_</a:t>
            </a:r>
            <a:r>
              <a:rPr lang="ko-KR" altLang="en-US" dirty="0"/>
              <a:t>맵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7740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9F8C02-4960-C977-FA76-3DEDE998B149}"/>
              </a:ext>
            </a:extLst>
          </p:cNvPr>
          <p:cNvSpPr/>
          <p:nvPr/>
        </p:nvSpPr>
        <p:spPr>
          <a:xfrm>
            <a:off x="2400076" y="1417740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3573137" y="1417739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CF3ADA-9BE7-2108-7464-FA49A02D84F8}"/>
              </a:ext>
            </a:extLst>
          </p:cNvPr>
          <p:cNvSpPr/>
          <p:nvPr/>
        </p:nvSpPr>
        <p:spPr>
          <a:xfrm>
            <a:off x="1518407" y="2164360"/>
            <a:ext cx="9043332" cy="39428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 이미지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C552A9E5-C977-2A27-D256-4C6EDB1C0BB0}"/>
              </a:ext>
            </a:extLst>
          </p:cNvPr>
          <p:cNvSpPr/>
          <p:nvPr/>
        </p:nvSpPr>
        <p:spPr>
          <a:xfrm rot="10800000">
            <a:off x="2909523" y="3431621"/>
            <a:ext cx="481863" cy="478172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2AC4939-ACFC-733D-23D2-BF1EC089EF65}"/>
              </a:ext>
            </a:extLst>
          </p:cNvPr>
          <p:cNvSpPr/>
          <p:nvPr/>
        </p:nvSpPr>
        <p:spPr>
          <a:xfrm>
            <a:off x="2986607" y="3037079"/>
            <a:ext cx="327694" cy="3276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</a:t>
            </a:r>
            <a:r>
              <a:rPr lang="en-US" altLang="ko-KR" dirty="0"/>
              <a:t>_</a:t>
            </a:r>
            <a:r>
              <a:rPr lang="ko-KR" altLang="en-US" dirty="0"/>
              <a:t>맵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7740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9F8C02-4960-C977-FA76-3DEDE998B149}"/>
              </a:ext>
            </a:extLst>
          </p:cNvPr>
          <p:cNvSpPr/>
          <p:nvPr/>
        </p:nvSpPr>
        <p:spPr>
          <a:xfrm>
            <a:off x="2400076" y="1417740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3573137" y="1417739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CF3ADA-9BE7-2108-7464-FA49A02D84F8}"/>
              </a:ext>
            </a:extLst>
          </p:cNvPr>
          <p:cNvSpPr/>
          <p:nvPr/>
        </p:nvSpPr>
        <p:spPr>
          <a:xfrm>
            <a:off x="1518407" y="2164360"/>
            <a:ext cx="9043332" cy="39428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 이미지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C552A9E5-C977-2A27-D256-4C6EDB1C0BB0}"/>
              </a:ext>
            </a:extLst>
          </p:cNvPr>
          <p:cNvSpPr/>
          <p:nvPr/>
        </p:nvSpPr>
        <p:spPr>
          <a:xfrm rot="10800000">
            <a:off x="2909523" y="3431621"/>
            <a:ext cx="481863" cy="478172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2AC4939-ACFC-733D-23D2-BF1EC089EF65}"/>
              </a:ext>
            </a:extLst>
          </p:cNvPr>
          <p:cNvSpPr/>
          <p:nvPr/>
        </p:nvSpPr>
        <p:spPr>
          <a:xfrm>
            <a:off x="2986607" y="3037079"/>
            <a:ext cx="327694" cy="3276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BE9721DB-7B82-6772-62F6-213A110FAEEA}"/>
              </a:ext>
            </a:extLst>
          </p:cNvPr>
          <p:cNvSpPr/>
          <p:nvPr/>
        </p:nvSpPr>
        <p:spPr>
          <a:xfrm>
            <a:off x="5102478" y="1593907"/>
            <a:ext cx="4689446" cy="826314"/>
          </a:xfrm>
          <a:prstGeom prst="wedgeRectCallout">
            <a:avLst>
              <a:gd name="adj1" fmla="val -20058"/>
              <a:gd name="adj2" fmla="val 9563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</a:rPr>
              <a:t>맵이미지가</a:t>
            </a:r>
            <a:r>
              <a:rPr lang="ko-KR" altLang="en-US" sz="1000" dirty="0">
                <a:solidFill>
                  <a:schemeClr val="bg1"/>
                </a:solidFill>
              </a:rPr>
              <a:t> 보여지고 </a:t>
            </a:r>
            <a:r>
              <a:rPr lang="en-US" altLang="ko-KR" sz="1000" dirty="0">
                <a:solidFill>
                  <a:schemeClr val="bg1"/>
                </a:solidFill>
              </a:rPr>
              <a:t>(ex : </a:t>
            </a:r>
            <a:r>
              <a:rPr lang="ko-KR" altLang="en-US" sz="1000" dirty="0">
                <a:solidFill>
                  <a:schemeClr val="bg1"/>
                </a:solidFill>
              </a:rPr>
              <a:t>포켓몬 맵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플레이어의 위치와 각 의뢰주들의 위치를 확인 할 수 있다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err="1">
                <a:solidFill>
                  <a:srgbClr val="0070C0"/>
                </a:solidFill>
              </a:rPr>
              <a:t>텔레포트기능</a:t>
            </a:r>
            <a:r>
              <a:rPr lang="en-US" altLang="ko-KR" sz="1000" dirty="0">
                <a:solidFill>
                  <a:srgbClr val="0070C0"/>
                </a:solidFill>
              </a:rPr>
              <a:t>..?(</a:t>
            </a:r>
            <a:r>
              <a:rPr lang="ko-KR" altLang="en-US" sz="1000" dirty="0">
                <a:solidFill>
                  <a:srgbClr val="0070C0"/>
                </a:solidFill>
              </a:rPr>
              <a:t>논의 필요해 보임</a:t>
            </a:r>
            <a:r>
              <a:rPr lang="en-US" altLang="ko-KR" sz="10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C61A6954-6311-21A7-A0F0-7CCCC78F1F2F}"/>
              </a:ext>
            </a:extLst>
          </p:cNvPr>
          <p:cNvSpPr/>
          <p:nvPr/>
        </p:nvSpPr>
        <p:spPr>
          <a:xfrm>
            <a:off x="2519706" y="4237492"/>
            <a:ext cx="2226492" cy="498618"/>
          </a:xfrm>
          <a:prstGeom prst="wedgeRectCallout">
            <a:avLst>
              <a:gd name="adj1" fmla="val -22741"/>
              <a:gd name="adj2" fmla="val -9624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위치를 나타내는 아이콘 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예정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51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1417</Words>
  <Application>Microsoft Office PowerPoint</Application>
  <PresentationFormat>와이드스크린</PresentationFormat>
  <Paragraphs>449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윤장혁(2017182026)</dc:creator>
  <cp:lastModifiedBy>윤장혁(2017182026)</cp:lastModifiedBy>
  <cp:revision>48</cp:revision>
  <dcterms:created xsi:type="dcterms:W3CDTF">2022-10-26T11:11:38Z</dcterms:created>
  <dcterms:modified xsi:type="dcterms:W3CDTF">2022-12-15T08:25:25Z</dcterms:modified>
</cp:coreProperties>
</file>