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6EED-F53B-BF59-CEAB-47E007504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5D3333-AF2C-5908-AD54-6E563D6D4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04DFF-31D6-7D87-FF7A-766EAA00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DF3E4-CAFE-34DF-6960-501845F4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72EA6-CA2F-5167-D3D8-FAF5F527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F976C-7677-9FD9-1607-16BF9AC7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FED7F4-D726-A2A5-7F6E-840A9C5F8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63111-01DA-602A-FDE2-D25BC574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C98B4-8CEE-876C-FAF5-78651C73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46C2-16DC-4C3D-F0B6-808DB524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E7426-685D-1381-E3ED-9307990B7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6CBA6-E48A-85F7-B203-815F1EFA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77179-E3D4-3371-E288-9845775F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17C7F-F945-1B8A-AC7F-A3423259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0B1FA-E521-CC15-45AC-291C4206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3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2E95D-1223-65B5-6E3B-12943EC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A3818-9F76-A707-7B33-357FDAC3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3DEF-F7ED-7EFD-A5DD-C247A4C0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63839-5B7C-81A7-9B73-CB5DBF08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4F9CF-E7DF-76AA-B860-B6939B63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0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244C-5BC6-895D-7F57-D661345B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486B1-45D1-3192-A782-EA53B362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47D98-922C-0B3D-CFEF-D23CC6D3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5453C-06CF-A79E-E040-1771CCE2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8467-9590-2C1D-DF3D-28E95788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1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DC693-FF4C-1DCD-5262-72F864B1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F064-F3F0-B335-7E41-B8022E28C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1A11B-8723-C40E-7513-572BAF42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2D17E-6BD4-B94D-69A2-A31BCAB7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9D374-89DE-F979-89BF-F538A4DD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3631B-70D8-B012-75C7-F7D92FA5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9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3A9B4-8E54-5638-76ED-10FE0FCE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D2120-8D30-A1BB-87B8-65924739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8AE79-3CAB-F0EA-185B-A850E740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2DF12C-840B-4B9B-D015-222BE97C4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18781-B7CB-3367-4689-766404C71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7C2FDB-213A-A958-7692-DFAB6CDE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F8168-D425-45C6-7ABD-13F5A22D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1BC619-BDE3-72D4-E79E-D9A9D50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07E02-EF24-2910-BE88-47FC1770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7F4FA-DBC4-3883-E672-E31B70DA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5FF31A-45C8-7E5F-6231-1E6A2733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2E207-51D5-7E6C-02AE-E1ECCBE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0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75C69F-9763-48E3-B2CD-37A575B7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04E74-0C70-06C7-8695-8964EC94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1E1CC-9D03-DF69-982A-E7F6FF7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5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68157-E7FF-8010-E27B-29B6CF70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12129-5677-4FF1-649B-C4E54B96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D9467-A74C-8A34-FBE6-A6275ADD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20547-156B-B95E-A607-78202EDA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CB8AE-DB83-72F8-F89E-53CB55D5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137EA-E5D1-4997-BC8E-28183248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2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85CF6-76F9-E744-33D3-F0F26AC0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F9361-7379-29D3-19D0-1BA2D9CC0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3D538-FBC8-78C1-D96D-E81EBE99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E0CA1-1DBC-4C4C-2E58-79DAAE73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7E3CA-3FF8-0558-30BC-6DDE9607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B48C1-4922-3224-88DE-DECA8344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5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E622A9-C318-5F5D-F561-074958D7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36D20-FECF-EC0F-EC72-6C724592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3860-8CC5-0DA4-5338-7A9FA3DBF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B011-9022-42A5-A7A5-590D9542E23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79A47-E649-41D3-D62E-0789CBAAB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059E3-9656-CC77-9A8A-6C45FA61D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29DD-5886-4A07-AA51-CE81504F9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3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벽, 여자이(가) 표시된 사진&#10;&#10;자동 생성된 설명">
            <a:extLst>
              <a:ext uri="{FF2B5EF4-FFF2-40B4-BE49-F238E27FC236}">
                <a16:creationId xmlns:a16="http://schemas.microsoft.com/office/drawing/2014/main" id="{349BB965-9779-9A46-A917-68C2BE69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86" y="567305"/>
            <a:ext cx="2752987" cy="4129481"/>
          </a:xfrm>
          <a:prstGeom prst="rect">
            <a:avLst/>
          </a:prstGeom>
        </p:spPr>
      </p:pic>
      <p:pic>
        <p:nvPicPr>
          <p:cNvPr id="8" name="그림 7" descr="벨트, 실내, 칼라이(가) 표시된 사진&#10;&#10;자동 생성된 설명">
            <a:extLst>
              <a:ext uri="{FF2B5EF4-FFF2-40B4-BE49-F238E27FC236}">
                <a16:creationId xmlns:a16="http://schemas.microsoft.com/office/drawing/2014/main" id="{BDA72C87-BA31-A120-E5CE-3ADDB4E35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42" y="2144035"/>
            <a:ext cx="2956412" cy="1974442"/>
          </a:xfrm>
          <a:prstGeom prst="rect">
            <a:avLst/>
          </a:prstGeom>
          <a:ln w="63500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B629F4-A86D-39D6-54E1-203B7B1FDA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3" r="6841"/>
          <a:stretch/>
        </p:blipFill>
        <p:spPr>
          <a:xfrm>
            <a:off x="1266738" y="488699"/>
            <a:ext cx="2684477" cy="3310671"/>
          </a:xfrm>
          <a:prstGeom prst="rect">
            <a:avLst/>
          </a:prstGeom>
          <a:ln w="63500">
            <a:solidFill>
              <a:srgbClr val="FF0000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6C0C33-C29C-4E0B-C9C0-36FED9B4344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51215" y="2144035"/>
            <a:ext cx="2111229" cy="4880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66F2FF6-C9AB-D979-2672-E845F43580A9}"/>
              </a:ext>
            </a:extLst>
          </p:cNvPr>
          <p:cNvCxnSpPr>
            <a:endCxn id="8" idx="1"/>
          </p:cNvCxnSpPr>
          <p:nvPr/>
        </p:nvCxnSpPr>
        <p:spPr>
          <a:xfrm flipV="1">
            <a:off x="6711193" y="3131256"/>
            <a:ext cx="1563149" cy="67208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의류, 신발이(가) 표시된 사진&#10;&#10;자동 생성된 설명">
            <a:extLst>
              <a:ext uri="{FF2B5EF4-FFF2-40B4-BE49-F238E27FC236}">
                <a16:creationId xmlns:a16="http://schemas.microsoft.com/office/drawing/2014/main" id="{FE438D8F-96A1-9951-2566-E7BA90B96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12" y="4978807"/>
            <a:ext cx="1880533" cy="1410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FF688D-7817-2614-503B-B8F805010DED}"/>
              </a:ext>
            </a:extLst>
          </p:cNvPr>
          <p:cNvSpPr txBox="1"/>
          <p:nvPr/>
        </p:nvSpPr>
        <p:spPr>
          <a:xfrm>
            <a:off x="5206279" y="62465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신발 예시 이미지</a:t>
            </a:r>
          </a:p>
        </p:txBody>
      </p:sp>
    </p:spTree>
    <p:extLst>
      <p:ext uri="{BB962C8B-B14F-4D97-AF65-F5344CB8AC3E}">
        <p14:creationId xmlns:p14="http://schemas.microsoft.com/office/powerpoint/2010/main" val="233701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2</cp:revision>
  <dcterms:created xsi:type="dcterms:W3CDTF">2022-11-30T10:58:01Z</dcterms:created>
  <dcterms:modified xsi:type="dcterms:W3CDTF">2022-11-30T13:11:17Z</dcterms:modified>
</cp:coreProperties>
</file>