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7E52-59BC-6DAB-6489-BBD207230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5FCC1-6ADE-0595-1105-99F60E9F9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F01C5-47C6-4A39-67B7-C49D613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3611F-5E34-0285-C0E7-D4F22288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93148-50A2-D653-ACB0-70C6BE2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8C04-428A-E3C6-702C-45EF3EC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FBB8C-DA8A-5B8E-19D0-7E5939433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B935-D2F7-CB3D-8F23-88E5BD2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A7B3E-5E20-01E5-70F8-5C0C46E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B36E-BAE7-80A0-E01F-74BBDA9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4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336EA-5374-5A02-E92F-E5C72CD61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B5885-55F6-2F45-5639-BAD58291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ABDD8-5E35-1FF0-9190-8614287B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72D6B-B829-BAFC-F633-7BF65538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3566-DFB8-E193-91A7-E692FB82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EAA3A-C727-4308-2C4B-B08CEC9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BF0FB-26D3-0E8B-5E2F-B5A6A865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2315-7A16-2FD2-61A6-BEA0EEBE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1564-8B3E-2485-8325-B09F723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CD21E-61A9-92B8-7D2F-B697D33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8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421E-EFCC-3910-6C2C-6C1854BE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ADB0-46F5-FD28-8595-7AD59783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5E664-68B7-5764-F337-A9CD10B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BCEF-718E-CDBB-9F10-4CD1C7E4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482E2-2893-8CDD-45C1-FD3A49F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2B3D5-033C-6DE2-F0C2-999728CF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4A3CB-531A-CF01-1C2C-6A96B856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0642F-A2C6-4A56-1540-3BD9DA94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0FD17-E6EE-A786-8553-FB88AA8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55ED0-9B30-171E-3581-E896D9E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F76AF-EC2B-C5BB-753C-8405782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4E3F-A6B6-5735-205B-D3529C28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73EE3-DD0A-2690-F34F-50971AC6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FAED8-A0EE-B32E-407E-806B6066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AA342-9E06-4BE5-5848-3507961E3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FCBFE-941C-1BAD-8E3B-89C4D70A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513B8-2442-E94F-3E3F-4327DE88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5EB40-D0E0-9E81-33F3-2D758507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F1642-A25B-B531-C74C-59EC9166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A404-55A9-1DF6-9CD6-D7EC56AA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2733A-048A-C5A9-2EB7-3B70FC0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3E711-7730-B12C-D761-F9CB76F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7E5D2-B7AE-14B4-FAE4-2F27534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6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587DD-A9A3-7F71-9D6A-F67DDC92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D4922-AE5A-318D-9698-58C67D44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B1F39-D13D-39F7-292E-BBA3447B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67F0-7226-80A6-2AB5-1B7CFFC9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B6728-BB7F-FAFF-C3AF-52FEDCB5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7D0AF-D10F-11B4-5883-5ABE909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BEF95-C0B9-3D3E-FB03-EF58983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789CD-C715-A45A-E3C1-65FB3C82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0FDDA-00FC-44A6-6984-BF942A6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C675-EC9C-FB37-738E-9C7E6E20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57008-03CA-A6CA-79CE-B2FF57CF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91091-B3A3-6CAE-9666-251BDC3B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FD06A-A6D7-4902-16D9-0EB90E82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38455-F5D6-75EA-AE44-596DCD8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753C5-8AA4-F517-D8AB-5A5EBBAF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CCCAD-68B9-68C2-CD74-960082D0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21BF9-CF05-93CC-9306-99CB74F3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8A32-7BFD-CC34-E7B9-BF5718DA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F094-1C8A-46D0-AA96-9F1D21E7A6F0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1D86-5CA8-B0E4-8CEF-B2A2F497E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F55C-6BBC-75DD-C57E-E73804C7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4E36-88A1-41B3-8F88-6D603D3D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컨셉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E69B3-73A7-C0FD-A681-BA6C4E4B716E}"/>
              </a:ext>
            </a:extLst>
          </p:cNvPr>
          <p:cNvSpPr txBox="1"/>
          <p:nvPr/>
        </p:nvSpPr>
        <p:spPr>
          <a:xfrm>
            <a:off x="583474" y="4737462"/>
            <a:ext cx="11146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연구소에서 오랜 기간동안 연구를 진행해서 눈 밑에 </a:t>
            </a:r>
            <a:r>
              <a:rPr lang="ko-KR" altLang="en-US" sz="1600" dirty="0" err="1"/>
              <a:t>다크</a:t>
            </a:r>
            <a:r>
              <a:rPr lang="ko-KR" altLang="en-US" sz="1600" dirty="0"/>
              <a:t> 서클이 생김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캐릭터가 가지고 있는 로브는 연구소에서 자주 입던 옷으로 옷에 시약 얼룩이 약간 묻어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머리색은 기본적으로 검은색이지만 과로로 인한 흰머리가 조금씩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겉옷인 로브의 색은 정해진 색 중에 하나를 선택하여 적용할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신발은 발목까지 오는 워커형식의 신발을 신고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accent1"/>
                </a:solidFill>
              </a:rPr>
              <a:t>성격은 추천 받음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F5B5E-4B3D-4AB3-A510-07DEC29C9038}"/>
              </a:ext>
            </a:extLst>
          </p:cNvPr>
          <p:cNvSpPr txBox="1"/>
          <p:nvPr/>
        </p:nvSpPr>
        <p:spPr>
          <a:xfrm>
            <a:off x="5626160" y="43281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예시 이미지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C0E4D6-FC78-850D-FAE4-186C142B647F}"/>
              </a:ext>
            </a:extLst>
          </p:cNvPr>
          <p:cNvGrpSpPr/>
          <p:nvPr/>
        </p:nvGrpSpPr>
        <p:grpSpPr>
          <a:xfrm>
            <a:off x="2074057" y="1159538"/>
            <a:ext cx="8043887" cy="3081534"/>
            <a:chOff x="3475922" y="1159538"/>
            <a:chExt cx="8043887" cy="3081534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431801-33FE-A04E-52D2-9202F9E91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58" b="32108"/>
            <a:stretch/>
          </p:blipFill>
          <p:spPr>
            <a:xfrm>
              <a:off x="3475922" y="1159538"/>
              <a:ext cx="5240157" cy="308153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BFB4A2-4C91-5BBF-7984-EE9C98E0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204" y="1159538"/>
              <a:ext cx="2471605" cy="3081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2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옷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61406E-D2EB-493B-EA30-D3221876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66" y="1272206"/>
            <a:ext cx="2859648" cy="3807793"/>
          </a:xfrm>
          <a:prstGeom prst="rect">
            <a:avLst/>
          </a:prstGeom>
        </p:spPr>
      </p:pic>
      <p:pic>
        <p:nvPicPr>
          <p:cNvPr id="9" name="그림 8" descr="사람, 착용, 정장, 가장이(가) 표시된 사진&#10;&#10;자동 생성된 설명">
            <a:extLst>
              <a:ext uri="{FF2B5EF4-FFF2-40B4-BE49-F238E27FC236}">
                <a16:creationId xmlns:a16="http://schemas.microsoft.com/office/drawing/2014/main" id="{76780C13-75AC-5936-3276-0E38B5A5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5" y="1272206"/>
            <a:ext cx="3319313" cy="3807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4BBCF-3B26-1166-D97F-90D27CEFFA70}"/>
              </a:ext>
            </a:extLst>
          </p:cNvPr>
          <p:cNvSpPr txBox="1"/>
          <p:nvPr/>
        </p:nvSpPr>
        <p:spPr>
          <a:xfrm>
            <a:off x="522514" y="5193745"/>
            <a:ext cx="11146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로브의 앞면은 짧아서 상의까지 덮는 형태이며</a:t>
            </a:r>
            <a:r>
              <a:rPr lang="en-US" altLang="ko-KR" sz="1600" dirty="0"/>
              <a:t>, </a:t>
            </a:r>
            <a:r>
              <a:rPr lang="ko-KR" altLang="en-US" sz="1600" dirty="0"/>
              <a:t>오른 가슴 쪽에 </a:t>
            </a:r>
            <a:r>
              <a:rPr lang="ko-KR" altLang="en-US" sz="1600" dirty="0">
                <a:solidFill>
                  <a:schemeClr val="accent1"/>
                </a:solidFill>
              </a:rPr>
              <a:t>모래시계 모양의 브로치가 </a:t>
            </a:r>
            <a:r>
              <a:rPr lang="ko-KR" altLang="en-US" sz="1600" dirty="0"/>
              <a:t>달려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뒷면은 망토처럼 허벅지까지 내려오는 기다란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로브에는 후드 모자가 달려있다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로브 밑에는 와이셔츠에 넥타이를 매고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치마를 입고 있는 형태이다</a:t>
            </a:r>
            <a:r>
              <a:rPr lang="en-US" altLang="ko-KR" sz="1600" dirty="0"/>
              <a:t>.(</a:t>
            </a:r>
            <a:r>
              <a:rPr lang="ko-KR" altLang="en-US" sz="1600" dirty="0"/>
              <a:t>왼쪽 이미지 참고</a:t>
            </a:r>
            <a:r>
              <a:rPr lang="en-US" altLang="ko-KR" sz="1600" dirty="0"/>
              <a:t>)</a:t>
            </a:r>
          </a:p>
        </p:txBody>
      </p:sp>
      <p:pic>
        <p:nvPicPr>
          <p:cNvPr id="12" name="그림 11" descr="사람, 실내, 입은, 의류이(가) 표시된 사진&#10;&#10;자동 생성된 설명">
            <a:extLst>
              <a:ext uri="{FF2B5EF4-FFF2-40B4-BE49-F238E27FC236}">
                <a16:creationId xmlns:a16="http://schemas.microsoft.com/office/drawing/2014/main" id="{48FCB0C9-54E2-4B0A-0AE8-38F7CA3B67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612" r="5027"/>
          <a:stretch/>
        </p:blipFill>
        <p:spPr>
          <a:xfrm>
            <a:off x="9992618" y="2187821"/>
            <a:ext cx="1593447" cy="2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06CDC-EA67-6BA0-E4BC-A4FE6F88E8F9}"/>
              </a:ext>
            </a:extLst>
          </p:cNvPr>
          <p:cNvSpPr txBox="1"/>
          <p:nvPr/>
        </p:nvSpPr>
        <p:spPr>
          <a:xfrm>
            <a:off x="235131" y="235131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캐릭터 외모 및 외형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4BBCF-3B26-1166-D97F-90D27CEFFA70}"/>
              </a:ext>
            </a:extLst>
          </p:cNvPr>
          <p:cNvSpPr txBox="1"/>
          <p:nvPr/>
        </p:nvSpPr>
        <p:spPr>
          <a:xfrm>
            <a:off x="522514" y="5193745"/>
            <a:ext cx="111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머리색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눈색은</a:t>
            </a:r>
            <a:r>
              <a:rPr lang="ko-KR" altLang="en-US" sz="1600" dirty="0"/>
              <a:t> 커스터마이징이 가능하도록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87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2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116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7</cp:revision>
  <dcterms:created xsi:type="dcterms:W3CDTF">2022-12-15T11:29:03Z</dcterms:created>
  <dcterms:modified xsi:type="dcterms:W3CDTF">2023-01-10T11:20:57Z</dcterms:modified>
</cp:coreProperties>
</file>