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300" r:id="rId4"/>
    <p:sldId id="301" r:id="rId5"/>
    <p:sldId id="282" r:id="rId6"/>
    <p:sldId id="287" r:id="rId7"/>
    <p:sldId id="285" r:id="rId8"/>
    <p:sldId id="280" r:id="rId9"/>
    <p:sldId id="294" r:id="rId10"/>
    <p:sldId id="295" r:id="rId11"/>
    <p:sldId id="292" r:id="rId12"/>
    <p:sldId id="296" r:id="rId13"/>
    <p:sldId id="297" r:id="rId14"/>
    <p:sldId id="283" r:id="rId15"/>
    <p:sldId id="258" r:id="rId16"/>
    <p:sldId id="281" r:id="rId17"/>
    <p:sldId id="284" r:id="rId18"/>
    <p:sldId id="288" r:id="rId19"/>
    <p:sldId id="289" r:id="rId20"/>
    <p:sldId id="286" r:id="rId21"/>
    <p:sldId id="290" r:id="rId22"/>
    <p:sldId id="299" r:id="rId23"/>
    <p:sldId id="298" r:id="rId24"/>
    <p:sldId id="291" r:id="rId25"/>
    <p:sldId id="302" r:id="rId26"/>
    <p:sldId id="303" r:id="rId27"/>
    <p:sldId id="304" r:id="rId28"/>
    <p:sldId id="260" r:id="rId29"/>
    <p:sldId id="261" r:id="rId30"/>
    <p:sldId id="262" r:id="rId31"/>
    <p:sldId id="264" r:id="rId32"/>
    <p:sldId id="263" r:id="rId33"/>
    <p:sldId id="265" r:id="rId34"/>
    <p:sldId id="266" r:id="rId35"/>
    <p:sldId id="267" r:id="rId36"/>
    <p:sldId id="268" r:id="rId37"/>
    <p:sldId id="270" r:id="rId38"/>
    <p:sldId id="271" r:id="rId39"/>
    <p:sldId id="272" r:id="rId40"/>
    <p:sldId id="273" r:id="rId41"/>
    <p:sldId id="276" r:id="rId42"/>
    <p:sldId id="27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D627-8420-DEA0-D6FE-844F26DA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8C055-F1DB-9C77-4189-4AC0E1BC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DFFEB-5168-C70D-5472-D02EE5D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44156-26F7-13FA-70C0-4BFFCAD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5D6-025D-C90A-DED1-DA51EDB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2950-7AEF-269A-025C-C0362EDF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F2129-6438-E9E8-1A50-6457EC2B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9516A-2C87-9E2A-A925-F73A160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B02C-4240-A0CB-8FEE-CB42ABEC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CC3CE-F928-EF51-31D7-A2E4EF9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6E509-446D-9255-6DA5-F91BAAD44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A7E52-7511-FD67-B3C3-E2C158E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13F67-F533-F426-6404-B30BD7B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64ECC-7DAC-BF07-D3DB-077A6A0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60739-A128-EC05-A0A7-64DBCAE2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2DFA-113F-05EC-29CD-9159BCA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0365E-15CC-8FB2-203A-9DA8C90F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5C9C-65BA-7564-4E7C-AD7DE4B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8669-2526-1455-BE92-75272FB0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F54C-582D-832C-DD52-D61E042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8565-EA13-EC07-B608-C8015A65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AC6A1-DF19-F538-9D5D-656C8156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EB683-D99F-E99C-ACE6-1455CF3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215BC-D670-17F0-E8EE-E829E25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CADF7-DBC8-3FBF-ABD4-253DE70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16B7-27CD-EE8A-9AB8-2757024B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559F5-4751-9D59-B405-B88860C23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74259-2EAB-5D55-6595-1E7E1D80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92372-0711-D283-68F8-9504AA0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CBB1D-7BDF-BCB6-4473-DB154F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1818-9898-9AB7-60A8-1A57944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12B7-5CBA-2260-3786-3C79B3E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607D-C4E9-2996-67DF-A4C8090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923C-9D42-E9E8-4A90-608465CB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4F247-E26A-DFF2-A98F-E9113069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0914B3-B238-828F-EB05-3A0CD8FB4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DB5A9-4612-9F64-6F0F-0D755D82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D51B3-5EB3-50A4-CA84-9A01C5E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9102A7-FADE-D86B-3904-2292E7D0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D2D1-8559-F0B8-FAC9-F57C67F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557C-AB13-D5F1-624C-11F5993D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178D1-8610-8AFE-824C-AA87445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440A8-D5EC-8BA3-F434-59336DE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8B92C1-30D1-FF3B-D837-3C90559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B97FDC-0DB2-515B-6981-8B83C031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C5A7B-C797-9F41-2960-1E87876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5D4D-63EE-B276-AFDC-BBC927FB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004B-7E73-05C9-42E4-EAC913B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461F-ABD7-9BC7-F6FF-167686C5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D5BF-939A-3B3F-E265-EDC8285B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87390-6F28-6AFA-D6C4-8A028EB7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E751-A33D-5EC8-6242-FB42CE96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7F4A-5843-37EA-324D-F682543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4445F-BA77-76C4-F92F-B4606147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7F6DF-D861-6ED0-40AA-0FD9D937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A8EB8-A929-4590-F17A-C308293F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CC6B7-DDED-0745-9519-5361C3C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02530-B0C1-8893-5BC6-B3F0E49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102F4-5C05-4CAD-2E1F-6AB32753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6B7D5-6BB5-6866-A5C7-A27A71D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D25E9-9F0A-4F91-68CA-133139DE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3782-C8B8-4E0C-9F70-E672C96CE78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6872A-4046-C7DD-534C-B5B4E1D5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9D67-329D-E405-0A28-213F5C0F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A680-8E4E-9CCE-E7B6-FF213271F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9579D-7DD8-6749-1B72-E0D67E594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맵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F3ADA-9BE7-2108-7464-FA49A02D84F8}"/>
              </a:ext>
            </a:extLst>
          </p:cNvPr>
          <p:cNvSpPr/>
          <p:nvPr/>
        </p:nvSpPr>
        <p:spPr>
          <a:xfrm>
            <a:off x="1518407" y="2164360"/>
            <a:ext cx="9043332" cy="3942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이미지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552A9E5-C977-2A27-D256-4C6EDB1C0BB0}"/>
              </a:ext>
            </a:extLst>
          </p:cNvPr>
          <p:cNvSpPr/>
          <p:nvPr/>
        </p:nvSpPr>
        <p:spPr>
          <a:xfrm rot="10800000">
            <a:off x="2909523" y="3431621"/>
            <a:ext cx="481863" cy="478172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AC4939-ACFC-733D-23D2-BF1EC089EF65}"/>
              </a:ext>
            </a:extLst>
          </p:cNvPr>
          <p:cNvSpPr/>
          <p:nvPr/>
        </p:nvSpPr>
        <p:spPr>
          <a:xfrm>
            <a:off x="2986607" y="3037079"/>
            <a:ext cx="327694" cy="327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맵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F3ADA-9BE7-2108-7464-FA49A02D84F8}"/>
              </a:ext>
            </a:extLst>
          </p:cNvPr>
          <p:cNvSpPr/>
          <p:nvPr/>
        </p:nvSpPr>
        <p:spPr>
          <a:xfrm>
            <a:off x="1518407" y="2164360"/>
            <a:ext cx="9043332" cy="3942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이미지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552A9E5-C977-2A27-D256-4C6EDB1C0BB0}"/>
              </a:ext>
            </a:extLst>
          </p:cNvPr>
          <p:cNvSpPr/>
          <p:nvPr/>
        </p:nvSpPr>
        <p:spPr>
          <a:xfrm rot="10800000">
            <a:off x="2909523" y="3431621"/>
            <a:ext cx="481863" cy="478172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AC4939-ACFC-733D-23D2-BF1EC089EF65}"/>
              </a:ext>
            </a:extLst>
          </p:cNvPr>
          <p:cNvSpPr/>
          <p:nvPr/>
        </p:nvSpPr>
        <p:spPr>
          <a:xfrm>
            <a:off x="2986607" y="3037079"/>
            <a:ext cx="327694" cy="327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BE9721DB-7B82-6772-62F6-213A110FAEEA}"/>
              </a:ext>
            </a:extLst>
          </p:cNvPr>
          <p:cNvSpPr/>
          <p:nvPr/>
        </p:nvSpPr>
        <p:spPr>
          <a:xfrm>
            <a:off x="5102478" y="1593907"/>
            <a:ext cx="4689446" cy="826314"/>
          </a:xfrm>
          <a:prstGeom prst="wedgeRectCallout">
            <a:avLst>
              <a:gd name="adj1" fmla="val -20058"/>
              <a:gd name="adj2" fmla="val 9563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맵이미지가</a:t>
            </a:r>
            <a:r>
              <a:rPr lang="ko-KR" altLang="en-US" sz="1000" dirty="0">
                <a:solidFill>
                  <a:schemeClr val="bg1"/>
                </a:solidFill>
              </a:rPr>
              <a:t> 보여지고 </a:t>
            </a:r>
            <a:r>
              <a:rPr lang="en-US" altLang="ko-KR" sz="1000" dirty="0">
                <a:solidFill>
                  <a:schemeClr val="bg1"/>
                </a:solidFill>
              </a:rPr>
              <a:t>(ex : </a:t>
            </a:r>
            <a:r>
              <a:rPr lang="ko-KR" altLang="en-US" sz="1000" dirty="0">
                <a:solidFill>
                  <a:schemeClr val="bg1"/>
                </a:solidFill>
              </a:rPr>
              <a:t>포켓몬 맵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플레이어의 위치와 각 의뢰주들의 위치를 확인 할 수 있다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err="1">
                <a:solidFill>
                  <a:srgbClr val="0070C0"/>
                </a:solidFill>
              </a:rPr>
              <a:t>텔레포트기능</a:t>
            </a:r>
            <a:r>
              <a:rPr lang="en-US" altLang="ko-KR" sz="1000" dirty="0">
                <a:solidFill>
                  <a:srgbClr val="0070C0"/>
                </a:solidFill>
              </a:rPr>
              <a:t>..?(</a:t>
            </a:r>
            <a:r>
              <a:rPr lang="ko-KR" altLang="en-US" sz="1000" dirty="0">
                <a:solidFill>
                  <a:srgbClr val="0070C0"/>
                </a:solidFill>
              </a:rPr>
              <a:t>논의 필요해 보임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C61A6954-6311-21A7-A0F0-7CCCC78F1F2F}"/>
              </a:ext>
            </a:extLst>
          </p:cNvPr>
          <p:cNvSpPr/>
          <p:nvPr/>
        </p:nvSpPr>
        <p:spPr>
          <a:xfrm>
            <a:off x="2519706" y="4237492"/>
            <a:ext cx="2226492" cy="498618"/>
          </a:xfrm>
          <a:prstGeom prst="wedgeRectCallout">
            <a:avLst>
              <a:gd name="adj1" fmla="val -22741"/>
              <a:gd name="adj2" fmla="val -962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위치를 나타내는 아이콘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예정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51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2398677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5714F-A72A-E65E-08DB-9C35B759A7A2}"/>
              </a:ext>
            </a:extLst>
          </p:cNvPr>
          <p:cNvSpPr/>
          <p:nvPr/>
        </p:nvSpPr>
        <p:spPr>
          <a:xfrm>
            <a:off x="3588514" y="1419837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9670091-BB7F-4FF3-7A63-B03A4F50DA4B}"/>
              </a:ext>
            </a:extLst>
          </p:cNvPr>
          <p:cNvSpPr/>
          <p:nvPr/>
        </p:nvSpPr>
        <p:spPr>
          <a:xfrm>
            <a:off x="4664279" y="2105634"/>
            <a:ext cx="6151927" cy="3947020"/>
          </a:xfrm>
          <a:prstGeom prst="wedgeRectCallout">
            <a:avLst>
              <a:gd name="adj1" fmla="val -55924"/>
              <a:gd name="adj2" fmla="val -152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CB9A39A-F1D6-D05F-F984-7174B1D8CEC6}"/>
              </a:ext>
            </a:extLst>
          </p:cNvPr>
          <p:cNvSpPr/>
          <p:nvPr/>
        </p:nvSpPr>
        <p:spPr>
          <a:xfrm>
            <a:off x="4864911" y="2242216"/>
            <a:ext cx="590601" cy="590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98F79-88A3-F008-0CD6-58A6A2BD3713}"/>
              </a:ext>
            </a:extLst>
          </p:cNvPr>
          <p:cNvGrpSpPr/>
          <p:nvPr/>
        </p:nvGrpSpPr>
        <p:grpSpPr>
          <a:xfrm>
            <a:off x="1382928" y="2080470"/>
            <a:ext cx="2860646" cy="631269"/>
            <a:chOff x="1375794" y="2080470"/>
            <a:chExt cx="2860646" cy="6312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8479CC9-06BE-5851-E959-61B95DC8A28A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38C327-F92A-6E6A-A46F-F444E91198B5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F9CEF0-903B-DC58-506B-885A88B291A5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D1EE33-D6C4-DD72-8EAD-4A6843C5420A}"/>
              </a:ext>
            </a:extLst>
          </p:cNvPr>
          <p:cNvGrpSpPr/>
          <p:nvPr/>
        </p:nvGrpSpPr>
        <p:grpSpPr>
          <a:xfrm>
            <a:off x="1382928" y="3185720"/>
            <a:ext cx="2860646" cy="631269"/>
            <a:chOff x="1375794" y="2080470"/>
            <a:chExt cx="2860646" cy="63126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7BBF540-24F4-69BC-536E-2FB871B73BF9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0DF216-A4C0-1CEF-E8D9-13EB3B499AE4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EEE3D0-A792-7CB9-23BB-63EBAFCB03A0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354DB3-F5A1-8313-DC9F-DAB85B5AA29D}"/>
              </a:ext>
            </a:extLst>
          </p:cNvPr>
          <p:cNvGrpSpPr/>
          <p:nvPr/>
        </p:nvGrpSpPr>
        <p:grpSpPr>
          <a:xfrm>
            <a:off x="1382928" y="5396221"/>
            <a:ext cx="2860646" cy="631269"/>
            <a:chOff x="1375794" y="2080470"/>
            <a:chExt cx="2860646" cy="63126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B0A7CC3-76A7-951B-D43F-1C5052C96A76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9839A29-D101-D967-FA03-F60CFF72647E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477E0-E2D3-962B-FB9C-A1CA6D388552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8A8DCE-4F5E-07CB-4F25-BB71F7FD1F62}"/>
              </a:ext>
            </a:extLst>
          </p:cNvPr>
          <p:cNvGrpSpPr/>
          <p:nvPr/>
        </p:nvGrpSpPr>
        <p:grpSpPr>
          <a:xfrm>
            <a:off x="1382928" y="4290970"/>
            <a:ext cx="2860646" cy="631269"/>
            <a:chOff x="1375794" y="2080470"/>
            <a:chExt cx="2860646" cy="63126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13305E-7A77-E1C5-1568-3D6EE21A853F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E0E6DB-C339-93A0-787F-F6C5B9BB193C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29E2-3C06-C0B1-1017-BC5A9B31938E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37EA1E-D622-2272-B7A2-D9A74BA1B15E}"/>
              </a:ext>
            </a:extLst>
          </p:cNvPr>
          <p:cNvSpPr txBox="1"/>
          <p:nvPr/>
        </p:nvSpPr>
        <p:spPr>
          <a:xfrm>
            <a:off x="5501124" y="234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CA50126-D293-6F67-49D2-FBB13EBEE7B1}"/>
              </a:ext>
            </a:extLst>
          </p:cNvPr>
          <p:cNvSpPr/>
          <p:nvPr/>
        </p:nvSpPr>
        <p:spPr>
          <a:xfrm>
            <a:off x="9243969" y="5477093"/>
            <a:ext cx="1442906" cy="469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위치 안내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901F9-8EFB-344C-B3AA-D97B8B50A94E}"/>
              </a:ext>
            </a:extLst>
          </p:cNvPr>
          <p:cNvSpPr txBox="1"/>
          <p:nvPr/>
        </p:nvSpPr>
        <p:spPr>
          <a:xfrm>
            <a:off x="4864911" y="30396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 설명</a:t>
            </a:r>
            <a:endParaRPr lang="en-US" altLang="ko-KR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D9B4F7-B5D3-3E3B-CCA1-F8DBE0DA3739}"/>
              </a:ext>
            </a:extLst>
          </p:cNvPr>
          <p:cNvSpPr/>
          <p:nvPr/>
        </p:nvSpPr>
        <p:spPr>
          <a:xfrm>
            <a:off x="4985729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D16A6-B7A8-97E2-F27F-334A9D144FE0}"/>
              </a:ext>
            </a:extLst>
          </p:cNvPr>
          <p:cNvSpPr/>
          <p:nvPr/>
        </p:nvSpPr>
        <p:spPr>
          <a:xfrm>
            <a:off x="5691827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B1B8BC-10F9-D5CE-BBA1-23E480E029B5}"/>
              </a:ext>
            </a:extLst>
          </p:cNvPr>
          <p:cNvSpPr/>
          <p:nvPr/>
        </p:nvSpPr>
        <p:spPr>
          <a:xfrm>
            <a:off x="6397925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DBC9AC-4BF2-DB60-98D3-884D6C6F1C02}"/>
              </a:ext>
            </a:extLst>
          </p:cNvPr>
          <p:cNvSpPr/>
          <p:nvPr/>
        </p:nvSpPr>
        <p:spPr>
          <a:xfrm>
            <a:off x="7104024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BB7C2-0D5D-AE69-7050-C4B3EEB7CCF5}"/>
              </a:ext>
            </a:extLst>
          </p:cNvPr>
          <p:cNvSpPr txBox="1"/>
          <p:nvPr/>
        </p:nvSpPr>
        <p:spPr>
          <a:xfrm>
            <a:off x="4864911" y="43922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필요한 아이템</a:t>
            </a:r>
          </a:p>
        </p:txBody>
      </p:sp>
    </p:spTree>
    <p:extLst>
      <p:ext uri="{BB962C8B-B14F-4D97-AF65-F5344CB8AC3E}">
        <p14:creationId xmlns:p14="http://schemas.microsoft.com/office/powerpoint/2010/main" val="31354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2398677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5714F-A72A-E65E-08DB-9C35B759A7A2}"/>
              </a:ext>
            </a:extLst>
          </p:cNvPr>
          <p:cNvSpPr/>
          <p:nvPr/>
        </p:nvSpPr>
        <p:spPr>
          <a:xfrm>
            <a:off x="3588514" y="1419837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9670091-BB7F-4FF3-7A63-B03A4F50DA4B}"/>
              </a:ext>
            </a:extLst>
          </p:cNvPr>
          <p:cNvSpPr/>
          <p:nvPr/>
        </p:nvSpPr>
        <p:spPr>
          <a:xfrm>
            <a:off x="4664279" y="2105634"/>
            <a:ext cx="6151927" cy="3947020"/>
          </a:xfrm>
          <a:prstGeom prst="wedgeRectCallout">
            <a:avLst>
              <a:gd name="adj1" fmla="val -55924"/>
              <a:gd name="adj2" fmla="val -152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CB9A39A-F1D6-D05F-F984-7174B1D8CEC6}"/>
              </a:ext>
            </a:extLst>
          </p:cNvPr>
          <p:cNvSpPr/>
          <p:nvPr/>
        </p:nvSpPr>
        <p:spPr>
          <a:xfrm>
            <a:off x="4864911" y="2242216"/>
            <a:ext cx="590601" cy="590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98F79-88A3-F008-0CD6-58A6A2BD3713}"/>
              </a:ext>
            </a:extLst>
          </p:cNvPr>
          <p:cNvGrpSpPr/>
          <p:nvPr/>
        </p:nvGrpSpPr>
        <p:grpSpPr>
          <a:xfrm>
            <a:off x="1382928" y="2080470"/>
            <a:ext cx="2860646" cy="631269"/>
            <a:chOff x="1375794" y="2080470"/>
            <a:chExt cx="2860646" cy="6312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8479CC9-06BE-5851-E959-61B95DC8A28A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38C327-F92A-6E6A-A46F-F444E91198B5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F9CEF0-903B-DC58-506B-885A88B291A5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D1EE33-D6C4-DD72-8EAD-4A6843C5420A}"/>
              </a:ext>
            </a:extLst>
          </p:cNvPr>
          <p:cNvGrpSpPr/>
          <p:nvPr/>
        </p:nvGrpSpPr>
        <p:grpSpPr>
          <a:xfrm>
            <a:off x="1382928" y="3185720"/>
            <a:ext cx="2860646" cy="631269"/>
            <a:chOff x="1375794" y="2080470"/>
            <a:chExt cx="2860646" cy="63126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7BBF540-24F4-69BC-536E-2FB871B73BF9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0DF216-A4C0-1CEF-E8D9-13EB3B499AE4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EEE3D0-A792-7CB9-23BB-63EBAFCB03A0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354DB3-F5A1-8313-DC9F-DAB85B5AA29D}"/>
              </a:ext>
            </a:extLst>
          </p:cNvPr>
          <p:cNvGrpSpPr/>
          <p:nvPr/>
        </p:nvGrpSpPr>
        <p:grpSpPr>
          <a:xfrm>
            <a:off x="1382928" y="5396221"/>
            <a:ext cx="2860646" cy="631269"/>
            <a:chOff x="1375794" y="2080470"/>
            <a:chExt cx="2860646" cy="63126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B0A7CC3-76A7-951B-D43F-1C5052C96A76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9839A29-D101-D967-FA03-F60CFF72647E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477E0-E2D3-962B-FB9C-A1CA6D388552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8A8DCE-4F5E-07CB-4F25-BB71F7FD1F62}"/>
              </a:ext>
            </a:extLst>
          </p:cNvPr>
          <p:cNvGrpSpPr/>
          <p:nvPr/>
        </p:nvGrpSpPr>
        <p:grpSpPr>
          <a:xfrm>
            <a:off x="1382928" y="4290970"/>
            <a:ext cx="2860646" cy="631269"/>
            <a:chOff x="1375794" y="2080470"/>
            <a:chExt cx="2860646" cy="63126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13305E-7A77-E1C5-1568-3D6EE21A853F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E0E6DB-C339-93A0-787F-F6C5B9BB193C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29E2-3C06-C0B1-1017-BC5A9B31938E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37EA1E-D622-2272-B7A2-D9A74BA1B15E}"/>
              </a:ext>
            </a:extLst>
          </p:cNvPr>
          <p:cNvSpPr txBox="1"/>
          <p:nvPr/>
        </p:nvSpPr>
        <p:spPr>
          <a:xfrm>
            <a:off x="5501124" y="234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CA50126-D293-6F67-49D2-FBB13EBEE7B1}"/>
              </a:ext>
            </a:extLst>
          </p:cNvPr>
          <p:cNvSpPr/>
          <p:nvPr/>
        </p:nvSpPr>
        <p:spPr>
          <a:xfrm>
            <a:off x="9243969" y="5477093"/>
            <a:ext cx="1442906" cy="469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위치 안내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901F9-8EFB-344C-B3AA-D97B8B50A94E}"/>
              </a:ext>
            </a:extLst>
          </p:cNvPr>
          <p:cNvSpPr txBox="1"/>
          <p:nvPr/>
        </p:nvSpPr>
        <p:spPr>
          <a:xfrm>
            <a:off x="4864911" y="30396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 설명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D9B4F7-B5D3-3E3B-CCA1-F8DBE0DA3739}"/>
              </a:ext>
            </a:extLst>
          </p:cNvPr>
          <p:cNvSpPr/>
          <p:nvPr/>
        </p:nvSpPr>
        <p:spPr>
          <a:xfrm>
            <a:off x="4985729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D16A6-B7A8-97E2-F27F-334A9D144FE0}"/>
              </a:ext>
            </a:extLst>
          </p:cNvPr>
          <p:cNvSpPr/>
          <p:nvPr/>
        </p:nvSpPr>
        <p:spPr>
          <a:xfrm>
            <a:off x="5691827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B1B8BC-10F9-D5CE-BBA1-23E480E029B5}"/>
              </a:ext>
            </a:extLst>
          </p:cNvPr>
          <p:cNvSpPr/>
          <p:nvPr/>
        </p:nvSpPr>
        <p:spPr>
          <a:xfrm>
            <a:off x="6397925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DBC9AC-4BF2-DB60-98D3-884D6C6F1C02}"/>
              </a:ext>
            </a:extLst>
          </p:cNvPr>
          <p:cNvSpPr/>
          <p:nvPr/>
        </p:nvSpPr>
        <p:spPr>
          <a:xfrm>
            <a:off x="7104024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BB7C2-0D5D-AE69-7050-C4B3EEB7CCF5}"/>
              </a:ext>
            </a:extLst>
          </p:cNvPr>
          <p:cNvSpPr txBox="1"/>
          <p:nvPr/>
        </p:nvSpPr>
        <p:spPr>
          <a:xfrm>
            <a:off x="4864911" y="43922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필요한 아이템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BB45AF0-805C-8F0A-9EDD-F5693BB89267}"/>
              </a:ext>
            </a:extLst>
          </p:cNvPr>
          <p:cNvSpPr/>
          <p:nvPr/>
        </p:nvSpPr>
        <p:spPr>
          <a:xfrm>
            <a:off x="1226190" y="1857504"/>
            <a:ext cx="2912755" cy="949516"/>
          </a:xfrm>
          <a:prstGeom prst="wedgeRectCallout">
            <a:avLst>
              <a:gd name="adj1" fmla="val -20169"/>
              <a:gd name="adj2" fmla="val 817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문자 메시지 </a:t>
            </a:r>
            <a:r>
              <a:rPr lang="ko-KR" altLang="en-US" sz="1000" dirty="0" err="1">
                <a:solidFill>
                  <a:schemeClr val="bg1"/>
                </a:solidFill>
              </a:rPr>
              <a:t>처럼</a:t>
            </a:r>
            <a:r>
              <a:rPr lang="ko-KR" altLang="en-US" sz="1000" dirty="0">
                <a:solidFill>
                  <a:schemeClr val="bg1"/>
                </a:solidFill>
              </a:rPr>
              <a:t> 아이콘과 제목만 </a:t>
            </a:r>
            <a:r>
              <a:rPr lang="ko-KR" altLang="en-US" sz="1000" dirty="0" err="1">
                <a:solidFill>
                  <a:schemeClr val="bg1"/>
                </a:solidFill>
              </a:rPr>
              <a:t>써있음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선택하게 되면 외곽선으로 표시되고 옆에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설명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가 생성된다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AA73083-F5B8-46C6-86B9-BFEA9D11567B}"/>
              </a:ext>
            </a:extLst>
          </p:cNvPr>
          <p:cNvSpPr/>
          <p:nvPr/>
        </p:nvSpPr>
        <p:spPr>
          <a:xfrm>
            <a:off x="5160211" y="891505"/>
            <a:ext cx="2912755" cy="949516"/>
          </a:xfrm>
          <a:prstGeom prst="wedgeRectCallout">
            <a:avLst>
              <a:gd name="adj1" fmla="val -20169"/>
              <a:gd name="adj2" fmla="val 817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선택된 의뢰에 대한 설명을 적는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아이콘과 제목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스토리가 적힌다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DF775D2B-06B0-C3A1-B9FD-A8DDF71B5720}"/>
              </a:ext>
            </a:extLst>
          </p:cNvPr>
          <p:cNvSpPr/>
          <p:nvPr/>
        </p:nvSpPr>
        <p:spPr>
          <a:xfrm>
            <a:off x="5889899" y="3393525"/>
            <a:ext cx="2912755" cy="949516"/>
          </a:xfrm>
          <a:prstGeom prst="wedgeRectCallout">
            <a:avLst>
              <a:gd name="adj1" fmla="val -23913"/>
              <a:gd name="adj2" fmla="val 7909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만약 의뢰가 수리 의뢰라면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필요한 아이템이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990CAE1E-24E4-97B9-6834-F5BA8DB8BDB5}"/>
              </a:ext>
            </a:extLst>
          </p:cNvPr>
          <p:cNvSpPr/>
          <p:nvPr/>
        </p:nvSpPr>
        <p:spPr>
          <a:xfrm>
            <a:off x="6120861" y="5282606"/>
            <a:ext cx="2912755" cy="637968"/>
          </a:xfrm>
          <a:prstGeom prst="wedgeRectCallout">
            <a:avLst>
              <a:gd name="adj1" fmla="val 56729"/>
              <a:gd name="adj2" fmla="val 1733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버튼을 누르면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에서 나가지면서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의뢰주의 위치까지 안내한다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39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621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/>
              <a:t>체력바</a:t>
            </a:r>
            <a:r>
              <a:rPr lang="en-US" altLang="ko-KR" sz="1600" dirty="0"/>
              <a:t>, </a:t>
            </a:r>
            <a:r>
              <a:rPr lang="ko-KR" altLang="en-US" sz="1600" dirty="0"/>
              <a:t>장비 </a:t>
            </a:r>
            <a:r>
              <a:rPr lang="en-US" altLang="ko-KR" sz="1600" dirty="0"/>
              <a:t>UI, </a:t>
            </a:r>
            <a:r>
              <a:rPr lang="ko-KR" altLang="en-US" sz="1600" dirty="0"/>
              <a:t>스킬 </a:t>
            </a:r>
            <a:r>
              <a:rPr lang="en-US" altLang="ko-KR" sz="1600" dirty="0"/>
              <a:t>UI</a:t>
            </a:r>
            <a:r>
              <a:rPr lang="ko-KR" altLang="en-US" sz="1600" dirty="0"/>
              <a:t>가 전투 의뢰에 들어가게 되면 나타나게 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목표를 전부 클리어하게 된 경우 </a:t>
            </a:r>
            <a:r>
              <a:rPr lang="en-US" altLang="ko-KR" sz="1600" dirty="0"/>
              <a:t>NPC</a:t>
            </a:r>
            <a:r>
              <a:rPr lang="ko-KR" altLang="en-US" sz="1600" dirty="0"/>
              <a:t>와 만난 장소로 가게 되며 성공했다는 얘기와 함께 보상이 주어진다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오른쪽 위의 시간은 현재시간을 표시하며 그 밑에 있는 시간은 의뢰를 완료해야 하는 목표 시간을 나타낸다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스킬은 키보드 위치와 비슷하게 있어야 되어서 왼쪽 아래 배치</a:t>
            </a:r>
            <a:r>
              <a:rPr lang="en-US" altLang="ko-KR" sz="1600" dirty="0"/>
              <a:t>, </a:t>
            </a:r>
            <a:r>
              <a:rPr lang="ko-KR" altLang="en-US" sz="1600" dirty="0"/>
              <a:t>무기는 기본 공격이 마우스라 우측 하단에 배치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200F30-8E60-9982-5894-54C3BCB4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89" y="823827"/>
            <a:ext cx="7261048" cy="40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A5E2CB-C7D5-CB1D-F4CE-299194F8EA82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379BC4-74B7-AEF2-8697-A392A05BC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4FCB49-FDC3-428A-2445-76AB6E8A6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29704A-15A3-208E-7A6B-13C225B3B2AE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63F933-9140-75C7-63AE-2A9D29FB54C8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9D925C1-EE5F-F7DB-D60E-DDDF29ADF26F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C25B26E-2259-AE5D-FCC8-1EED3803B9F8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1DAFDD4-320B-29A1-19A2-320590BEB0A1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6BC3F6-FE21-801A-1D15-D0EC3CDF8C69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5D33A230-B58B-705E-0BF5-C557F4EF2389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CCBA50A0-A544-9422-C695-22BE6CEB86BF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E91B2-E6BF-6829-C813-A9D9DAF4F509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4A1653-629D-593D-AD38-88BD6460CA0B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9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1F7B5C-4C2A-033F-4514-EA9A1E850AA1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DFE609-149A-044B-1BDD-6EBAE471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9D0DF8-F663-897D-C255-4788CCFB5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6EF60FB-C4F4-C36F-EE6E-B945EE5FAF3C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85ED5B-3389-CB1C-726F-F2F4697E335E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0BF0B5D-C3DD-CAF2-BD56-B53E02BA9151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9F54470-1A8D-96DF-E5E0-33CEC0FD0C07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FD3255C-03F7-EF33-3F5D-D678D8D5492B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D27DF5A-58A7-C3F3-2FC9-E04FCD00D768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2CDAB8C8-5BAB-CE78-743E-557CC0212798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7EA46374-BDCD-BC85-A68F-A2FA5E0A0126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877078-D984-C1A8-A213-01B0E7B43ADD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3DDC2-9150-BC10-D3FD-99F5A522845E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전투의뢰 </a:t>
            </a:r>
            <a:r>
              <a:rPr lang="en-US" altLang="ko-KR" dirty="0"/>
              <a:t>UI – </a:t>
            </a:r>
            <a:r>
              <a:rPr lang="ko-KR" altLang="en-US" dirty="0"/>
              <a:t>설명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592DECBE-4F2C-D8F0-A39A-AB3C4E68C18A}"/>
              </a:ext>
            </a:extLst>
          </p:cNvPr>
          <p:cNvSpPr/>
          <p:nvPr/>
        </p:nvSpPr>
        <p:spPr>
          <a:xfrm>
            <a:off x="5827289" y="1091948"/>
            <a:ext cx="3061645" cy="826314"/>
          </a:xfrm>
          <a:prstGeom prst="wedgeRectCallout">
            <a:avLst>
              <a:gd name="adj1" fmla="val 57506"/>
              <a:gd name="adj2" fmla="val -2619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검정색 글씨는 현재 시간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글씨는 목표 시간을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글씨와 검정색 글씨가 같아지면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종료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543BEB46-7B1B-9AD2-3F9C-688FD950A897}"/>
              </a:ext>
            </a:extLst>
          </p:cNvPr>
          <p:cNvSpPr/>
          <p:nvPr/>
        </p:nvSpPr>
        <p:spPr>
          <a:xfrm>
            <a:off x="4790450" y="2309289"/>
            <a:ext cx="4596942" cy="826314"/>
          </a:xfrm>
          <a:prstGeom prst="wedgeRectCallout">
            <a:avLst>
              <a:gd name="adj1" fmla="val 55029"/>
              <a:gd name="adj2" fmla="val -282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의뢰를 시작하게 되면 해당 의뢰의 이름과 목표를 표시를 해준다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완료된 목표는 절취선으로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0E84022-991D-D611-32B4-F0343A35A193}"/>
              </a:ext>
            </a:extLst>
          </p:cNvPr>
          <p:cNvSpPr/>
          <p:nvPr/>
        </p:nvSpPr>
        <p:spPr>
          <a:xfrm>
            <a:off x="7445272" y="4324211"/>
            <a:ext cx="2548028" cy="826314"/>
          </a:xfrm>
          <a:prstGeom prst="wedgeRectCallout">
            <a:avLst>
              <a:gd name="adj1" fmla="val 37548"/>
              <a:gd name="adj2" fmla="val 8141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장착하고 있는 아이템의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아이콘이 표시가 되며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단축키를 통해 변경이 가능하다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240972B-E7BE-BBC6-FE1A-CC847C9A1090}"/>
              </a:ext>
            </a:extLst>
          </p:cNvPr>
          <p:cNvSpPr/>
          <p:nvPr/>
        </p:nvSpPr>
        <p:spPr>
          <a:xfrm>
            <a:off x="1293807" y="1585518"/>
            <a:ext cx="3382521" cy="826314"/>
          </a:xfrm>
          <a:prstGeom prst="wedgeRectCallout">
            <a:avLst>
              <a:gd name="adj1" fmla="val -25266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체력바는 전투 의뢰 시 표기가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그 외의 상황에서는 표시가 안된다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표시 방식은 바형태로 생각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8932B2D3-F13F-3206-2ACE-D99D1FE6421C}"/>
              </a:ext>
            </a:extLst>
          </p:cNvPr>
          <p:cNvSpPr/>
          <p:nvPr/>
        </p:nvSpPr>
        <p:spPr>
          <a:xfrm>
            <a:off x="1364207" y="4003866"/>
            <a:ext cx="3382521" cy="826314"/>
          </a:xfrm>
          <a:prstGeom prst="wedgeRectCallout">
            <a:avLst>
              <a:gd name="adj1" fmla="val -18322"/>
              <a:gd name="adj2" fmla="val 11086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스킬들로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구성이 되어있다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밑에는 해당 스킬의 단축키가 표시되는 형식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사용시 </a:t>
            </a:r>
            <a:r>
              <a:rPr lang="ko-KR" altLang="en-US" sz="1000" dirty="0" err="1">
                <a:solidFill>
                  <a:schemeClr val="bg1"/>
                </a:solidFill>
              </a:rPr>
              <a:t>쿨타임이</a:t>
            </a:r>
            <a:r>
              <a:rPr lang="ko-KR" altLang="en-US" sz="1000" dirty="0">
                <a:solidFill>
                  <a:schemeClr val="bg1"/>
                </a:solidFill>
              </a:rPr>
              <a:t>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0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장비 수리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0463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우측 위의 시간을 배치하여 현재 시간과 의뢰 종료 목표 시간을 표시한다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숫자키를 이용해서 하단의 인벤토리를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칸마다 있는 장비를 이용하여 수리를 진행한다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장비를 사용할 때 마우스를 계속 누르고 있다면 원이 생기면서 사용하고 있다는 표시가 나온다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원의 게이지가 가득 해당 장비를 사용했다고 표시가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999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 수리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0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장비수리 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50249E15-2AE2-D531-981A-330D2C664330}"/>
              </a:ext>
            </a:extLst>
          </p:cNvPr>
          <p:cNvSpPr/>
          <p:nvPr/>
        </p:nvSpPr>
        <p:spPr>
          <a:xfrm>
            <a:off x="1160468" y="4741880"/>
            <a:ext cx="5338195" cy="826314"/>
          </a:xfrm>
          <a:prstGeom prst="wedgeRectCallout">
            <a:avLst>
              <a:gd name="adj1" fmla="val -22115"/>
              <a:gd name="adj2" fmla="val 712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버튼을 이용하여 장비를 선택한다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착용 중인 장비는 외곽선으로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사용한 장비는 내구도를 가지고 있으며 내구도가 다 떨어지면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사라진다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내구도가 닳게 되면 장비 아이콘 하단에 남은 내구도가 회색으로 표시된다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00834A55-166C-6A15-EB13-B274D7415FE0}"/>
              </a:ext>
            </a:extLst>
          </p:cNvPr>
          <p:cNvSpPr/>
          <p:nvPr/>
        </p:nvSpPr>
        <p:spPr>
          <a:xfrm>
            <a:off x="2168546" y="1071909"/>
            <a:ext cx="4434988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장비안에 망가진 물품은 외곽선으로 표시가 되어 있고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수리하는데 맞는 장비를 사용시 수리가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B7409-9EC1-8991-FE08-6C74D4C8A50E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5662693-D3DA-7314-9058-C1A3258AF07A}"/>
              </a:ext>
            </a:extLst>
          </p:cNvPr>
          <p:cNvSpPr/>
          <p:nvPr/>
        </p:nvSpPr>
        <p:spPr>
          <a:xfrm>
            <a:off x="7383710" y="4328501"/>
            <a:ext cx="3647821" cy="445024"/>
          </a:xfrm>
          <a:prstGeom prst="wedgeRectCallout">
            <a:avLst>
              <a:gd name="adj1" fmla="val 20342"/>
              <a:gd name="adj2" fmla="val -8566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수리가 되면 해당 목표가 취소선으로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B5AD7-4875-31E7-FBA4-3C5C4A1D2028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ko-KR" altLang="en-US" dirty="0" err="1"/>
              <a:t>표시색</a:t>
            </a:r>
            <a:r>
              <a:rPr lang="ko-KR" altLang="en-US" dirty="0"/>
              <a:t> 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4BEDF5-1429-E677-FDC2-CF1D162A87CB}"/>
              </a:ext>
            </a:extLst>
          </p:cNvPr>
          <p:cNvGrpSpPr/>
          <p:nvPr/>
        </p:nvGrpSpPr>
        <p:grpSpPr>
          <a:xfrm>
            <a:off x="3556012" y="2644521"/>
            <a:ext cx="958917" cy="1568957"/>
            <a:chOff x="591292" y="2239861"/>
            <a:chExt cx="958917" cy="15689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6F43B3-19ED-5F2A-6CC2-DBC1F7FB4070}"/>
                </a:ext>
              </a:extLst>
            </p:cNvPr>
            <p:cNvSpPr/>
            <p:nvPr/>
          </p:nvSpPr>
          <p:spPr>
            <a:xfrm>
              <a:off x="613550" y="2239861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1E96F4-347C-C087-AC1E-6FC4CDF457BC}"/>
                </a:ext>
              </a:extLst>
            </p:cNvPr>
            <p:cNvSpPr txBox="1"/>
            <p:nvPr/>
          </p:nvSpPr>
          <p:spPr>
            <a:xfrm>
              <a:off x="591292" y="3439486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일반 탭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CAA8A2-CDB0-64D1-FB88-A03CA312FF9C}"/>
              </a:ext>
            </a:extLst>
          </p:cNvPr>
          <p:cNvGrpSpPr/>
          <p:nvPr/>
        </p:nvGrpSpPr>
        <p:grpSpPr>
          <a:xfrm>
            <a:off x="5661058" y="2644521"/>
            <a:ext cx="914400" cy="1568957"/>
            <a:chOff x="2687029" y="2239861"/>
            <a:chExt cx="914400" cy="15689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34C6F-FF61-1E74-CD70-097589C1D892}"/>
                </a:ext>
              </a:extLst>
            </p:cNvPr>
            <p:cNvSpPr/>
            <p:nvPr/>
          </p:nvSpPr>
          <p:spPr>
            <a:xfrm>
              <a:off x="2687029" y="2239861"/>
              <a:ext cx="914400" cy="914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731C0-85C1-9D76-C903-4120D845875B}"/>
                </a:ext>
              </a:extLst>
            </p:cNvPr>
            <p:cNvSpPr txBox="1"/>
            <p:nvPr/>
          </p:nvSpPr>
          <p:spPr>
            <a:xfrm>
              <a:off x="2705648" y="343948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73458B-2514-23E3-288F-B4284BFA333D}"/>
              </a:ext>
            </a:extLst>
          </p:cNvPr>
          <p:cNvGrpSpPr/>
          <p:nvPr/>
        </p:nvGrpSpPr>
        <p:grpSpPr>
          <a:xfrm>
            <a:off x="7721588" y="2644521"/>
            <a:ext cx="914400" cy="1568957"/>
            <a:chOff x="4756868" y="2239861"/>
            <a:chExt cx="914400" cy="15689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A4CC4A-E6D5-2FFC-2FCA-1FFD0196EDE6}"/>
                </a:ext>
              </a:extLst>
            </p:cNvPr>
            <p:cNvSpPr/>
            <p:nvPr/>
          </p:nvSpPr>
          <p:spPr>
            <a:xfrm>
              <a:off x="4756868" y="2239861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10ED2-0C30-B704-302E-6B59D9B0E73D}"/>
                </a:ext>
              </a:extLst>
            </p:cNvPr>
            <p:cNvSpPr txBox="1"/>
            <p:nvPr/>
          </p:nvSpPr>
          <p:spPr>
            <a:xfrm>
              <a:off x="4890902" y="3439486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12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대화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503340" y="5165304"/>
            <a:ext cx="8858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화면에는 현재 </a:t>
            </a:r>
            <a:r>
              <a:rPr lang="en-US" altLang="ko-KR" sz="1600" dirty="0"/>
              <a:t>NPC</a:t>
            </a:r>
            <a:r>
              <a:rPr lang="ko-KR" altLang="en-US" sz="1600" dirty="0"/>
              <a:t>들이 얘기하는 모습을 담고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상황에서 플레이어가 말을 조합을 해주거나 서로의 갈등을 말풍선을 통해 해결하는 방식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칸 안에 있는 말풍선 조각들을 조합하여 말을 건네는 형식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조각의 모양에 따라 나타내는 형식이 다르다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날카로운 조각은 공격적인 언행</a:t>
            </a:r>
            <a:r>
              <a:rPr lang="en-US" altLang="ko-KR" sz="1600" dirty="0"/>
              <a:t>, </a:t>
            </a:r>
            <a:r>
              <a:rPr lang="ko-KR" altLang="en-US" sz="1600" dirty="0"/>
              <a:t>둥근 조각은 순한 언행을 뜻한다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화면 옆 게이지는 </a:t>
            </a:r>
            <a:r>
              <a:rPr lang="en-US" altLang="ko-KR" sz="1600" dirty="0"/>
              <a:t>NPC</a:t>
            </a:r>
            <a:r>
              <a:rPr lang="ko-KR" altLang="en-US" sz="1600" dirty="0"/>
              <a:t>들의 현재 기분 상태이며 높을 수록 화난 상태를 나타낸다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884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3BD716-0A28-1EB2-466B-A296215D1F48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F9397D-98F5-6329-8710-F62A16D26A16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489278-C376-833F-3EEE-57872706A71D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C266EA-22AD-460D-D398-15901054D1CA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4F05A2-DA56-69E4-1C45-24337C3ABDBD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E06992-07D0-E9CF-C4B4-6B41A92A8FE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E9E09D-5A66-64F9-B016-8C40BC0BB7D1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F74383-D03F-A89E-1ECE-07D64016B0C5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574FDA-6C30-D4F8-37E4-2961E47F7A90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38E532-1ED1-E1EE-E0AD-CB46BD343E5E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3638FE-0A45-F3CE-5789-5B85C5A0C030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1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의견 조합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2897872" y="1277485"/>
            <a:ext cx="6396256" cy="3597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511567"/>
            <a:ext cx="8414158" cy="81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56325" y="4963615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0617B-2077-03BA-A945-BC9D895F6F30}"/>
              </a:ext>
            </a:extLst>
          </p:cNvPr>
          <p:cNvSpPr>
            <a:spLocks noChangeAspect="1"/>
          </p:cNvSpPr>
          <p:nvPr/>
        </p:nvSpPr>
        <p:spPr>
          <a:xfrm>
            <a:off x="3022833" y="2571642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919FC3-2193-3153-C44E-B8F6F8599EED}"/>
              </a:ext>
            </a:extLst>
          </p:cNvPr>
          <p:cNvSpPr>
            <a:spLocks noChangeAspect="1"/>
          </p:cNvSpPr>
          <p:nvPr/>
        </p:nvSpPr>
        <p:spPr>
          <a:xfrm>
            <a:off x="7667010" y="2580775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D77CBC-90F4-4D6F-F043-8FA649D5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53" y="5011285"/>
            <a:ext cx="393428" cy="2629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532788-3093-5FFE-4781-13C13FB9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49866" y="5024907"/>
            <a:ext cx="393428" cy="262993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29AF06-5D1B-7893-F773-4B1DEB29D91C}"/>
              </a:ext>
            </a:extLst>
          </p:cNvPr>
          <p:cNvSpPr/>
          <p:nvPr/>
        </p:nvSpPr>
        <p:spPr>
          <a:xfrm>
            <a:off x="6448861" y="1741955"/>
            <a:ext cx="1031847" cy="27350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26FB13-1928-7F44-1E4C-F1D03E71BAA9}"/>
              </a:ext>
            </a:extLst>
          </p:cNvPr>
          <p:cNvCxnSpPr>
            <a:cxnSpLocks/>
          </p:cNvCxnSpPr>
          <p:nvPr/>
        </p:nvCxnSpPr>
        <p:spPr>
          <a:xfrm>
            <a:off x="6460178" y="4499408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AE91ED1-1E11-109D-9BAB-8399B7B38F9E}"/>
              </a:ext>
            </a:extLst>
          </p:cNvPr>
          <p:cNvCxnSpPr>
            <a:cxnSpLocks/>
          </p:cNvCxnSpPr>
          <p:nvPr/>
        </p:nvCxnSpPr>
        <p:spPr>
          <a:xfrm>
            <a:off x="6460178" y="1764382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0C5C14D-0B3B-4020-AFDD-84BCC9F993CF}"/>
              </a:ext>
            </a:extLst>
          </p:cNvPr>
          <p:cNvGrpSpPr/>
          <p:nvPr/>
        </p:nvGrpSpPr>
        <p:grpSpPr>
          <a:xfrm>
            <a:off x="4635171" y="1742225"/>
            <a:ext cx="1031847" cy="2735026"/>
            <a:chOff x="4635442" y="1719528"/>
            <a:chExt cx="1031847" cy="273502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BE26C3B-840E-ECCD-CA0E-D5917A7A6BFF}"/>
                </a:ext>
              </a:extLst>
            </p:cNvPr>
            <p:cNvSpPr/>
            <p:nvPr/>
          </p:nvSpPr>
          <p:spPr>
            <a:xfrm>
              <a:off x="4635442" y="1719528"/>
              <a:ext cx="1031847" cy="27350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73F3830-D953-93DD-1C88-E68750EEDC86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4454554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94AAAA0-AE5E-FC5E-4733-D32D6B3536A8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1719528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3A0E670-9157-C760-CA4B-0B17B34B7DE6}"/>
              </a:ext>
            </a:extLst>
          </p:cNvPr>
          <p:cNvGrpSpPr/>
          <p:nvPr/>
        </p:nvGrpSpPr>
        <p:grpSpPr>
          <a:xfrm>
            <a:off x="6479098" y="3298781"/>
            <a:ext cx="996892" cy="499523"/>
            <a:chOff x="6479097" y="3321089"/>
            <a:chExt cx="996892" cy="499523"/>
          </a:xfrm>
        </p:grpSpPr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F0999651-C005-E1F0-1555-635B197F1514}"/>
                </a:ext>
              </a:extLst>
            </p:cNvPr>
            <p:cNvSpPr/>
            <p:nvPr/>
          </p:nvSpPr>
          <p:spPr>
            <a:xfrm>
              <a:off x="6479097" y="3321089"/>
              <a:ext cx="996892" cy="499523"/>
            </a:xfrm>
            <a:prstGeom prst="wedgeRectCallout">
              <a:avLst>
                <a:gd name="adj1" fmla="val 45741"/>
                <a:gd name="adj2" fmla="val 10699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6B75929-0FCF-18CD-33E4-D7914A1A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0829" y="3439353"/>
              <a:ext cx="393428" cy="262993"/>
            </a:xfrm>
            <a:prstGeom prst="rect">
              <a:avLst/>
            </a:prstGeom>
          </p:spPr>
        </p:pic>
      </p:grp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50A6EB53-69B6-DB36-ADBD-1F1677202FEB}"/>
              </a:ext>
            </a:extLst>
          </p:cNvPr>
          <p:cNvSpPr/>
          <p:nvPr/>
        </p:nvSpPr>
        <p:spPr>
          <a:xfrm>
            <a:off x="4658077" y="2915066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931A8689-7A74-E543-0D13-C8CC60F1A33F}"/>
              </a:ext>
            </a:extLst>
          </p:cNvPr>
          <p:cNvSpPr/>
          <p:nvPr/>
        </p:nvSpPr>
        <p:spPr>
          <a:xfrm>
            <a:off x="4658077" y="2148140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5E4683-282A-9DCA-E623-CA9208EC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2278878"/>
            <a:ext cx="393428" cy="262993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620023B-E56E-E704-B4FC-EC0A4578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3046562"/>
            <a:ext cx="393428" cy="262993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D7D17FF-5B74-8367-9FFF-496076D43F9D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5156523" y="3309555"/>
            <a:ext cx="118844" cy="17017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798D2C2-4753-3209-F09C-13C74B85C4C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>
            <a:off x="5646580" y="3680038"/>
            <a:ext cx="1330964" cy="13448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7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의견 조합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2897872" y="1277485"/>
            <a:ext cx="6396256" cy="3597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511567"/>
            <a:ext cx="8414158" cy="81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56325" y="4963615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0617B-2077-03BA-A945-BC9D895F6F30}"/>
              </a:ext>
            </a:extLst>
          </p:cNvPr>
          <p:cNvSpPr>
            <a:spLocks noChangeAspect="1"/>
          </p:cNvSpPr>
          <p:nvPr/>
        </p:nvSpPr>
        <p:spPr>
          <a:xfrm>
            <a:off x="3022833" y="2571642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919FC3-2193-3153-C44E-B8F6F8599EED}"/>
              </a:ext>
            </a:extLst>
          </p:cNvPr>
          <p:cNvSpPr>
            <a:spLocks noChangeAspect="1"/>
          </p:cNvSpPr>
          <p:nvPr/>
        </p:nvSpPr>
        <p:spPr>
          <a:xfrm>
            <a:off x="7667010" y="2580775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D77CBC-90F4-4D6F-F043-8FA649D5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53" y="5011285"/>
            <a:ext cx="393428" cy="2629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532788-3093-5FFE-4781-13C13FB9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49866" y="5024907"/>
            <a:ext cx="393428" cy="262993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29AF06-5D1B-7893-F773-4B1DEB29D91C}"/>
              </a:ext>
            </a:extLst>
          </p:cNvPr>
          <p:cNvSpPr/>
          <p:nvPr/>
        </p:nvSpPr>
        <p:spPr>
          <a:xfrm>
            <a:off x="6448861" y="1741955"/>
            <a:ext cx="1031847" cy="27350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26FB13-1928-7F44-1E4C-F1D03E71BAA9}"/>
              </a:ext>
            </a:extLst>
          </p:cNvPr>
          <p:cNvCxnSpPr>
            <a:cxnSpLocks/>
          </p:cNvCxnSpPr>
          <p:nvPr/>
        </p:nvCxnSpPr>
        <p:spPr>
          <a:xfrm>
            <a:off x="6460178" y="4499408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AE91ED1-1E11-109D-9BAB-8399B7B38F9E}"/>
              </a:ext>
            </a:extLst>
          </p:cNvPr>
          <p:cNvCxnSpPr>
            <a:cxnSpLocks/>
          </p:cNvCxnSpPr>
          <p:nvPr/>
        </p:nvCxnSpPr>
        <p:spPr>
          <a:xfrm>
            <a:off x="6460178" y="1764382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0C5C14D-0B3B-4020-AFDD-84BCC9F993CF}"/>
              </a:ext>
            </a:extLst>
          </p:cNvPr>
          <p:cNvGrpSpPr/>
          <p:nvPr/>
        </p:nvGrpSpPr>
        <p:grpSpPr>
          <a:xfrm>
            <a:off x="4635171" y="1742225"/>
            <a:ext cx="1031847" cy="2735026"/>
            <a:chOff x="4635442" y="1719528"/>
            <a:chExt cx="1031847" cy="273502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BE26C3B-840E-ECCD-CA0E-D5917A7A6BFF}"/>
                </a:ext>
              </a:extLst>
            </p:cNvPr>
            <p:cNvSpPr/>
            <p:nvPr/>
          </p:nvSpPr>
          <p:spPr>
            <a:xfrm>
              <a:off x="4635442" y="1719528"/>
              <a:ext cx="1031847" cy="27350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73F3830-D953-93DD-1C88-E68750EEDC86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4454554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94AAAA0-AE5E-FC5E-4733-D32D6B3536A8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1719528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3A0E670-9157-C760-CA4B-0B17B34B7DE6}"/>
              </a:ext>
            </a:extLst>
          </p:cNvPr>
          <p:cNvGrpSpPr/>
          <p:nvPr/>
        </p:nvGrpSpPr>
        <p:grpSpPr>
          <a:xfrm>
            <a:off x="6479098" y="3298781"/>
            <a:ext cx="996892" cy="499523"/>
            <a:chOff x="6479097" y="3321089"/>
            <a:chExt cx="996892" cy="499523"/>
          </a:xfrm>
        </p:grpSpPr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F0999651-C005-E1F0-1555-635B197F1514}"/>
                </a:ext>
              </a:extLst>
            </p:cNvPr>
            <p:cNvSpPr/>
            <p:nvPr/>
          </p:nvSpPr>
          <p:spPr>
            <a:xfrm>
              <a:off x="6479097" y="3321089"/>
              <a:ext cx="996892" cy="499523"/>
            </a:xfrm>
            <a:prstGeom prst="wedgeRectCallout">
              <a:avLst>
                <a:gd name="adj1" fmla="val 45741"/>
                <a:gd name="adj2" fmla="val 10699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6B75929-0FCF-18CD-33E4-D7914A1A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0829" y="3439353"/>
              <a:ext cx="393428" cy="262993"/>
            </a:xfrm>
            <a:prstGeom prst="rect">
              <a:avLst/>
            </a:prstGeom>
          </p:spPr>
        </p:pic>
      </p:grp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50A6EB53-69B6-DB36-ADBD-1F1677202FEB}"/>
              </a:ext>
            </a:extLst>
          </p:cNvPr>
          <p:cNvSpPr/>
          <p:nvPr/>
        </p:nvSpPr>
        <p:spPr>
          <a:xfrm>
            <a:off x="4658077" y="2915066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931A8689-7A74-E543-0D13-C8CC60F1A33F}"/>
              </a:ext>
            </a:extLst>
          </p:cNvPr>
          <p:cNvSpPr/>
          <p:nvPr/>
        </p:nvSpPr>
        <p:spPr>
          <a:xfrm>
            <a:off x="4658077" y="2148140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5E4683-282A-9DCA-E623-CA9208EC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2278878"/>
            <a:ext cx="393428" cy="262993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620023B-E56E-E704-B4FC-EC0A4578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3046562"/>
            <a:ext cx="393428" cy="262993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D7D17FF-5B74-8367-9FFF-496076D43F9D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5156523" y="3309555"/>
            <a:ext cx="118844" cy="17017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798D2C2-4753-3209-F09C-13C74B85C4C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>
            <a:off x="5646580" y="3680038"/>
            <a:ext cx="1330964" cy="13448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DD78FD9F-1B1B-CF0C-465E-232046636AB7}"/>
              </a:ext>
            </a:extLst>
          </p:cNvPr>
          <p:cNvSpPr/>
          <p:nvPr/>
        </p:nvSpPr>
        <p:spPr>
          <a:xfrm>
            <a:off x="3436334" y="1074492"/>
            <a:ext cx="1642319" cy="463382"/>
          </a:xfrm>
          <a:prstGeom prst="wedgeRectCallout">
            <a:avLst>
              <a:gd name="adj1" fmla="val 31778"/>
              <a:gd name="adj2" fmla="val 885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말풍선이 사라지는 위치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6" name="말풍선: 사각형 75">
            <a:extLst>
              <a:ext uri="{FF2B5EF4-FFF2-40B4-BE49-F238E27FC236}">
                <a16:creationId xmlns:a16="http://schemas.microsoft.com/office/drawing/2014/main" id="{A4490902-3E0B-971B-AB23-2FFB43F320FC}"/>
              </a:ext>
            </a:extLst>
          </p:cNvPr>
          <p:cNvSpPr/>
          <p:nvPr/>
        </p:nvSpPr>
        <p:spPr>
          <a:xfrm>
            <a:off x="2817867" y="4306971"/>
            <a:ext cx="1642319" cy="463382"/>
          </a:xfrm>
          <a:prstGeom prst="wedgeRectCallout">
            <a:avLst>
              <a:gd name="adj1" fmla="val 61405"/>
              <a:gd name="adj2" fmla="val -1466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말풍선이 나타나는 위치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6B87CBB6-B95D-5F00-6CEB-CE80DF8BA76D}"/>
              </a:ext>
            </a:extLst>
          </p:cNvPr>
          <p:cNvSpPr/>
          <p:nvPr/>
        </p:nvSpPr>
        <p:spPr>
          <a:xfrm>
            <a:off x="1845302" y="2141009"/>
            <a:ext cx="2539854" cy="891465"/>
          </a:xfrm>
          <a:prstGeom prst="wedgeRectCallout">
            <a:avLst>
              <a:gd name="adj1" fmla="val 74056"/>
              <a:gd name="adj2" fmla="val 6594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합쳤을 때 모양이 같은 말풍선 조각을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대답 칸으로 끌어 당긴다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1E729-4E4A-2F38-68D4-6BEA97888903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813E06-5568-7BC1-2E34-531659F37B03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203387-B5EF-638E-F8D2-ED10ED2E5AC6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75B36A-727A-2234-7967-0440FF8D7A1B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F260F4-C014-22C9-CB76-9D02AB961505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1228EB-A18B-C78B-8A06-1123C25C6E9D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F90547-5A1A-3FB2-9695-0007D46B4993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26ECDA-8E90-7404-1EB3-CB6AB1D2F04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0F7528-7648-8490-191E-0E71E58BD1C7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D18568-9209-559E-1ED7-8DC2B588C1DB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FD2EE4-00BD-431A-BD73-14E79CC53744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0E4872-B257-9B5C-C514-D314FF77EEE1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C798B0-D916-8100-4D52-F15C181B594E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E981CB68-2E5C-8AF1-086F-D0815E3298D8}"/>
              </a:ext>
            </a:extLst>
          </p:cNvPr>
          <p:cNvSpPr/>
          <p:nvPr/>
        </p:nvSpPr>
        <p:spPr>
          <a:xfrm>
            <a:off x="2147582" y="1057275"/>
            <a:ext cx="4018326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화면 안에는 두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가 대립하고 있는 것을 카메라에 비춰준다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</a:t>
            </a:r>
            <a:r>
              <a:rPr lang="ko-KR" altLang="en-US" sz="1000" dirty="0" err="1">
                <a:solidFill>
                  <a:schemeClr val="bg1"/>
                </a:solidFill>
              </a:rPr>
              <a:t>맵에서의</a:t>
            </a:r>
            <a:r>
              <a:rPr lang="ko-KR" altLang="en-US" sz="1000" dirty="0">
                <a:solidFill>
                  <a:schemeClr val="bg1"/>
                </a:solidFill>
              </a:rPr>
              <a:t> 모습을 보여줄 것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옆에 게이지가 존재하고 해당 게이지를 줄이는 것이 목표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9CEAD2-C028-D9D9-2C54-1D81796808C9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0F45CC-F3BD-7B0C-56B5-3214C5B854F7}"/>
              </a:ext>
            </a:extLst>
          </p:cNvPr>
          <p:cNvSpPr/>
          <p:nvPr/>
        </p:nvSpPr>
        <p:spPr>
          <a:xfrm>
            <a:off x="847288" y="3995520"/>
            <a:ext cx="4309658" cy="575676"/>
          </a:xfrm>
          <a:prstGeom prst="wedgeRectCallout">
            <a:avLst>
              <a:gd name="adj1" fmla="val 24042"/>
              <a:gd name="adj2" fmla="val 8505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퍼즐 조각판에서 맞는 조각들을 골라 </a:t>
            </a:r>
            <a:r>
              <a:rPr lang="ko-KR" altLang="en-US" sz="1050" dirty="0" err="1">
                <a:solidFill>
                  <a:schemeClr val="bg1"/>
                </a:solidFill>
              </a:rPr>
              <a:t>대답칸에</a:t>
            </a:r>
            <a:r>
              <a:rPr lang="ko-KR" altLang="en-US" sz="1050" dirty="0">
                <a:solidFill>
                  <a:schemeClr val="bg1"/>
                </a:solidFill>
              </a:rPr>
              <a:t> 올려서 대답하는 방식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02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결과창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6867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체크리스트를 통해서 의뢰주와 확인하는 컨셉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성공 혹은 실패에 대한 도장을 받으면서 의뢰가 끝나는 컨셉으로 제작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73426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결과창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718CD9-CD66-177A-B7DB-C944C9420529}"/>
              </a:ext>
            </a:extLst>
          </p:cNvPr>
          <p:cNvSpPr/>
          <p:nvPr/>
        </p:nvSpPr>
        <p:spPr>
          <a:xfrm>
            <a:off x="3273104" y="962637"/>
            <a:ext cx="5645791" cy="53857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7A051-157D-EBBE-61D3-4B7937FAB2D4}"/>
              </a:ext>
            </a:extLst>
          </p:cNvPr>
          <p:cNvSpPr txBox="1"/>
          <p:nvPr/>
        </p:nvSpPr>
        <p:spPr>
          <a:xfrm>
            <a:off x="3993509" y="12629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1C1B93-9206-BC72-C16A-EE641F98CB6C}"/>
              </a:ext>
            </a:extLst>
          </p:cNvPr>
          <p:cNvSpPr/>
          <p:nvPr/>
        </p:nvSpPr>
        <p:spPr>
          <a:xfrm>
            <a:off x="3398939" y="1150340"/>
            <a:ext cx="594570" cy="5945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14CC6F-B2D2-B640-0281-760BC8E1F767}"/>
              </a:ext>
            </a:extLst>
          </p:cNvPr>
          <p:cNvSpPr/>
          <p:nvPr/>
        </p:nvSpPr>
        <p:spPr>
          <a:xfrm>
            <a:off x="3742888" y="2449585"/>
            <a:ext cx="4688048" cy="3145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CE2997-6099-FB8C-4079-3DF873ABC826}"/>
              </a:ext>
            </a:extLst>
          </p:cNvPr>
          <p:cNvGrpSpPr/>
          <p:nvPr/>
        </p:nvGrpSpPr>
        <p:grpSpPr>
          <a:xfrm>
            <a:off x="3793788" y="2711656"/>
            <a:ext cx="1553369" cy="434613"/>
            <a:chOff x="2156537" y="2132815"/>
            <a:chExt cx="1553369" cy="4346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87563A-BF21-2328-5C80-34A873198E92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trike="sngStrike" dirty="0"/>
                <a:t>의뢰 목표 </a:t>
              </a:r>
              <a:r>
                <a:rPr lang="en-US" altLang="ko-KR" sz="1400" strike="sngStrike" dirty="0"/>
                <a:t>1</a:t>
              </a:r>
              <a:endParaRPr lang="ko-KR" altLang="en-US" sz="1400" strike="sngStrike" dirty="0"/>
            </a:p>
          </p:txBody>
        </p:sp>
        <p:pic>
          <p:nvPicPr>
            <p:cNvPr id="11" name="그래픽 10" descr="확인란 선택됨 윤곽선">
              <a:extLst>
                <a:ext uri="{FF2B5EF4-FFF2-40B4-BE49-F238E27FC236}">
                  <a16:creationId xmlns:a16="http://schemas.microsoft.com/office/drawing/2014/main" id="{72FDD610-1E49-CF57-8C89-9F2DC14B2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6CE140D-B897-516E-64AD-A386B939B638}"/>
              </a:ext>
            </a:extLst>
          </p:cNvPr>
          <p:cNvGrpSpPr/>
          <p:nvPr/>
        </p:nvGrpSpPr>
        <p:grpSpPr>
          <a:xfrm>
            <a:off x="3793788" y="3442651"/>
            <a:ext cx="1553369" cy="434613"/>
            <a:chOff x="2156537" y="2132815"/>
            <a:chExt cx="1553369" cy="4346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9A5D2A-C801-2282-BD23-DD581B61628B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trike="sngStrike" dirty="0"/>
                <a:t>의뢰 목표 </a:t>
              </a:r>
              <a:r>
                <a:rPr lang="en-US" altLang="ko-KR" sz="1400" strike="sngStrike" dirty="0"/>
                <a:t>2</a:t>
              </a:r>
              <a:endParaRPr lang="ko-KR" altLang="en-US" sz="1400" strike="sngStrike" dirty="0"/>
            </a:p>
          </p:txBody>
        </p:sp>
        <p:pic>
          <p:nvPicPr>
            <p:cNvPr id="17" name="그래픽 16" descr="확인란 선택됨 윤곽선">
              <a:extLst>
                <a:ext uri="{FF2B5EF4-FFF2-40B4-BE49-F238E27FC236}">
                  <a16:creationId xmlns:a16="http://schemas.microsoft.com/office/drawing/2014/main" id="{202D1E99-8F37-D8D6-1356-B0952D12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39029B-DE4C-9A33-2500-BB8B294ED57C}"/>
              </a:ext>
            </a:extLst>
          </p:cNvPr>
          <p:cNvGrpSpPr/>
          <p:nvPr/>
        </p:nvGrpSpPr>
        <p:grpSpPr>
          <a:xfrm>
            <a:off x="3793788" y="4173646"/>
            <a:ext cx="1553369" cy="434613"/>
            <a:chOff x="2156537" y="2132815"/>
            <a:chExt cx="1553369" cy="4346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F739F-48B1-E67B-AE02-D83C8A23D30A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목표 </a:t>
              </a:r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pic>
          <p:nvPicPr>
            <p:cNvPr id="20" name="그래픽 19" descr="확인란 선택됨 윤곽선">
              <a:extLst>
                <a:ext uri="{FF2B5EF4-FFF2-40B4-BE49-F238E27FC236}">
                  <a16:creationId xmlns:a16="http://schemas.microsoft.com/office/drawing/2014/main" id="{ADFD26DA-4B31-CA82-6A84-D5B9BF602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B48BD18-5EEB-BC9B-14C8-6CCAB87FBF54}"/>
              </a:ext>
            </a:extLst>
          </p:cNvPr>
          <p:cNvGrpSpPr/>
          <p:nvPr/>
        </p:nvGrpSpPr>
        <p:grpSpPr>
          <a:xfrm>
            <a:off x="3793788" y="4904640"/>
            <a:ext cx="1553369" cy="434613"/>
            <a:chOff x="2156537" y="2132815"/>
            <a:chExt cx="1553369" cy="4346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60CCCC-005D-9CFB-98D4-EB748A40B56E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목표 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pic>
          <p:nvPicPr>
            <p:cNvPr id="23" name="그래픽 22" descr="확인란 선택됨 윤곽선">
              <a:extLst>
                <a:ext uri="{FF2B5EF4-FFF2-40B4-BE49-F238E27FC236}">
                  <a16:creationId xmlns:a16="http://schemas.microsoft.com/office/drawing/2014/main" id="{9CBF0F14-1252-061D-096F-900E36CAA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E1100E-981A-C16E-878E-573011CA3845}"/>
              </a:ext>
            </a:extLst>
          </p:cNvPr>
          <p:cNvSpPr/>
          <p:nvPr/>
        </p:nvSpPr>
        <p:spPr>
          <a:xfrm>
            <a:off x="6904139" y="1263267"/>
            <a:ext cx="18679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509C4CA-1E90-5F61-6003-4621E6B9E950}"/>
              </a:ext>
            </a:extLst>
          </p:cNvPr>
          <p:cNvSpPr/>
          <p:nvPr/>
        </p:nvSpPr>
        <p:spPr>
          <a:xfrm>
            <a:off x="7838113" y="5809209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다음으로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44AD021-B490-4826-98E5-E13FE9709602}"/>
              </a:ext>
            </a:extLst>
          </p:cNvPr>
          <p:cNvSpPr/>
          <p:nvPr/>
        </p:nvSpPr>
        <p:spPr>
          <a:xfrm>
            <a:off x="7113864" y="4168905"/>
            <a:ext cx="1658223" cy="155196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성공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실패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여부</a:t>
            </a:r>
          </a:p>
        </p:txBody>
      </p:sp>
    </p:spTree>
    <p:extLst>
      <p:ext uri="{BB962C8B-B14F-4D97-AF65-F5344CB8AC3E}">
        <p14:creationId xmlns:p14="http://schemas.microsoft.com/office/powerpoint/2010/main" val="1233666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결과창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상세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718CD9-CD66-177A-B7DB-C944C9420529}"/>
              </a:ext>
            </a:extLst>
          </p:cNvPr>
          <p:cNvSpPr/>
          <p:nvPr/>
        </p:nvSpPr>
        <p:spPr>
          <a:xfrm>
            <a:off x="3273104" y="962637"/>
            <a:ext cx="5645791" cy="53857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7A051-157D-EBBE-61D3-4B7937FAB2D4}"/>
              </a:ext>
            </a:extLst>
          </p:cNvPr>
          <p:cNvSpPr txBox="1"/>
          <p:nvPr/>
        </p:nvSpPr>
        <p:spPr>
          <a:xfrm>
            <a:off x="3993509" y="12629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1C1B93-9206-BC72-C16A-EE641F98CB6C}"/>
              </a:ext>
            </a:extLst>
          </p:cNvPr>
          <p:cNvSpPr/>
          <p:nvPr/>
        </p:nvSpPr>
        <p:spPr>
          <a:xfrm>
            <a:off x="3398939" y="1150340"/>
            <a:ext cx="594570" cy="5945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14CC6F-B2D2-B640-0281-760BC8E1F767}"/>
              </a:ext>
            </a:extLst>
          </p:cNvPr>
          <p:cNvSpPr/>
          <p:nvPr/>
        </p:nvSpPr>
        <p:spPr>
          <a:xfrm>
            <a:off x="3742888" y="2449585"/>
            <a:ext cx="4688048" cy="3145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CE2997-6099-FB8C-4079-3DF873ABC826}"/>
              </a:ext>
            </a:extLst>
          </p:cNvPr>
          <p:cNvGrpSpPr/>
          <p:nvPr/>
        </p:nvGrpSpPr>
        <p:grpSpPr>
          <a:xfrm>
            <a:off x="3793788" y="2711656"/>
            <a:ext cx="1553369" cy="434613"/>
            <a:chOff x="2156537" y="2132815"/>
            <a:chExt cx="1553369" cy="4346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87563A-BF21-2328-5C80-34A873198E92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trike="sngStrike" dirty="0"/>
                <a:t>의뢰 목표 </a:t>
              </a:r>
              <a:r>
                <a:rPr lang="en-US" altLang="ko-KR" sz="1400" strike="sngStrike" dirty="0"/>
                <a:t>1</a:t>
              </a:r>
              <a:endParaRPr lang="ko-KR" altLang="en-US" sz="1400" strike="sngStrike" dirty="0"/>
            </a:p>
          </p:txBody>
        </p:sp>
        <p:pic>
          <p:nvPicPr>
            <p:cNvPr id="11" name="그래픽 10" descr="확인란 선택됨 윤곽선">
              <a:extLst>
                <a:ext uri="{FF2B5EF4-FFF2-40B4-BE49-F238E27FC236}">
                  <a16:creationId xmlns:a16="http://schemas.microsoft.com/office/drawing/2014/main" id="{72FDD610-1E49-CF57-8C89-9F2DC14B2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6CE140D-B897-516E-64AD-A386B939B638}"/>
              </a:ext>
            </a:extLst>
          </p:cNvPr>
          <p:cNvGrpSpPr/>
          <p:nvPr/>
        </p:nvGrpSpPr>
        <p:grpSpPr>
          <a:xfrm>
            <a:off x="3793788" y="3442651"/>
            <a:ext cx="1553369" cy="434613"/>
            <a:chOff x="2156537" y="2132815"/>
            <a:chExt cx="1553369" cy="4346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9A5D2A-C801-2282-BD23-DD581B61628B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trike="sngStrike" dirty="0"/>
                <a:t>의뢰 목표 </a:t>
              </a:r>
              <a:r>
                <a:rPr lang="en-US" altLang="ko-KR" sz="1400" strike="sngStrike" dirty="0"/>
                <a:t>2</a:t>
              </a:r>
              <a:endParaRPr lang="ko-KR" altLang="en-US" sz="1400" strike="sngStrike" dirty="0"/>
            </a:p>
          </p:txBody>
        </p:sp>
        <p:pic>
          <p:nvPicPr>
            <p:cNvPr id="17" name="그래픽 16" descr="확인란 선택됨 윤곽선">
              <a:extLst>
                <a:ext uri="{FF2B5EF4-FFF2-40B4-BE49-F238E27FC236}">
                  <a16:creationId xmlns:a16="http://schemas.microsoft.com/office/drawing/2014/main" id="{202D1E99-8F37-D8D6-1356-B0952D12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39029B-DE4C-9A33-2500-BB8B294ED57C}"/>
              </a:ext>
            </a:extLst>
          </p:cNvPr>
          <p:cNvGrpSpPr/>
          <p:nvPr/>
        </p:nvGrpSpPr>
        <p:grpSpPr>
          <a:xfrm>
            <a:off x="3793788" y="4173646"/>
            <a:ext cx="1553369" cy="434613"/>
            <a:chOff x="2156537" y="2132815"/>
            <a:chExt cx="1553369" cy="4346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F739F-48B1-E67B-AE02-D83C8A23D30A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목표 </a:t>
              </a:r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pic>
          <p:nvPicPr>
            <p:cNvPr id="20" name="그래픽 19" descr="확인란 선택됨 윤곽선">
              <a:extLst>
                <a:ext uri="{FF2B5EF4-FFF2-40B4-BE49-F238E27FC236}">
                  <a16:creationId xmlns:a16="http://schemas.microsoft.com/office/drawing/2014/main" id="{ADFD26DA-4B31-CA82-6A84-D5B9BF602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B48BD18-5EEB-BC9B-14C8-6CCAB87FBF54}"/>
              </a:ext>
            </a:extLst>
          </p:cNvPr>
          <p:cNvGrpSpPr/>
          <p:nvPr/>
        </p:nvGrpSpPr>
        <p:grpSpPr>
          <a:xfrm>
            <a:off x="3793788" y="4904640"/>
            <a:ext cx="1553369" cy="434613"/>
            <a:chOff x="2156537" y="2132815"/>
            <a:chExt cx="1553369" cy="4346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60CCCC-005D-9CFB-98D4-EB748A40B56E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목표 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pic>
          <p:nvPicPr>
            <p:cNvPr id="23" name="그래픽 22" descr="확인란 선택됨 윤곽선">
              <a:extLst>
                <a:ext uri="{FF2B5EF4-FFF2-40B4-BE49-F238E27FC236}">
                  <a16:creationId xmlns:a16="http://schemas.microsoft.com/office/drawing/2014/main" id="{9CBF0F14-1252-061D-096F-900E36CAA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E1100E-981A-C16E-878E-573011CA3845}"/>
              </a:ext>
            </a:extLst>
          </p:cNvPr>
          <p:cNvSpPr/>
          <p:nvPr/>
        </p:nvSpPr>
        <p:spPr>
          <a:xfrm>
            <a:off x="6904139" y="1263267"/>
            <a:ext cx="18679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509C4CA-1E90-5F61-6003-4621E6B9E950}"/>
              </a:ext>
            </a:extLst>
          </p:cNvPr>
          <p:cNvSpPr/>
          <p:nvPr/>
        </p:nvSpPr>
        <p:spPr>
          <a:xfrm>
            <a:off x="7838113" y="5809209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다음으로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44AD021-B490-4826-98E5-E13FE9709602}"/>
              </a:ext>
            </a:extLst>
          </p:cNvPr>
          <p:cNvSpPr/>
          <p:nvPr/>
        </p:nvSpPr>
        <p:spPr>
          <a:xfrm>
            <a:off x="7113864" y="4168905"/>
            <a:ext cx="1658223" cy="155196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성공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실패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여부</a:t>
            </a:r>
          </a:p>
        </p:txBody>
      </p:sp>
    </p:spTree>
    <p:extLst>
      <p:ext uri="{BB962C8B-B14F-4D97-AF65-F5344CB8AC3E}">
        <p14:creationId xmlns:p14="http://schemas.microsoft.com/office/powerpoint/2010/main" val="1601990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AB2B7218-BB55-6A4D-A354-61F6CCF7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FAD503-1B44-824E-40F0-FDCE943C6F01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090840D-D540-4A2F-B5CD-FD98956C6AAF}"/>
              </a:ext>
            </a:extLst>
          </p:cNvPr>
          <p:cNvSpPr/>
          <p:nvPr/>
        </p:nvSpPr>
        <p:spPr>
          <a:xfrm>
            <a:off x="1054216" y="4238998"/>
            <a:ext cx="4669419" cy="826314"/>
          </a:xfrm>
          <a:prstGeom prst="wedgeRectCallout">
            <a:avLst>
              <a:gd name="adj1" fmla="val 58623"/>
              <a:gd name="adj2" fmla="val -3025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의뢰를 받기 전 의뢰메일 위에 마우스를 가져가면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간단한 스토리 요약이 나온다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04724E-B388-A36E-1E6A-DDE0F25532C0}"/>
              </a:ext>
            </a:extLst>
          </p:cNvPr>
          <p:cNvSpPr/>
          <p:nvPr/>
        </p:nvSpPr>
        <p:spPr>
          <a:xfrm>
            <a:off x="6095999" y="2921453"/>
            <a:ext cx="2290195" cy="2921371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 요약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글씨크기 </a:t>
            </a:r>
            <a:r>
              <a:rPr lang="en-US" altLang="ko-KR" dirty="0">
                <a:solidFill>
                  <a:schemeClr val="tx1"/>
                </a:solidFill>
              </a:rPr>
              <a:t>: 9pt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AB269BE-55FA-8162-4191-941E36CB6476}"/>
              </a:ext>
            </a:extLst>
          </p:cNvPr>
          <p:cNvSpPr/>
          <p:nvPr/>
        </p:nvSpPr>
        <p:spPr>
          <a:xfrm>
            <a:off x="3850320" y="514721"/>
            <a:ext cx="4669419" cy="826314"/>
          </a:xfrm>
          <a:prstGeom prst="wedgeRectCallout">
            <a:avLst>
              <a:gd name="adj1" fmla="val 22691"/>
              <a:gd name="adj2" fmla="val 8344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받은 의뢰는 체크 표시되며 불투명도 </a:t>
            </a:r>
            <a:r>
              <a:rPr lang="en-US" altLang="ko-KR" sz="1400" dirty="0">
                <a:solidFill>
                  <a:schemeClr val="bg1"/>
                </a:solidFill>
              </a:rPr>
              <a:t>75%</a:t>
            </a:r>
            <a:r>
              <a:rPr lang="ko-KR" altLang="en-US" sz="1400" dirty="0">
                <a:solidFill>
                  <a:schemeClr val="bg1"/>
                </a:solidFill>
              </a:rPr>
              <a:t>가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 아이콘을 통해 어떤 의뢰인지 나타낸다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1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D071DD-FDC6-5ACA-F51B-5CB413EC2495}"/>
              </a:ext>
            </a:extLst>
          </p:cNvPr>
          <p:cNvSpPr/>
          <p:nvPr/>
        </p:nvSpPr>
        <p:spPr>
          <a:xfrm>
            <a:off x="761478" y="1199842"/>
            <a:ext cx="2927757" cy="4278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3C9A9-3A80-7DAB-8708-130D87C0CA11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팝업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ADBB69-F382-407F-47D5-BDD63BBE9AC4}"/>
              </a:ext>
            </a:extLst>
          </p:cNvPr>
          <p:cNvSpPr/>
          <p:nvPr/>
        </p:nvSpPr>
        <p:spPr>
          <a:xfrm>
            <a:off x="997068" y="1352243"/>
            <a:ext cx="2456576" cy="434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#UI</a:t>
            </a:r>
            <a:r>
              <a:rPr lang="ko-KR" altLang="en-US" sz="15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302563-E5FB-3DB9-047D-9DDB95FCF8F7}"/>
              </a:ext>
            </a:extLst>
          </p:cNvPr>
          <p:cNvSpPr/>
          <p:nvPr/>
        </p:nvSpPr>
        <p:spPr>
          <a:xfrm>
            <a:off x="997068" y="2083483"/>
            <a:ext cx="2456576" cy="26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#UI</a:t>
            </a:r>
            <a:r>
              <a:rPr lang="ko-KR" altLang="en-US" sz="1500" dirty="0">
                <a:solidFill>
                  <a:schemeClr val="tx1"/>
                </a:solidFill>
              </a:rPr>
              <a:t>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FC6588-A30F-9D78-F76C-5C0A0555C926}"/>
              </a:ext>
            </a:extLst>
          </p:cNvPr>
          <p:cNvSpPr/>
          <p:nvPr/>
        </p:nvSpPr>
        <p:spPr>
          <a:xfrm>
            <a:off x="994449" y="4881103"/>
            <a:ext cx="914400" cy="43461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5C88C4-DF0E-CF63-555D-0DE0B6B795B1}"/>
              </a:ext>
            </a:extLst>
          </p:cNvPr>
          <p:cNvSpPr/>
          <p:nvPr/>
        </p:nvSpPr>
        <p:spPr>
          <a:xfrm>
            <a:off x="2539244" y="4881103"/>
            <a:ext cx="914400" cy="43461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아니오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8B670-C0C4-82C0-159C-FA78DAAD734D}"/>
              </a:ext>
            </a:extLst>
          </p:cNvPr>
          <p:cNvSpPr/>
          <p:nvPr/>
        </p:nvSpPr>
        <p:spPr>
          <a:xfrm>
            <a:off x="4747647" y="1352243"/>
            <a:ext cx="3918181" cy="2439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77F284-4477-BB7D-29B3-81C225DCCC18}"/>
              </a:ext>
            </a:extLst>
          </p:cNvPr>
          <p:cNvSpPr/>
          <p:nvPr/>
        </p:nvSpPr>
        <p:spPr>
          <a:xfrm>
            <a:off x="4983236" y="1504644"/>
            <a:ext cx="3447699" cy="434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96C9E7-C871-6B2E-95A1-54CF3A4934BA}"/>
              </a:ext>
            </a:extLst>
          </p:cNvPr>
          <p:cNvSpPr/>
          <p:nvPr/>
        </p:nvSpPr>
        <p:spPr>
          <a:xfrm>
            <a:off x="4983236" y="3279178"/>
            <a:ext cx="780001" cy="3707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F7DA52-0258-A71B-A8F4-2DC3A7D705E6}"/>
              </a:ext>
            </a:extLst>
          </p:cNvPr>
          <p:cNvSpPr/>
          <p:nvPr/>
        </p:nvSpPr>
        <p:spPr>
          <a:xfrm>
            <a:off x="7650934" y="3279178"/>
            <a:ext cx="780001" cy="3707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아니오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818F98-1339-671D-D4C2-8525DBA4BF5F}"/>
              </a:ext>
            </a:extLst>
          </p:cNvPr>
          <p:cNvSpPr/>
          <p:nvPr/>
        </p:nvSpPr>
        <p:spPr>
          <a:xfrm>
            <a:off x="5083904" y="2027249"/>
            <a:ext cx="628999" cy="6289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5BFE8E-48BA-09A5-70F2-D3F09E9AC348}"/>
              </a:ext>
            </a:extLst>
          </p:cNvPr>
          <p:cNvSpPr/>
          <p:nvPr/>
        </p:nvSpPr>
        <p:spPr>
          <a:xfrm>
            <a:off x="5842369" y="2149260"/>
            <a:ext cx="2503851" cy="418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ACDDAD-40CA-2063-58FA-7D8A0FDE64E6}"/>
              </a:ext>
            </a:extLst>
          </p:cNvPr>
          <p:cNvGrpSpPr/>
          <p:nvPr/>
        </p:nvGrpSpPr>
        <p:grpSpPr>
          <a:xfrm>
            <a:off x="5858973" y="2778231"/>
            <a:ext cx="1695528" cy="434613"/>
            <a:chOff x="5669776" y="2803398"/>
            <a:chExt cx="1695528" cy="434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201061-3570-D074-A60A-CDB545F4A258}"/>
                </a:ext>
              </a:extLst>
            </p:cNvPr>
            <p:cNvSpPr txBox="1"/>
            <p:nvPr/>
          </p:nvSpPr>
          <p:spPr>
            <a:xfrm>
              <a:off x="6064948" y="2897594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다시 표시하지 않기</a:t>
              </a:r>
            </a:p>
          </p:txBody>
        </p:sp>
        <p:pic>
          <p:nvPicPr>
            <p:cNvPr id="20" name="그래픽 19" descr="확인란 선택됨 윤곽선">
              <a:extLst>
                <a:ext uri="{FF2B5EF4-FFF2-40B4-BE49-F238E27FC236}">
                  <a16:creationId xmlns:a16="http://schemas.microsoft.com/office/drawing/2014/main" id="{561AB086-A486-1C5D-0D60-AB52571D3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9776" y="2803398"/>
              <a:ext cx="434613" cy="434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982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86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48462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49904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33794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43668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35C4A-DE2B-1EFC-4865-04F7BCDBC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9" b="7278"/>
          <a:stretch/>
        </p:blipFill>
        <p:spPr>
          <a:xfrm>
            <a:off x="1736623" y="1268017"/>
            <a:ext cx="8711823" cy="365185"/>
          </a:xfrm>
          <a:prstGeom prst="rect">
            <a:avLst/>
          </a:prstGeom>
        </p:spPr>
      </p:pic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6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상세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A990B-F3E1-16D5-254A-9C562731B5F7}"/>
              </a:ext>
            </a:extLst>
          </p:cNvPr>
          <p:cNvSpPr/>
          <p:nvPr/>
        </p:nvSpPr>
        <p:spPr>
          <a:xfrm>
            <a:off x="1694576" y="2425292"/>
            <a:ext cx="8781203" cy="3542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B929D98F-4E9E-ECBA-8EBC-119B20F069EE}"/>
              </a:ext>
            </a:extLst>
          </p:cNvPr>
          <p:cNvSpPr/>
          <p:nvPr/>
        </p:nvSpPr>
        <p:spPr>
          <a:xfrm>
            <a:off x="4160365" y="1214744"/>
            <a:ext cx="4669419" cy="826314"/>
          </a:xfrm>
          <a:prstGeom prst="wedgeRectCallout">
            <a:avLst>
              <a:gd name="adj1" fmla="val 19817"/>
              <a:gd name="adj2" fmla="val 936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의뢰의 </a:t>
            </a:r>
            <a:r>
              <a:rPr lang="ko-KR" altLang="en-US" sz="1400" dirty="0" err="1">
                <a:solidFill>
                  <a:schemeClr val="bg1"/>
                </a:solidFill>
              </a:rPr>
              <a:t>내요을</a:t>
            </a:r>
            <a:r>
              <a:rPr lang="ko-KR" altLang="en-US" sz="1400" dirty="0">
                <a:solidFill>
                  <a:schemeClr val="bg1"/>
                </a:solidFill>
              </a:rPr>
              <a:t> 확인하고 수락을 받을 수 있는 창 생김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의뢰가 커지면서 위아래로 미는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4080550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AA0A661-8EB2-A83D-4EA8-E37BCAA0F586}"/>
              </a:ext>
            </a:extLst>
          </p:cNvPr>
          <p:cNvSpPr/>
          <p:nvPr/>
        </p:nvSpPr>
        <p:spPr>
          <a:xfrm>
            <a:off x="5746459" y="2588345"/>
            <a:ext cx="755009" cy="2148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73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2670131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E02868-F463-E7E8-42E2-E39CB8D0F0B8}"/>
              </a:ext>
            </a:extLst>
          </p:cNvPr>
          <p:cNvSpPr/>
          <p:nvPr/>
        </p:nvSpPr>
        <p:spPr>
          <a:xfrm>
            <a:off x="5813570" y="3678175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0CF288-1775-630D-3083-06D67C2955A8}"/>
              </a:ext>
            </a:extLst>
          </p:cNvPr>
          <p:cNvSpPr/>
          <p:nvPr/>
        </p:nvSpPr>
        <p:spPr>
          <a:xfrm rot="10800000">
            <a:off x="5813569" y="2029449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8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3685200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07672" y="2027290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7714693-1230-5775-F888-E1EED3E88982}"/>
              </a:ext>
            </a:extLst>
          </p:cNvPr>
          <p:cNvSpPr/>
          <p:nvPr/>
        </p:nvSpPr>
        <p:spPr>
          <a:xfrm>
            <a:off x="5707671" y="4620222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65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705397" y="4660119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18492" y="2093182"/>
            <a:ext cx="755009" cy="2520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14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7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 – </a:t>
            </a:r>
            <a:r>
              <a:rPr lang="ko-KR" altLang="en-US" dirty="0"/>
              <a:t>상세설명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아이템 이름</a:t>
            </a:r>
            <a:r>
              <a:rPr lang="en-US" altLang="ko-KR" sz="1100" dirty="0">
                <a:solidFill>
                  <a:schemeClr val="bg1"/>
                </a:solidFill>
              </a:rPr>
              <a:t>5pt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96D4FEB-C4A2-8F99-DB40-B368E9248481}"/>
              </a:ext>
            </a:extLst>
          </p:cNvPr>
          <p:cNvSpPr/>
          <p:nvPr/>
        </p:nvSpPr>
        <p:spPr>
          <a:xfrm>
            <a:off x="1287446" y="3548023"/>
            <a:ext cx="3038476" cy="646468"/>
          </a:xfrm>
          <a:prstGeom prst="wedgeRectCallout">
            <a:avLst>
              <a:gd name="adj1" fmla="val 54515"/>
              <a:gd name="adj2" fmla="val -2220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어떤 부위에 아이템이 있는지 보여줌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거울을 보고 있는 정비 하는 것처럼 표현</a:t>
            </a:r>
          </a:p>
        </p:txBody>
      </p:sp>
    </p:spTree>
    <p:extLst>
      <p:ext uri="{BB962C8B-B14F-4D97-AF65-F5344CB8AC3E}">
        <p14:creationId xmlns:p14="http://schemas.microsoft.com/office/powerpoint/2010/main" val="1944812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9292"/>
              </p:ext>
            </p:extLst>
          </p:nvPr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54942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04575E-AC65-AE0D-C6F7-A48B6EDF3232}"/>
              </a:ext>
            </a:extLst>
          </p:cNvPr>
          <p:cNvSpPr txBox="1"/>
          <p:nvPr/>
        </p:nvSpPr>
        <p:spPr>
          <a:xfrm>
            <a:off x="285226" y="2432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플로우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B51DF-7B14-FAF6-6159-569FA9C0C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2754376"/>
            <a:ext cx="2399251" cy="13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03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크기 </a:t>
            </a:r>
            <a:r>
              <a:rPr lang="en-US" altLang="ko-KR" sz="1200" dirty="0">
                <a:solidFill>
                  <a:schemeClr val="bg1"/>
                </a:solidFill>
              </a:rPr>
              <a:t>: 9pt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81173E-3B3D-0D7A-B776-D636F44D692E}"/>
              </a:ext>
            </a:extLst>
          </p:cNvPr>
          <p:cNvSpPr/>
          <p:nvPr/>
        </p:nvSpPr>
        <p:spPr>
          <a:xfrm>
            <a:off x="5029135" y="1177206"/>
            <a:ext cx="2008509" cy="1433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4823E6E-87B1-CE23-46D6-33E588EC8515}"/>
              </a:ext>
            </a:extLst>
          </p:cNvPr>
          <p:cNvSpPr/>
          <p:nvPr/>
        </p:nvSpPr>
        <p:spPr>
          <a:xfrm>
            <a:off x="7243940" y="1177206"/>
            <a:ext cx="3850640" cy="826314"/>
          </a:xfrm>
          <a:prstGeom prst="wedgeRectCallout">
            <a:avLst>
              <a:gd name="adj1" fmla="val -54121"/>
              <a:gd name="adj2" fmla="val -221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장착한 아이템과 비교하여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높을 경우 초록색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낮을 경우 빨간색으로 표시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86B4B35-29A5-A027-A418-66F8A72B0C78}"/>
              </a:ext>
            </a:extLst>
          </p:cNvPr>
          <p:cNvSpPr/>
          <p:nvPr/>
        </p:nvSpPr>
        <p:spPr>
          <a:xfrm>
            <a:off x="95679" y="3815238"/>
            <a:ext cx="3850640" cy="826314"/>
          </a:xfrm>
          <a:prstGeom prst="wedgeRectCallout">
            <a:avLst>
              <a:gd name="adj1" fmla="val 54155"/>
              <a:gd name="adj2" fmla="val -3431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부위에 장착 가능한 아이템을 위쪽으로 정렬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DCB76-9AE5-0427-D36E-940DE804B32F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484217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0008864" y="5000812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9590813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10468319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0055084" y="5293453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9634859" y="5776622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10522255" y="5813688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2AA57-0B53-2104-0962-113CAFA13D7D}"/>
              </a:ext>
            </a:extLst>
          </p:cNvPr>
          <p:cNvSpPr/>
          <p:nvPr/>
        </p:nvSpPr>
        <p:spPr>
          <a:xfrm>
            <a:off x="1176023" y="1909236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E2634-4619-5D45-AF02-DE7FBB14B4FA}"/>
              </a:ext>
            </a:extLst>
          </p:cNvPr>
          <p:cNvSpPr>
            <a:spLocks noChangeAspect="1"/>
          </p:cNvSpPr>
          <p:nvPr/>
        </p:nvSpPr>
        <p:spPr>
          <a:xfrm>
            <a:off x="1054216" y="830509"/>
            <a:ext cx="10083567" cy="567200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3C570D-90AA-7CE2-094D-A90AB8B7AFC6}"/>
              </a:ext>
            </a:extLst>
          </p:cNvPr>
          <p:cNvSpPr>
            <a:spLocks noChangeAspect="1"/>
          </p:cNvSpPr>
          <p:nvPr/>
        </p:nvSpPr>
        <p:spPr>
          <a:xfrm>
            <a:off x="7290238" y="1169689"/>
            <a:ext cx="3451104" cy="5176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4">
            <a:extLst>
              <a:ext uri="{FF2B5EF4-FFF2-40B4-BE49-F238E27FC236}">
                <a16:creationId xmlns:a16="http://schemas.microsoft.com/office/drawing/2014/main" id="{C18ED5BD-2C50-F096-93B2-03579413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8202"/>
              </p:ext>
            </p:extLst>
          </p:nvPr>
        </p:nvGraphicFramePr>
        <p:xfrm>
          <a:off x="7437262" y="3664159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85ECF2-DCE1-338F-6742-173A1F57F845}"/>
              </a:ext>
            </a:extLst>
          </p:cNvPr>
          <p:cNvSpPr/>
          <p:nvPr/>
        </p:nvSpPr>
        <p:spPr>
          <a:xfrm>
            <a:off x="7466686" y="1530874"/>
            <a:ext cx="792949" cy="792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095A73-CB3E-1C59-026B-0633C9B5A1D7}"/>
              </a:ext>
            </a:extLst>
          </p:cNvPr>
          <p:cNvSpPr/>
          <p:nvPr/>
        </p:nvSpPr>
        <p:spPr>
          <a:xfrm>
            <a:off x="7632567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D81D4E-8DBE-5F9C-6155-FECF92A9E4E9}"/>
              </a:ext>
            </a:extLst>
          </p:cNvPr>
          <p:cNvSpPr/>
          <p:nvPr/>
        </p:nvSpPr>
        <p:spPr>
          <a:xfrm>
            <a:off x="9289613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A0E7F5-9C7E-0A19-D76B-54759703C1C9}"/>
              </a:ext>
            </a:extLst>
          </p:cNvPr>
          <p:cNvSpPr/>
          <p:nvPr/>
        </p:nvSpPr>
        <p:spPr>
          <a:xfrm>
            <a:off x="8317953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2115D3-934A-3993-D131-41999E17839B}"/>
              </a:ext>
            </a:extLst>
          </p:cNvPr>
          <p:cNvSpPr/>
          <p:nvPr/>
        </p:nvSpPr>
        <p:spPr>
          <a:xfrm>
            <a:off x="9141202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51EF0E-1EDC-5D8A-35C0-C45C5AFB40A1}"/>
              </a:ext>
            </a:extLst>
          </p:cNvPr>
          <p:cNvSpPr/>
          <p:nvPr/>
        </p:nvSpPr>
        <p:spPr>
          <a:xfrm>
            <a:off x="9964451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</p:spTree>
    <p:extLst>
      <p:ext uri="{BB962C8B-B14F-4D97-AF65-F5344CB8AC3E}">
        <p14:creationId xmlns:p14="http://schemas.microsoft.com/office/powerpoint/2010/main" val="3069373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9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5636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시간외에는 아무 </a:t>
            </a:r>
            <a:r>
              <a:rPr lang="en-US" altLang="ko-KR" sz="1600" dirty="0"/>
              <a:t>UI</a:t>
            </a:r>
            <a:r>
              <a:rPr lang="ko-KR" altLang="en-US" sz="1600" dirty="0"/>
              <a:t>가 보이지 않는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의뢰주</a:t>
            </a:r>
            <a:r>
              <a:rPr lang="ko-KR" altLang="en-US" sz="1600" dirty="0"/>
              <a:t> 위에 화살표로 표기가 되어 알아 볼 수 있는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외의 </a:t>
            </a:r>
            <a:r>
              <a:rPr lang="en-US" altLang="ko-KR" sz="1600" dirty="0"/>
              <a:t>UI</a:t>
            </a:r>
            <a:r>
              <a:rPr lang="ko-KR" altLang="en-US" sz="1600" dirty="0"/>
              <a:t>는 인벤토리 창을 통해서 확인이 가능하다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38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</p:spTree>
    <p:extLst>
      <p:ext uri="{BB962C8B-B14F-4D97-AF65-F5344CB8AC3E}">
        <p14:creationId xmlns:p14="http://schemas.microsoft.com/office/powerpoint/2010/main" val="172615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107276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개의 탭을 통해서 관리하는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태블릿을 조작하여 장비 확인</a:t>
            </a:r>
            <a:r>
              <a:rPr lang="en-US" altLang="ko-KR" sz="1600" dirty="0"/>
              <a:t>, </a:t>
            </a:r>
            <a:r>
              <a:rPr lang="ko-KR" altLang="en-US" sz="1600" dirty="0"/>
              <a:t>맵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의뢰확인을 하는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 확인은 현재 가지고 있는 아이템들의 설명과 내구도를 확인 할 수 있도록 칸 형태와 옆에 설명 화면이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맵은</a:t>
            </a:r>
            <a:r>
              <a:rPr lang="ko-KR" altLang="en-US" sz="1600" dirty="0"/>
              <a:t> 현재 있는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형태를 보여주며</a:t>
            </a:r>
            <a:r>
              <a:rPr lang="en-US" altLang="ko-KR" sz="1600" dirty="0"/>
              <a:t>, </a:t>
            </a:r>
            <a:r>
              <a:rPr lang="ko-KR" altLang="en-US" sz="1600" dirty="0"/>
              <a:t>확대</a:t>
            </a:r>
            <a:r>
              <a:rPr lang="en-US" altLang="ko-KR" sz="1600" dirty="0"/>
              <a:t>, </a:t>
            </a:r>
            <a:r>
              <a:rPr lang="ko-KR" altLang="en-US" sz="1600" dirty="0"/>
              <a:t>이동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확인은 현재 받은 의뢰의 설명과 위치를 안내하는 기능을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83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3549C-1D83-F059-C9B8-E3529DF84E99}"/>
              </a:ext>
            </a:extLst>
          </p:cNvPr>
          <p:cNvSpPr/>
          <p:nvPr/>
        </p:nvSpPr>
        <p:spPr>
          <a:xfrm>
            <a:off x="7969540" y="2034329"/>
            <a:ext cx="2701255" cy="403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29F575D-D5A4-046D-79A6-47C2F1C1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06564"/>
              </p:ext>
            </p:extLst>
          </p:nvPr>
        </p:nvGraphicFramePr>
        <p:xfrm>
          <a:off x="1521205" y="2034328"/>
          <a:ext cx="6153320" cy="39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0">
                  <a:extLst>
                    <a:ext uri="{9D8B030D-6E8A-4147-A177-3AD203B41FA5}">
                      <a16:colId xmlns:a16="http://schemas.microsoft.com/office/drawing/2014/main" val="4089124293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794739599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30012339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047718023"/>
                    </a:ext>
                  </a:extLst>
                </a:gridCol>
              </a:tblGrid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82133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9104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81676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4362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4A397-DABB-EEE4-E7BA-FCAA9D69BFFB}"/>
              </a:ext>
            </a:extLst>
          </p:cNvPr>
          <p:cNvSpPr/>
          <p:nvPr/>
        </p:nvSpPr>
        <p:spPr>
          <a:xfrm>
            <a:off x="1812720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E2D7F-2C29-429E-BEDA-2733DEEFA921}"/>
              </a:ext>
            </a:extLst>
          </p:cNvPr>
          <p:cNvSpPr/>
          <p:nvPr/>
        </p:nvSpPr>
        <p:spPr>
          <a:xfrm>
            <a:off x="1812720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656AF-FCA7-9DD9-19A8-842A5EF8B0AE}"/>
              </a:ext>
            </a:extLst>
          </p:cNvPr>
          <p:cNvSpPr/>
          <p:nvPr/>
        </p:nvSpPr>
        <p:spPr>
          <a:xfrm>
            <a:off x="3350702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496A5-BC46-803E-EABB-2F5547A3BCEA}"/>
              </a:ext>
            </a:extLst>
          </p:cNvPr>
          <p:cNvSpPr/>
          <p:nvPr/>
        </p:nvSpPr>
        <p:spPr>
          <a:xfrm>
            <a:off x="3350702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7672FB-5E2B-6F3E-1997-108F0F5B8AAA}"/>
              </a:ext>
            </a:extLst>
          </p:cNvPr>
          <p:cNvSpPr/>
          <p:nvPr/>
        </p:nvSpPr>
        <p:spPr>
          <a:xfrm>
            <a:off x="6426665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0276F-4BD9-563C-CC6E-31AB26D4250E}"/>
              </a:ext>
            </a:extLst>
          </p:cNvPr>
          <p:cNvSpPr/>
          <p:nvPr/>
        </p:nvSpPr>
        <p:spPr>
          <a:xfrm>
            <a:off x="4888684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18E7D6-A639-49C1-BCF3-EFF7B3DA96F2}"/>
              </a:ext>
            </a:extLst>
          </p:cNvPr>
          <p:cNvSpPr/>
          <p:nvPr/>
        </p:nvSpPr>
        <p:spPr>
          <a:xfrm>
            <a:off x="4888684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B996A-BB5E-DB09-EA0A-A2A830F5748E}"/>
              </a:ext>
            </a:extLst>
          </p:cNvPr>
          <p:cNvSpPr/>
          <p:nvPr/>
        </p:nvSpPr>
        <p:spPr>
          <a:xfrm>
            <a:off x="8153045" y="2252855"/>
            <a:ext cx="537949" cy="537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F8D0-28F0-9C2D-D62E-60C4362957BB}"/>
              </a:ext>
            </a:extLst>
          </p:cNvPr>
          <p:cNvSpPr txBox="1"/>
          <p:nvPr/>
        </p:nvSpPr>
        <p:spPr>
          <a:xfrm>
            <a:off x="8757053" y="225606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아이템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2631-EC52-39C4-2D1B-7323FDB068CA}"/>
              </a:ext>
            </a:extLst>
          </p:cNvPr>
          <p:cNvSpPr txBox="1"/>
          <p:nvPr/>
        </p:nvSpPr>
        <p:spPr>
          <a:xfrm>
            <a:off x="8690994" y="2544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내구도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AB6A6-B66A-FB56-8004-F2400D7F8FA0}"/>
              </a:ext>
            </a:extLst>
          </p:cNvPr>
          <p:cNvSpPr/>
          <p:nvPr/>
        </p:nvSpPr>
        <p:spPr>
          <a:xfrm>
            <a:off x="9260381" y="2594615"/>
            <a:ext cx="1282723" cy="13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8ED59-E216-6A8A-E682-E57BE85A7B15}"/>
              </a:ext>
            </a:extLst>
          </p:cNvPr>
          <p:cNvSpPr txBox="1"/>
          <p:nvPr/>
        </p:nvSpPr>
        <p:spPr>
          <a:xfrm>
            <a:off x="8205740" y="2985495"/>
            <a:ext cx="1854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 설명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스텟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습득 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상점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74A02A-5D9F-5927-036A-6AC1551F0C4B}"/>
              </a:ext>
            </a:extLst>
          </p:cNvPr>
          <p:cNvSpPr/>
          <p:nvPr/>
        </p:nvSpPr>
        <p:spPr>
          <a:xfrm>
            <a:off x="9582576" y="5637928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버리기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57E539-F868-B99D-9789-2492EB7FC577}"/>
              </a:ext>
            </a:extLst>
          </p:cNvPr>
          <p:cNvSpPr/>
          <p:nvPr/>
        </p:nvSpPr>
        <p:spPr>
          <a:xfrm>
            <a:off x="8141800" y="5637929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</a:t>
            </a:r>
          </a:p>
        </p:txBody>
      </p:sp>
    </p:spTree>
    <p:extLst>
      <p:ext uri="{BB962C8B-B14F-4D97-AF65-F5344CB8AC3E}">
        <p14:creationId xmlns:p14="http://schemas.microsoft.com/office/powerpoint/2010/main" val="228058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3549C-1D83-F059-C9B8-E3529DF84E99}"/>
              </a:ext>
            </a:extLst>
          </p:cNvPr>
          <p:cNvSpPr/>
          <p:nvPr/>
        </p:nvSpPr>
        <p:spPr>
          <a:xfrm>
            <a:off x="7969540" y="2034329"/>
            <a:ext cx="2701255" cy="403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29F575D-D5A4-046D-79A6-47C2F1C1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722"/>
              </p:ext>
            </p:extLst>
          </p:nvPr>
        </p:nvGraphicFramePr>
        <p:xfrm>
          <a:off x="1521205" y="2034328"/>
          <a:ext cx="6153320" cy="39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0">
                  <a:extLst>
                    <a:ext uri="{9D8B030D-6E8A-4147-A177-3AD203B41FA5}">
                      <a16:colId xmlns:a16="http://schemas.microsoft.com/office/drawing/2014/main" val="4089124293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794739599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30012339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047718023"/>
                    </a:ext>
                  </a:extLst>
                </a:gridCol>
              </a:tblGrid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82133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9104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81676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4362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4A397-DABB-EEE4-E7BA-FCAA9D69BFFB}"/>
              </a:ext>
            </a:extLst>
          </p:cNvPr>
          <p:cNvSpPr/>
          <p:nvPr/>
        </p:nvSpPr>
        <p:spPr>
          <a:xfrm>
            <a:off x="1812720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E2D7F-2C29-429E-BEDA-2733DEEFA921}"/>
              </a:ext>
            </a:extLst>
          </p:cNvPr>
          <p:cNvSpPr/>
          <p:nvPr/>
        </p:nvSpPr>
        <p:spPr>
          <a:xfrm>
            <a:off x="1812720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656AF-FCA7-9DD9-19A8-842A5EF8B0AE}"/>
              </a:ext>
            </a:extLst>
          </p:cNvPr>
          <p:cNvSpPr/>
          <p:nvPr/>
        </p:nvSpPr>
        <p:spPr>
          <a:xfrm>
            <a:off x="3350702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496A5-BC46-803E-EABB-2F5547A3BCEA}"/>
              </a:ext>
            </a:extLst>
          </p:cNvPr>
          <p:cNvSpPr/>
          <p:nvPr/>
        </p:nvSpPr>
        <p:spPr>
          <a:xfrm>
            <a:off x="3350702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7672FB-5E2B-6F3E-1997-108F0F5B8AAA}"/>
              </a:ext>
            </a:extLst>
          </p:cNvPr>
          <p:cNvSpPr/>
          <p:nvPr/>
        </p:nvSpPr>
        <p:spPr>
          <a:xfrm>
            <a:off x="6426665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0276F-4BD9-563C-CC6E-31AB26D4250E}"/>
              </a:ext>
            </a:extLst>
          </p:cNvPr>
          <p:cNvSpPr/>
          <p:nvPr/>
        </p:nvSpPr>
        <p:spPr>
          <a:xfrm>
            <a:off x="4888684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18E7D6-A639-49C1-BCF3-EFF7B3DA96F2}"/>
              </a:ext>
            </a:extLst>
          </p:cNvPr>
          <p:cNvSpPr/>
          <p:nvPr/>
        </p:nvSpPr>
        <p:spPr>
          <a:xfrm>
            <a:off x="4888684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B996A-BB5E-DB09-EA0A-A2A830F5748E}"/>
              </a:ext>
            </a:extLst>
          </p:cNvPr>
          <p:cNvSpPr/>
          <p:nvPr/>
        </p:nvSpPr>
        <p:spPr>
          <a:xfrm>
            <a:off x="8153045" y="2252855"/>
            <a:ext cx="537949" cy="537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F8D0-28F0-9C2D-D62E-60C4362957BB}"/>
              </a:ext>
            </a:extLst>
          </p:cNvPr>
          <p:cNvSpPr txBox="1"/>
          <p:nvPr/>
        </p:nvSpPr>
        <p:spPr>
          <a:xfrm>
            <a:off x="8757053" y="225606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아이템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2631-EC52-39C4-2D1B-7323FDB068CA}"/>
              </a:ext>
            </a:extLst>
          </p:cNvPr>
          <p:cNvSpPr txBox="1"/>
          <p:nvPr/>
        </p:nvSpPr>
        <p:spPr>
          <a:xfrm>
            <a:off x="8690994" y="2544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내구도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AB6A6-B66A-FB56-8004-F2400D7F8FA0}"/>
              </a:ext>
            </a:extLst>
          </p:cNvPr>
          <p:cNvSpPr/>
          <p:nvPr/>
        </p:nvSpPr>
        <p:spPr>
          <a:xfrm>
            <a:off x="9260381" y="2594615"/>
            <a:ext cx="1282723" cy="13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8ED59-E216-6A8A-E682-E57BE85A7B15}"/>
              </a:ext>
            </a:extLst>
          </p:cNvPr>
          <p:cNvSpPr txBox="1"/>
          <p:nvPr/>
        </p:nvSpPr>
        <p:spPr>
          <a:xfrm>
            <a:off x="8205740" y="2985495"/>
            <a:ext cx="1854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 설명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스텟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습득 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상점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F947E73F-8C35-61EE-B419-4CE0B9FD7723}"/>
              </a:ext>
            </a:extLst>
          </p:cNvPr>
          <p:cNvSpPr/>
          <p:nvPr/>
        </p:nvSpPr>
        <p:spPr>
          <a:xfrm>
            <a:off x="2399251" y="774377"/>
            <a:ext cx="4689446" cy="826314"/>
          </a:xfrm>
          <a:prstGeom prst="wedgeRectCallout">
            <a:avLst>
              <a:gd name="adj1" fmla="val -20058"/>
              <a:gd name="adj2" fmla="val 956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인벤토리 칸에 아이템이 있다면 아이콘으로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왼쪽부터 채워지는 형식으로 </a:t>
            </a:r>
            <a:r>
              <a:rPr lang="ko-KR" altLang="en-US" sz="1000" dirty="0" err="1">
                <a:solidFill>
                  <a:schemeClr val="bg1"/>
                </a:solidFill>
              </a:rPr>
              <a:t>한줄이</a:t>
            </a:r>
            <a:r>
              <a:rPr lang="ko-KR" altLang="en-US" sz="1000" dirty="0">
                <a:solidFill>
                  <a:schemeClr val="bg1"/>
                </a:solidFill>
              </a:rPr>
              <a:t> 다 채워지면 다음 줄로 넘어간다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아이템을 판매하거나 없앨 경우 빈칸을 다음 아이템이 채우는 형식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D8BE176-131E-356C-D364-603C72068F55}"/>
              </a:ext>
            </a:extLst>
          </p:cNvPr>
          <p:cNvSpPr/>
          <p:nvPr/>
        </p:nvSpPr>
        <p:spPr>
          <a:xfrm>
            <a:off x="3984771" y="4339817"/>
            <a:ext cx="3837262" cy="651633"/>
          </a:xfrm>
          <a:prstGeom prst="wedgeRectCallout">
            <a:avLst>
              <a:gd name="adj1" fmla="val 53466"/>
              <a:gd name="adj2" fmla="val -190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선택한 아이템에 관한 설명과 내구도를 나타내는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를 통해서 아이템을 버릴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48C826-3D79-EA8F-8610-F3902AA8855B}"/>
              </a:ext>
            </a:extLst>
          </p:cNvPr>
          <p:cNvSpPr/>
          <p:nvPr/>
        </p:nvSpPr>
        <p:spPr>
          <a:xfrm>
            <a:off x="9582576" y="5637928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버리기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C46069-6838-9388-FDF0-EEE1CB871DA2}"/>
              </a:ext>
            </a:extLst>
          </p:cNvPr>
          <p:cNvSpPr/>
          <p:nvPr/>
        </p:nvSpPr>
        <p:spPr>
          <a:xfrm>
            <a:off x="8141800" y="5637929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C509B5C7-A022-8704-2E07-29A9E1980664}"/>
              </a:ext>
            </a:extLst>
          </p:cNvPr>
          <p:cNvSpPr/>
          <p:nvPr/>
        </p:nvSpPr>
        <p:spPr>
          <a:xfrm>
            <a:off x="4130719" y="5619443"/>
            <a:ext cx="3837262" cy="651633"/>
          </a:xfrm>
          <a:prstGeom prst="wedgeRectCallout">
            <a:avLst>
              <a:gd name="adj1" fmla="val 53466"/>
              <a:gd name="adj2" fmla="val -190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만약 상점안에 있을 경우 해당 버튼이 생겨서 선택한 아이템을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판매 할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94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1524</Words>
  <Application>Microsoft Office PowerPoint</Application>
  <PresentationFormat>와이드스크린</PresentationFormat>
  <Paragraphs>497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56</cp:revision>
  <dcterms:created xsi:type="dcterms:W3CDTF">2022-10-26T11:11:38Z</dcterms:created>
  <dcterms:modified xsi:type="dcterms:W3CDTF">2023-01-05T12:40:51Z</dcterms:modified>
</cp:coreProperties>
</file>