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3FE59-E9AB-2F58-6ACF-9DE0E920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2D0479-A711-28A5-F5A8-B54D22AA4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098E0-244A-A162-213A-D1E8CC64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B79A2-7D0B-24F2-8B87-1A56102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458FC-EE90-6AF3-9126-8C4C1147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5C45-118F-9ADF-A82C-A85587CD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B7EB9-C34C-991B-959D-0DD1CEE4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9D115-3FFD-1E47-8D18-21C1B60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607C-4F4C-D3AA-89EB-9F93C56E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45709-D924-C6F0-12AE-A28C6C4F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55C2A-B4AE-324F-0220-9032D59FA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8FC2A-7243-A532-7933-45CF43EB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EA54B-0CA1-0765-52CB-6CEF774B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E6BAD-F7B4-8F4E-C10B-9D2CE94D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420C8-6E2E-FE69-4061-921D2D45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5B1E-912A-551E-192E-DBB96940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14783-60EA-AB61-8E1E-C049D14A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D4FF0-4F99-34AD-AF73-3402A7F0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32880-18EA-C87B-B74A-F346E38E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8D3F-5986-52FE-745A-E6DF112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662C-6EE0-E099-133A-7E81B334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8D988-06A9-48E2-E1AA-A0F6947A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FBDE-BCF2-6E5B-127E-A5D9160D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75C9A-F50E-6A0E-C80B-4ACA4C37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A696D-C713-232D-195A-FF0825CE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8C03-119A-C523-E548-7229F654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3C16-E87E-1314-D14E-527A39FE2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9FAFB-E08F-964E-6AF3-FE3A1C14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60A0F-348F-CCC7-76CD-4BA993C2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91A4-9F97-057A-357D-49A54C3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E3CD9-E1DB-7C96-0E00-CB2A0FCF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967C-3B00-ACB3-1BD5-DBA39B3B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636E8-E056-3DF9-6426-6FA1EA15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B1BE9-3495-7AFA-0924-2B6B0787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C3746-E619-5982-6EC4-8AF55ED0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09E74-0E31-47CA-49B6-6BF86ADF7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B69741-9D5D-ECCB-FC29-111102F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4E079-D10D-02EE-EDA5-D9F298CC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23828-3C36-9C8F-D321-76BFA59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1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0F00-E54E-7520-2773-8CABDC1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4DC88-96A3-179C-2DD2-524CF349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1BC47-6627-8DAC-8CD1-E0C7AF99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50A13-592A-86B9-89EE-93925595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D9893-007D-5347-D869-6E96754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92023-002D-EA3E-74FB-B22B2E1A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94265-DA67-8F1C-770A-BC1A8AD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F83F-6E1B-6CA1-4893-CEB1917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A3D6-0007-7CC8-74E9-1B50C437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11B59-6F69-C361-62B9-13FD17974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33CD3-86E9-B6F6-4E65-BF3D10DD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94C44-C09C-4FE6-BC1D-855E308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73B1F-2782-0BAE-56E8-14BFD5A0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20B1-CA2A-DFA2-493E-0045AD21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DF784-FE59-562A-F4DD-587DD892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07E152-A0CA-F23F-4CB0-59A79427F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5D699-D384-7B71-7046-690B41A8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90E67-457F-7CCA-F7B6-1C0DF094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F6DF9-3CC6-6054-DE2E-5815948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F1B872-7C1C-29CB-F9B1-926F1105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974E3-9C14-A99A-6A7E-23747977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AD3DD-8A76-2388-3E0A-6AA66437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9936-E7ED-4484-9869-9168367B274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634C6-5DDE-BA9C-D1EB-45A51EA89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A639F-080B-A808-B725-98FBB066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E890-DD57-4BAB-9F3E-AFC455394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1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68CDB-92BA-F199-D176-5A931D05D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Orpheus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C7551-EBD4-D1AB-31AD-5CF83548D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Fun Cool Games</a:t>
            </a:r>
          </a:p>
          <a:p>
            <a:r>
              <a:rPr lang="ko-KR" altLang="en-US" dirty="0"/>
              <a:t>장명진 </a:t>
            </a:r>
            <a:r>
              <a:rPr lang="ko-KR" altLang="en-US" dirty="0" err="1"/>
              <a:t>고선민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9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28D14-5C47-F43B-A70E-86333B6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E95E9-B89D-5D36-967F-E9CBB260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 및 컨셉</a:t>
            </a:r>
            <a:endParaRPr lang="en-US" altLang="ko-KR" dirty="0"/>
          </a:p>
          <a:p>
            <a:r>
              <a:rPr lang="ko-KR" altLang="en-US" dirty="0"/>
              <a:t>스토리</a:t>
            </a:r>
            <a:endParaRPr lang="en-US" altLang="ko-KR" dirty="0"/>
          </a:p>
          <a:p>
            <a:r>
              <a:rPr lang="ko-KR" altLang="en-US" dirty="0"/>
              <a:t>게임 컨텐츠</a:t>
            </a:r>
            <a:endParaRPr lang="en-US" altLang="ko-KR" dirty="0"/>
          </a:p>
          <a:p>
            <a:r>
              <a:rPr lang="ko-KR" altLang="en-US" dirty="0"/>
              <a:t>샘플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5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11D53-A332-443B-69C2-5CD2FDCB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87CE-6173-881A-B9EB-F84C4947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Fun Cool Games </a:t>
            </a:r>
            <a:r>
              <a:rPr lang="ko-KR" altLang="en-US" dirty="0"/>
              <a:t>의 첫 작품</a:t>
            </a:r>
            <a:endParaRPr lang="en-US" altLang="ko-KR" dirty="0"/>
          </a:p>
          <a:p>
            <a:r>
              <a:rPr lang="en-US" altLang="ko-KR" dirty="0"/>
              <a:t>66</a:t>
            </a:r>
            <a:r>
              <a:rPr lang="ko-KR" altLang="en-US" dirty="0"/>
              <a:t>가지의 미니게임을 실력과 운으로 극복</a:t>
            </a:r>
            <a:endParaRPr lang="en-US" altLang="ko-KR" dirty="0"/>
          </a:p>
          <a:p>
            <a:r>
              <a:rPr lang="ko-KR" altLang="en-US" dirty="0"/>
              <a:t>스토리 또한 미니게임의 결과에 따라 매 라운드마다 두가지로 분기가 나뉘어짐 </a:t>
            </a:r>
            <a:r>
              <a:rPr lang="en-US" altLang="ko-KR" dirty="0"/>
              <a:t>(</a:t>
            </a:r>
            <a:r>
              <a:rPr lang="ko-KR" altLang="en-US" dirty="0"/>
              <a:t>성공 </a:t>
            </a:r>
            <a:r>
              <a:rPr lang="en-US" altLang="ko-KR" dirty="0"/>
              <a:t>/ 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시간</a:t>
            </a:r>
            <a:r>
              <a:rPr lang="en-US" altLang="ko-KR" dirty="0"/>
              <a:t>+</a:t>
            </a:r>
          </a:p>
          <a:p>
            <a:pPr lvl="1"/>
            <a:r>
              <a:rPr lang="ko-KR" altLang="en-US" dirty="0"/>
              <a:t>미니 게임 하나 당 </a:t>
            </a:r>
            <a:r>
              <a:rPr lang="en-US" altLang="ko-KR" dirty="0"/>
              <a:t>1~3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라운드 에피소드 하나 당 </a:t>
            </a:r>
            <a:r>
              <a:rPr lang="en-US" altLang="ko-KR" dirty="0"/>
              <a:t>1~3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(</a:t>
            </a:r>
            <a:r>
              <a:rPr lang="ko-KR" altLang="en-US" dirty="0"/>
              <a:t>게임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프로토타입 기준</a:t>
            </a:r>
            <a:endParaRPr lang="en-US" altLang="ko-KR" dirty="0"/>
          </a:p>
          <a:p>
            <a:pPr lvl="1"/>
            <a:r>
              <a:rPr lang="ko-KR" altLang="en-US" dirty="0"/>
              <a:t>미니 게임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스토리 </a:t>
            </a:r>
            <a:r>
              <a:rPr lang="en-US" altLang="ko-KR" dirty="0"/>
              <a:t>1</a:t>
            </a:r>
            <a:r>
              <a:rPr lang="ko-KR" altLang="en-US" dirty="0"/>
              <a:t>장의 </a:t>
            </a:r>
            <a:r>
              <a:rPr lang="en-US" altLang="ko-KR" dirty="0"/>
              <a:t>1</a:t>
            </a:r>
            <a:r>
              <a:rPr lang="ko-KR" altLang="en-US" dirty="0"/>
              <a:t>절 </a:t>
            </a:r>
            <a:r>
              <a:rPr lang="en-US" altLang="ko-KR" dirty="0"/>
              <a:t>(</a:t>
            </a:r>
            <a:r>
              <a:rPr lang="ko-KR" altLang="en-US" dirty="0"/>
              <a:t>스토리 </a:t>
            </a:r>
            <a:r>
              <a:rPr lang="en-US" altLang="ko-KR" dirty="0"/>
              <a:t>¼)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FBC3-E8C2-099F-0AF5-16187973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631F1-B628-6521-3981-B077264A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지옥</a:t>
            </a:r>
            <a:r>
              <a:rPr lang="en-US" altLang="ko-KR" dirty="0"/>
              <a:t>, </a:t>
            </a:r>
            <a:r>
              <a:rPr lang="ko-KR" altLang="en-US" dirty="0"/>
              <a:t>그곳은 지루한 절망의 소굴</a:t>
            </a:r>
            <a:endParaRPr lang="en-US" altLang="ko-KR" dirty="0"/>
          </a:p>
          <a:p>
            <a:r>
              <a:rPr lang="ko-KR" altLang="en-US" dirty="0" err="1"/>
              <a:t>에스카토스</a:t>
            </a:r>
            <a:endParaRPr lang="en-US" altLang="ko-KR" dirty="0"/>
          </a:p>
          <a:p>
            <a:pPr lvl="1"/>
            <a:r>
              <a:rPr lang="ko-KR" altLang="en-US" dirty="0"/>
              <a:t>그런 지옥의 유일한 미디어 엔터테인먼트 </a:t>
            </a:r>
            <a:r>
              <a:rPr lang="en-US" altLang="ko-KR" dirty="0"/>
              <a:t>“</a:t>
            </a:r>
            <a:r>
              <a:rPr lang="ko-KR" altLang="en-US" dirty="0" err="1"/>
              <a:t>데빌</a:t>
            </a:r>
            <a:r>
              <a:rPr lang="ko-KR" altLang="en-US" dirty="0"/>
              <a:t> </a:t>
            </a:r>
            <a:r>
              <a:rPr lang="ko-KR" altLang="en-US" dirty="0" err="1"/>
              <a:t>티비</a:t>
            </a:r>
            <a:r>
              <a:rPr lang="en-US" altLang="ko-KR" dirty="0"/>
              <a:t>“</a:t>
            </a:r>
            <a:r>
              <a:rPr lang="ko-KR" altLang="en-US" dirty="0"/>
              <a:t>에서 주최하는 </a:t>
            </a:r>
            <a:r>
              <a:rPr lang="en-US" altLang="ko-KR" dirty="0"/>
              <a:t>666</a:t>
            </a:r>
            <a:r>
              <a:rPr lang="ko-KR" altLang="en-US" dirty="0"/>
              <a:t>번째 축제</a:t>
            </a:r>
            <a:endParaRPr lang="en-US" altLang="ko-KR" dirty="0"/>
          </a:p>
          <a:p>
            <a:r>
              <a:rPr lang="ko-KR" altLang="en-US" dirty="0" err="1"/>
              <a:t>오르페우스</a:t>
            </a:r>
            <a:endParaRPr lang="en-US" altLang="ko-KR" dirty="0"/>
          </a:p>
          <a:p>
            <a:pPr lvl="1"/>
            <a:r>
              <a:rPr lang="ko-KR" altLang="en-US" dirty="0"/>
              <a:t>죽은 아내를 되찾기 위해 지옥을 방문한 주인공</a:t>
            </a:r>
            <a:endParaRPr lang="en-US" altLang="ko-KR" dirty="0"/>
          </a:p>
          <a:p>
            <a:r>
              <a:rPr lang="ko-KR" altLang="en-US" dirty="0" err="1"/>
              <a:t>모르페우스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 err="1"/>
              <a:t>데빌</a:t>
            </a:r>
            <a:r>
              <a:rPr lang="ko-KR" altLang="en-US" dirty="0"/>
              <a:t> </a:t>
            </a:r>
            <a:r>
              <a:rPr lang="ko-KR" altLang="en-US" dirty="0" err="1"/>
              <a:t>티비</a:t>
            </a:r>
            <a:r>
              <a:rPr lang="en-US" altLang="ko-KR" dirty="0"/>
              <a:t>”</a:t>
            </a:r>
            <a:r>
              <a:rPr lang="ko-KR" altLang="en-US" dirty="0"/>
              <a:t>의 사회자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93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144E3-0579-46BD-9247-98DAC804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: 1</a:t>
            </a:r>
            <a:r>
              <a:rPr lang="ko-KR" altLang="en-US" dirty="0"/>
              <a:t>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CCBF1-CCB7-7211-BAC0-252E79CD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데빌</a:t>
            </a:r>
            <a:r>
              <a:rPr lang="ko-KR" altLang="en-US" dirty="0"/>
              <a:t> </a:t>
            </a:r>
            <a:r>
              <a:rPr lang="ko-KR" altLang="en-US" dirty="0" err="1"/>
              <a:t>티비</a:t>
            </a:r>
            <a:r>
              <a:rPr lang="en-US" altLang="ko-KR" dirty="0"/>
              <a:t>, </a:t>
            </a:r>
            <a:r>
              <a:rPr lang="ko-KR" altLang="en-US" dirty="0" err="1"/>
              <a:t>에스카토스</a:t>
            </a:r>
            <a:r>
              <a:rPr lang="en-US" altLang="ko-KR" dirty="0"/>
              <a:t>, </a:t>
            </a:r>
            <a:r>
              <a:rPr lang="ko-KR" altLang="en-US" dirty="0" err="1"/>
              <a:t>모르페우스</a:t>
            </a:r>
            <a:r>
              <a:rPr lang="ko-KR" altLang="en-US" dirty="0"/>
              <a:t> 소개</a:t>
            </a:r>
            <a:r>
              <a:rPr lang="en-US" altLang="ko-KR" dirty="0"/>
              <a:t>,</a:t>
            </a:r>
            <a:r>
              <a:rPr lang="ko-KR" altLang="en-US" dirty="0"/>
              <a:t> 광고 </a:t>
            </a:r>
            <a:r>
              <a:rPr lang="en-US" altLang="ko-KR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오르페우스</a:t>
            </a:r>
            <a:r>
              <a:rPr lang="ko-KR" altLang="en-US" dirty="0"/>
              <a:t> 독백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오르페우스</a:t>
            </a:r>
            <a:r>
              <a:rPr lang="ko-KR" altLang="en-US" dirty="0"/>
              <a:t> 소개</a:t>
            </a:r>
            <a:r>
              <a:rPr lang="en-US" altLang="ko-KR" dirty="0"/>
              <a:t>,</a:t>
            </a:r>
            <a:r>
              <a:rPr lang="ko-KR" altLang="en-US" dirty="0"/>
              <a:t> 광고 </a:t>
            </a:r>
            <a:r>
              <a:rPr lang="en-US" altLang="ko-KR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오르페우스</a:t>
            </a:r>
            <a:r>
              <a:rPr lang="ko-KR" altLang="en-US" dirty="0"/>
              <a:t> 독백 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2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146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Orpheus</vt:lpstr>
      <vt:lpstr>목차</vt:lpstr>
      <vt:lpstr>개요 및 컨셉</vt:lpstr>
      <vt:lpstr>스토리 및 설정</vt:lpstr>
      <vt:lpstr>스토리: 1장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Orpheus</dc:title>
  <dc:creator>Jin Jang</dc:creator>
  <cp:lastModifiedBy>Jin Jang</cp:lastModifiedBy>
  <cp:revision>3</cp:revision>
  <dcterms:created xsi:type="dcterms:W3CDTF">2023-09-04T04:13:09Z</dcterms:created>
  <dcterms:modified xsi:type="dcterms:W3CDTF">2023-09-04T05:50:27Z</dcterms:modified>
</cp:coreProperties>
</file>