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0CB04-6526-14FA-A1CA-25A854818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FAA8B-E574-17E2-4D0D-95ED99BA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F774D-DCC2-332F-6F20-AF05E262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54D20-296D-460D-CB29-DA113A2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ADD8B-6B19-C37D-161A-A141AF04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B4AF2-BB4C-C385-5EAD-36C6B33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6C6B88-EF00-9D85-620E-53E2387B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425DE9-C872-2466-2FCC-976A3A2E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84C50-C250-BE5C-567C-EB396D37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28D8E-26D8-1F48-4E32-992814E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2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7D066-5546-47A2-D4E3-1F56B47BA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89A42-4A2A-B6F5-C1B4-AE601C2B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850A-B9C5-73A7-2D83-13A55C15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83FF-EBCA-B30B-659C-1D931A02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0F133-5617-949C-0FFD-D7D59BE0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7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06D0-BA3E-3C0E-2338-40D7EE79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DE3EE-0EB9-D2E3-BDFD-BDB910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C2907-C781-C5A7-7CE5-CCB11783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7184E-6A2E-3EC3-FFBA-F9CA1ACD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BF5D-7F6B-CEF3-6D32-4F02222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2863E-CCAF-706F-F4E5-72C4999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F1333-8B27-CCE4-AB56-5A4E9A40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5FC0A-C1E1-2CF6-8AE3-95E2D351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EC246-6D4F-F1A7-B6A0-4C215DA3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6F36F-DC37-FFBB-7BCA-2834BC8A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95FD-18AB-721D-AE54-76D8D8D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49B26-14FA-3C57-5D3E-14B8161E2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8F0CCB-0D21-91FC-92FE-AE7BEA92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3CBF2-FCA6-FC2F-3C58-E20B4D54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900CB-1959-2CA9-76FB-2D3042ED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8C8C7-3BA3-EDAB-8FF8-2CD3D67E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96249-FA0D-EBB4-B5BB-CF297F4F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C61A23-3367-BDAB-8554-1D63C149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439F2-6B33-C682-4D38-57BB0E22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54BB0-A553-5EB1-4679-445F114EF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991CF-581A-7E3B-5052-493CD1150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3592BE-9D48-538B-D7C9-75421AD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CB4C1-C94D-36C3-9D37-559094F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38058D-902C-4E23-9B37-0989B6E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BF01-142A-85CF-E165-3B5A107F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C9BC2-D4DA-921E-B843-13D94357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72C40-DFFE-2C03-8365-35E9F422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8C0EAA-797D-7BC2-B25C-0C4ECA96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7DA4A-B4B3-9FE2-AB5B-82549070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6A610-2FA7-A6F9-6999-4728B6D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B9218-02F3-0643-3A30-88F88432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EBD2-37DD-8A5B-5BEF-3034E6C5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FA565-B48B-DB93-B585-ACD69518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C992E-EFCA-AEA9-D889-DCEB5C03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CBC6C-10FF-9C17-C488-6D26EE06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F206B-F3CE-E7A9-9110-A49D69F8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3F08E-618D-4576-D5CF-00653583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4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AEFD-D010-E34E-8F46-E8A788CC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420681-7110-4DC2-F415-0A5574A98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18AC6-6522-B38E-0754-68476E00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3DA7-5277-4FCD-17D2-C650D14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981322-3817-D974-7628-B2D5BC10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AD02F-7A22-C342-52BE-DD232D0F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701BF-5D96-DE64-2240-42ABDD5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3416-D4FA-0202-2824-B1998996D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C9EA7-A9E7-930D-86FB-FFB2AE5CC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78E9-9A06-4635-B017-F060C36DE29D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B8119-7DE0-3E91-D7E6-E49A570D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C3A0A-AEA7-1034-661B-B4B29310E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8A6B-2A89-40E3-8AF1-461F7C68A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BF3619-346D-5D8D-20C5-8B1F58A39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7" y="253837"/>
            <a:ext cx="6350326" cy="6350326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0A6A01B-14DE-AAC7-A7E3-B4879228C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5143"/>
            <a:ext cx="9144000" cy="11614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AD, CD: </a:t>
            </a:r>
            <a:r>
              <a:rPr lang="ko-KR" altLang="en-US" dirty="0">
                <a:solidFill>
                  <a:schemeClr val="bg1"/>
                </a:solidFill>
                <a:latin typeface="Agency FB" panose="020B0503020202020204" pitchFamily="34" charset="0"/>
              </a:rPr>
              <a:t>장명진</a:t>
            </a:r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	TD: </a:t>
            </a:r>
            <a:r>
              <a:rPr lang="ko-KR" alt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고선민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0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CD9596A-9B42-E1DF-BD99-79EEFEC3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1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676DEC-23C2-D280-63D9-881E6686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762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651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켜진, 어두운이(가) 표시된 사진&#10;&#10;자동 생성된 설명">
            <a:extLst>
              <a:ext uri="{FF2B5EF4-FFF2-40B4-BE49-F238E27FC236}">
                <a16:creationId xmlns:a16="http://schemas.microsoft.com/office/drawing/2014/main" id="{6C3EF2BB-6C9B-A994-3B25-96072ECEE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242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켜진, 초이(가) 표시된 사진&#10;&#10;자동 생성된 설명">
            <a:extLst>
              <a:ext uri="{FF2B5EF4-FFF2-40B4-BE49-F238E27FC236}">
                <a16:creationId xmlns:a16="http://schemas.microsoft.com/office/drawing/2014/main" id="{42668B0D-4AE7-1DCA-682E-C077AED4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697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1D1FAC0E-FE25-AFE9-A717-1806B784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BEA119B-FDB0-FA0C-B938-376B76303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EDB828-8A6D-23BA-A78B-3F4A9036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33" y="676133"/>
            <a:ext cx="5505733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6DB74F0-1120-81E5-A780-B2D6374E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90330209-02BF-017C-C9D8-A443B59E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175956-DC54-CB4A-0B47-A0A0DBEF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8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1A08F69-29B4-A390-061D-4C199999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63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커튼, 가구, 빨간색이(가) 표시된 사진&#10;&#10;자동 생성된 설명">
            <a:extLst>
              <a:ext uri="{FF2B5EF4-FFF2-40B4-BE49-F238E27FC236}">
                <a16:creationId xmlns:a16="http://schemas.microsoft.com/office/drawing/2014/main" id="{8A66CBD5-F7F9-2299-8A4D-33869F58D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46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61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와이드스크린</PresentationFormat>
  <Paragraphs>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ja-ang ino</dc:creator>
  <cp:lastModifiedBy>ja-ang ino</cp:lastModifiedBy>
  <cp:revision>3</cp:revision>
  <dcterms:created xsi:type="dcterms:W3CDTF">2022-09-17T03:36:31Z</dcterms:created>
  <dcterms:modified xsi:type="dcterms:W3CDTF">2022-09-17T04:19:23Z</dcterms:modified>
</cp:coreProperties>
</file>