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CCEF8-FBFC-40AB-85E7-E95F87EEB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1DA335-19DF-4B46-9423-220E460AB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0E5B9-501F-474A-909E-0F116924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EEE8-9029-4259-B1F6-7C74D3B1317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A568CB-A4A1-43A3-9B77-6E1DE4F0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825C2-5F8E-448F-91CE-E4177209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E25E-1BB1-4FDC-8C8B-37EE4337F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64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689FA-2B7F-4732-BCD3-57D8328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8A1C03-DD15-4092-BA76-AA39C80FD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F6CD1-BA1D-4188-B3EB-AC65E012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EEE8-9029-4259-B1F6-7C74D3B1317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2AFFA-E752-48C9-9A6F-1871946F0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DF1F0-0285-4AFE-AABE-96214823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E25E-1BB1-4FDC-8C8B-37EE4337F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EC513E-AD95-4BAA-82A0-0F6C7A9C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F47C58-4D72-4DA0-94D3-2D83F01CA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2C620-4579-4A57-801E-1D5258E7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EEE8-9029-4259-B1F6-7C74D3B1317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546B2-4C19-45EF-A9B4-DDED0C98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EA83A-9599-4C46-B3AA-3F7AD7EF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E25E-1BB1-4FDC-8C8B-37EE4337F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5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0E2CE-745A-44AF-9ABD-C893FEE8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5015C7-570D-470F-BFC3-0BADFC287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3F5A6-8288-46E7-9C29-5DF366DE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EEE8-9029-4259-B1F6-7C74D3B1317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18F15-FD1A-49A7-B3F5-1EC696C6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53197-695B-41E0-8D6B-20FD8E64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E25E-1BB1-4FDC-8C8B-37EE4337F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24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B6998-ECD5-45BB-97FD-5E6B25D0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79429-2996-4CC3-8174-7CF945692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280C9-6FCC-46CE-A798-63871EA0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EEE8-9029-4259-B1F6-7C74D3B1317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0003E-2956-4AE1-8811-26B1F463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CE67F-2B95-42B5-BCBC-28B1556A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E25E-1BB1-4FDC-8C8B-37EE4337F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53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62151-067F-42D0-94BB-E18EE771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36241-F90B-4683-8493-5C4B9F5EA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01DAE3-5415-4018-8C09-2990741D5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4A59D-3A25-4E78-820E-210411EE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EEE8-9029-4259-B1F6-7C74D3B1317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9067CD-F8B5-4056-BB1C-305A46BB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C24F5F-9257-49CF-B205-5F0AB5BC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E25E-1BB1-4FDC-8C8B-37EE4337F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01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DC9A5-EF6C-4130-B46D-AB515E16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AA2CF3-B789-450C-9F7E-1E3BECFD8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B7F2B8-310A-4F98-8624-027292BA4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A56DB5-6725-4751-9BD7-907755460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1FCEF2-04CF-4BB9-89E3-635051723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1D9D30-0A77-4D4F-B50F-0223D5DA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EEE8-9029-4259-B1F6-7C74D3B1317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9CD64B-5E42-4D74-8FBF-E3BA156F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FAAB91-C5C3-4090-BBCF-B5296F84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E25E-1BB1-4FDC-8C8B-37EE4337F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97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3F687-8F89-4FAF-87D4-8678492C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A4C008-1126-49F7-89D9-86681CA4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EEE8-9029-4259-B1F6-7C74D3B1317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E6B914-AB8C-4EBD-915F-BA7CC37F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BDC867-5869-4408-821D-ADA1DEFE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E25E-1BB1-4FDC-8C8B-37EE4337F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88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75E5F6-5EC5-4402-8014-163DBF83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EEE8-9029-4259-B1F6-7C74D3B1317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5D9AFA-6843-45E3-AD62-26519318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F4E9DC-81F8-4FC5-8767-9B649964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E25E-1BB1-4FDC-8C8B-37EE4337F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87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82B50-54E2-44DD-927E-875255E8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7F2EB-571C-433B-913A-B6E5B3E09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EDE81F-372D-435E-AE78-4AE3D51B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D11860-9826-43F8-A807-4BC15792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EEE8-9029-4259-B1F6-7C74D3B1317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8A0E64-0A0D-44A5-BE9F-991226D0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E7EB6A-79A6-4500-91E7-0605D61F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E25E-1BB1-4FDC-8C8B-37EE4337F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55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9D51E-32EC-4845-9F4C-400FB940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405FFD-088B-4491-ACB0-B8746C128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95CAD9-B46F-467F-874E-2E4A941BE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D6A7D-4ACA-452E-AB31-B470FCD4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EEE8-9029-4259-B1F6-7C74D3B1317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A47E78-62E2-4831-87E8-84218165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F1F7ED-A493-42C8-A3B2-8BD935C0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E25E-1BB1-4FDC-8C8B-37EE4337F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62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ECEE81-EFAC-49C1-BEB1-25D54998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B4439-7B7E-469F-A5A4-441EE2B8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595EF-1E4A-4D75-B35C-988F45998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DEEE8-9029-4259-B1F6-7C74D3B1317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ACCA0-3456-4BEA-A53D-B2EA5BA05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FAB44-06E9-499D-BDAD-DBFB37466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DE25E-1BB1-4FDC-8C8B-37EE4337F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96B4A-0BE6-4B0F-A52F-9EB75356E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Orpheus Descent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7DA408-C9BF-413B-A48A-284C690F0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Toe Breakers</a:t>
            </a:r>
          </a:p>
          <a:p>
            <a:r>
              <a:rPr lang="en-US" altLang="ko-KR" dirty="0"/>
              <a:t>A Toe Breaking Experience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26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68BA1-E1D1-40A2-80C4-BF83A6B4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B14E6-0D29-4B9C-A118-CCA19440A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/>
              <a:t> </a:t>
            </a:r>
            <a:r>
              <a:rPr lang="en-US" altLang="ko-KR" dirty="0"/>
              <a:t>Platformer</a:t>
            </a:r>
          </a:p>
          <a:p>
            <a:r>
              <a:rPr lang="en-US" altLang="ko-KR" dirty="0" err="1"/>
              <a:t>Necrodancer</a:t>
            </a:r>
            <a:r>
              <a:rPr lang="en-US" altLang="ko-KR" dirty="0"/>
              <a:t> in 2D</a:t>
            </a:r>
          </a:p>
          <a:p>
            <a:r>
              <a:rPr lang="en-US" altLang="ko-KR" dirty="0"/>
              <a:t>BGM classical music in electro form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708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79B83-6C6C-4BBE-87D0-00D2D5B2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F042A-78E5-4722-BE3F-74908CDB9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Orpheus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13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5C3637-7452-4E4F-8631-30A8625EC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Game Method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BE5BBC-5209-407D-B55A-206FBA7A9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580095"/>
            <a:ext cx="6780700" cy="36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2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6466B-DAF2-4450-AAA6-770F0447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Game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7E00C-E30E-484C-BDD4-94C9BB867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on the fissure block to continue</a:t>
            </a:r>
          </a:p>
          <a:p>
            <a:r>
              <a:rPr lang="en-US" altLang="ko-KR" dirty="0"/>
              <a:t>Slay monsters to gain gold</a:t>
            </a:r>
          </a:p>
          <a:p>
            <a:r>
              <a:rPr lang="en-US" altLang="ko-KR" dirty="0"/>
              <a:t>Different type of blocks and monsters</a:t>
            </a:r>
          </a:p>
        </p:txBody>
      </p:sp>
    </p:spTree>
    <p:extLst>
      <p:ext uri="{BB962C8B-B14F-4D97-AF65-F5344CB8AC3E}">
        <p14:creationId xmlns:p14="http://schemas.microsoft.com/office/powerpoint/2010/main" val="107163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BB2E8-F9B2-40B4-988E-8183D764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Floors (change name, such as verse.. Level.. Area.. </a:t>
            </a:r>
            <a:r>
              <a:rPr lang="en-US" altLang="ko-KR" dirty="0" err="1"/>
              <a:t>Etc</a:t>
            </a:r>
            <a:r>
              <a:rPr lang="en-US" altLang="ko-KR" dirty="0"/>
              <a:t>…)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A2E8E-C3BE-4738-9280-B1848C10F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1~9</a:t>
            </a:r>
            <a:r>
              <a:rPr lang="en-US" altLang="ko-KR" baseline="30000" dirty="0"/>
              <a:t>th</a:t>
            </a:r>
            <a:r>
              <a:rPr lang="en-US" altLang="ko-KR" dirty="0"/>
              <a:t> floor has 1min music and area accordingly</a:t>
            </a:r>
          </a:p>
          <a:p>
            <a:r>
              <a:rPr lang="en-US" altLang="ko-KR" dirty="0"/>
              <a:t>Every 10</a:t>
            </a:r>
            <a:r>
              <a:rPr lang="en-US" altLang="ko-KR" baseline="30000" dirty="0"/>
              <a:t>th</a:t>
            </a:r>
            <a:r>
              <a:rPr lang="en-US" altLang="ko-KR" dirty="0"/>
              <a:t> floor is boss area 3~5 min</a:t>
            </a:r>
          </a:p>
          <a:p>
            <a:r>
              <a:rPr lang="en-US" altLang="ko-KR" dirty="0"/>
              <a:t>11</a:t>
            </a:r>
            <a:r>
              <a:rPr lang="en-US" altLang="ko-KR" baseline="30000" dirty="0"/>
              <a:t>th</a:t>
            </a:r>
            <a:r>
              <a:rPr lang="en-US" altLang="ko-KR" dirty="0"/>
              <a:t> floor is the shop and save room</a:t>
            </a:r>
          </a:p>
          <a:p>
            <a:r>
              <a:rPr lang="en-US" altLang="ko-KR" dirty="0"/>
              <a:t>Basic 4 missed step equals to death (2 coins, front and back)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89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A1455-9C38-4117-BA05-51459590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Music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0CF30-D903-4E01-9F5B-B9A5A1BEF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Classical music about Orpheus</a:t>
            </a:r>
          </a:p>
          <a:p>
            <a:r>
              <a:rPr lang="en-US" altLang="ko-KR" dirty="0"/>
              <a:t>All in electro</a:t>
            </a:r>
            <a:r>
              <a:rPr lang="ko-KR" altLang="en-US" dirty="0"/>
              <a:t> </a:t>
            </a:r>
            <a:r>
              <a:rPr lang="en-US" altLang="ko-KR" dirty="0"/>
              <a:t>or some other form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528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B6016-3B88-4FC6-8996-61955C26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Bosses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0223D-BA12-462C-986C-7B85A391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From Greek mythology</a:t>
            </a:r>
          </a:p>
          <a:p>
            <a:r>
              <a:rPr lang="en-US" altLang="ko-KR" dirty="0"/>
              <a:t>F10</a:t>
            </a:r>
          </a:p>
          <a:p>
            <a:r>
              <a:rPr lang="en-US" altLang="ko-KR" dirty="0"/>
              <a:t>F20</a:t>
            </a:r>
          </a:p>
          <a:p>
            <a:r>
              <a:rPr lang="en-US" altLang="ko-KR" dirty="0"/>
              <a:t>F30</a:t>
            </a:r>
          </a:p>
          <a:p>
            <a:r>
              <a:rPr lang="en-US" altLang="ko-KR" dirty="0"/>
              <a:t>F40</a:t>
            </a:r>
          </a:p>
          <a:p>
            <a:r>
              <a:rPr lang="en-US" altLang="ko-KR" dirty="0"/>
              <a:t>Fake boss: Hades</a:t>
            </a:r>
          </a:p>
          <a:p>
            <a:r>
              <a:rPr lang="en-US" altLang="ko-KR" dirty="0"/>
              <a:t>Real boss: Persephone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50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126</Words>
  <Application>Microsoft Office PowerPoint</Application>
  <PresentationFormat>와이드스크린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Orpheus Descent</vt:lpstr>
      <vt:lpstr>Format</vt:lpstr>
      <vt:lpstr>Story</vt:lpstr>
      <vt:lpstr>Game Method</vt:lpstr>
      <vt:lpstr>Game Method</vt:lpstr>
      <vt:lpstr>Floors (change name, such as verse.. Level.. Area.. Etc…)</vt:lpstr>
      <vt:lpstr>Music</vt:lpstr>
      <vt:lpstr>Bosses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Days Down</dc:title>
  <dc:creator>Myungjin Jang</dc:creator>
  <cp:lastModifiedBy>Myungjin Jang</cp:lastModifiedBy>
  <cp:revision>2</cp:revision>
  <dcterms:created xsi:type="dcterms:W3CDTF">2021-08-09T05:40:49Z</dcterms:created>
  <dcterms:modified xsi:type="dcterms:W3CDTF">2021-08-09T23:58:57Z</dcterms:modified>
</cp:coreProperties>
</file>