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9" r:id="rId3"/>
    <p:sldId id="257" r:id="rId4"/>
    <p:sldId id="258" r:id="rId5"/>
    <p:sldId id="260" r:id="rId6"/>
    <p:sldId id="261" r:id="rId7"/>
    <p:sldId id="270" r:id="rId8"/>
    <p:sldId id="262" r:id="rId9"/>
    <p:sldId id="269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63" autoAdjust="0"/>
    <p:restoredTop sz="94660"/>
  </p:normalViewPr>
  <p:slideViewPr>
    <p:cSldViewPr snapToGrid="0">
      <p:cViewPr varScale="1">
        <p:scale>
          <a:sx n="99" d="100"/>
          <a:sy n="99" d="100"/>
        </p:scale>
        <p:origin x="126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BA33A4-628D-48FB-9975-71A21A95E9F8}" type="datetimeFigureOut">
              <a:rPr lang="ko-KR" altLang="en-US" smtClean="0"/>
              <a:t>2022-09-17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3650B9-D0B8-4128-B79A-0F998434BB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9375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커튼 열리면서 시작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650B9-D0B8-4128-B79A-0F998434BB4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0122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A0CB04-6526-14FA-A1CA-25A8548183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85FAA8B-E574-17E2-4D0D-95ED99BA6D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4F774D-DCC2-332F-6F20-AF05E262A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578E9-9A06-4635-B017-F060C36DE29D}" type="datetimeFigureOut">
              <a:rPr lang="ko-KR" altLang="en-US" smtClean="0"/>
              <a:t>2022-09-17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254D20-296D-460D-CB29-DA113A21B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EADD8B-6B19-C37D-161A-A141AF047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48A6B-2A89-40E3-8AF1-461F7C68AB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6682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CB4AF2-BB4C-C385-5EAD-36C6B33EB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B6C6B88-EF00-9D85-620E-53E2387B82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425DE9-C872-2466-2FCC-976A3A2E7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578E9-9A06-4635-B017-F060C36DE29D}" type="datetimeFigureOut">
              <a:rPr lang="ko-KR" altLang="en-US" smtClean="0"/>
              <a:t>2022-09-17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684C50-C250-BE5C-567C-EB396D371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128D8E-26D8-1F48-4E32-992814E15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48A6B-2A89-40E3-8AF1-461F7C68AB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7321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447D066-5546-47A2-D4E3-1F56B47BA9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D289A42-4A2A-B6F5-C1B4-AE601C2BC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D8850A-B9C5-73A7-2D83-13A55C155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578E9-9A06-4635-B017-F060C36DE29D}" type="datetimeFigureOut">
              <a:rPr lang="ko-KR" altLang="en-US" smtClean="0"/>
              <a:t>2022-09-17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7083FF-EBCA-B30B-659C-1D931A02F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20F133-5617-949C-0FFD-D7D59BE00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48A6B-2A89-40E3-8AF1-461F7C68AB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1071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4806D0-BA3E-3C0E-2338-40D7EE791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9DE3EE-0EB9-D2E3-BDFD-BDB910A1D3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2C2907-C781-C5A7-7CE5-CCB117832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578E9-9A06-4635-B017-F060C36DE29D}" type="datetimeFigureOut">
              <a:rPr lang="ko-KR" altLang="en-US" smtClean="0"/>
              <a:t>2022-09-17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77184E-6A2E-3EC3-FFBA-F9CA1ACD6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B2BF5D-7F6B-CEF3-6D32-4F02222B8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48A6B-2A89-40E3-8AF1-461F7C68AB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446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E2863E-CCAF-706F-F4E5-72C4999CC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2F1333-8B27-CCE4-AB56-5A4E9A40F2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35FC0A-C1E1-2CF6-8AE3-95E2D3517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578E9-9A06-4635-B017-F060C36DE29D}" type="datetimeFigureOut">
              <a:rPr lang="ko-KR" altLang="en-US" smtClean="0"/>
              <a:t>2022-09-17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1EC246-6D4F-F1A7-B6A0-4C215DA38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56F36F-DC37-FFBB-7BCA-2834BC8A9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48A6B-2A89-40E3-8AF1-461F7C68AB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0116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A995FD-18AB-721D-AE54-76D8D8DCE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C49B26-14FA-3C57-5D3E-14B8161E20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C8F0CCB-0D21-91FC-92FE-AE7BEA929E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93CBF2-FCA6-FC2F-3C58-E20B4D54F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578E9-9A06-4635-B017-F060C36DE29D}" type="datetimeFigureOut">
              <a:rPr lang="ko-KR" altLang="en-US" smtClean="0"/>
              <a:t>2022-09-17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6900CB-1959-2CA9-76FB-2D3042ED2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B8C8C7-3BA3-EDAB-8FF8-2CD3D67ED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48A6B-2A89-40E3-8AF1-461F7C68AB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761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196249-FA0D-EBB4-B5BB-CF297F4FD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6C61A23-3367-BDAB-8554-1D63C1499A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8439F2-6B33-C682-4D38-57BB0E223D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1954BB0-A553-5EB1-4679-445F114EFB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51991CF-581A-7E3B-5052-493CD11501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63592BE-9D48-538B-D7C9-75421ADFA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578E9-9A06-4635-B017-F060C36DE29D}" type="datetimeFigureOut">
              <a:rPr lang="ko-KR" altLang="en-US" smtClean="0"/>
              <a:t>2022-09-17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87CB4C1-C94D-36C3-9D37-559094F18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F38058D-902C-4E23-9B37-0989B6E90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48A6B-2A89-40E3-8AF1-461F7C68AB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342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06BF01-142A-85CF-E165-3B5A107F0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8AC9BC2-D4DA-921E-B843-13D943578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578E9-9A06-4635-B017-F060C36DE29D}" type="datetimeFigureOut">
              <a:rPr lang="ko-KR" altLang="en-US" smtClean="0"/>
              <a:t>2022-09-17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4672C40-DFFE-2C03-8365-35E9F4228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88C0EAA-797D-7BC2-B25C-0C4ECA969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48A6B-2A89-40E3-8AF1-461F7C68AB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216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5F7DA4A-B4B3-9FE2-AB5B-825490702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578E9-9A06-4635-B017-F060C36DE29D}" type="datetimeFigureOut">
              <a:rPr lang="ko-KR" altLang="en-US" smtClean="0"/>
              <a:t>2022-09-17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076A610-2FA7-A6F9-6999-4728B6D64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16B9218-02F3-0643-3A30-88F884324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48A6B-2A89-40E3-8AF1-461F7C68AB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0575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D9EBD2-37DD-8A5B-5BEF-3034E6C5A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8FA565-B48B-DB93-B585-ACD69518E8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4AC992E-EFCA-AEA9-D889-DCEB5C03B0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66CBC6C-10FF-9C17-C488-6D26EE06D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578E9-9A06-4635-B017-F060C36DE29D}" type="datetimeFigureOut">
              <a:rPr lang="ko-KR" altLang="en-US" smtClean="0"/>
              <a:t>2022-09-17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6F206B-F3CE-E7A9-9110-A49D69F85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63F08E-618D-4576-D5CF-00653583C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48A6B-2A89-40E3-8AF1-461F7C68AB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6040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FBAEFD-D010-E34E-8F46-E8A788CC2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A420681-7110-4DC2-F415-0A5574A98F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8E18AC6-6522-B38E-0754-68476E00BA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0CA3DA7-5277-4FCD-17D2-C650D14F8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578E9-9A06-4635-B017-F060C36DE29D}" type="datetimeFigureOut">
              <a:rPr lang="ko-KR" altLang="en-US" smtClean="0"/>
              <a:t>2022-09-17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981322-3817-D974-7628-B2D5BC103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4AD02F-7A22-C342-52BE-DD232D0F4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48A6B-2A89-40E3-8AF1-461F7C68AB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5932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80701BF-5D96-DE64-2240-42ABDD575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0F53416-D4FA-0202-2824-B1998996D3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8C9EA7-A9E7-930D-86FB-FFB2AE5CC7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578E9-9A06-4635-B017-F060C36DE29D}" type="datetimeFigureOut">
              <a:rPr lang="ko-KR" altLang="en-US" smtClean="0"/>
              <a:t>2022-09-17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0B8119-7DE0-3E91-D7E6-E49A570DD6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4C3A0A-AEA7-1034-661B-B4B29310E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248A6B-2A89-40E3-8AF1-461F7C68AB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063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9ABF3619-346D-5D8D-20C5-8B1F58A390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0837" y="253837"/>
            <a:ext cx="6350326" cy="6350326"/>
          </a:xfrm>
          <a:prstGeom prst="rect">
            <a:avLst/>
          </a:prstGeom>
        </p:spPr>
      </p:pic>
      <p:sp>
        <p:nvSpPr>
          <p:cNvPr id="3" name="부제목 2">
            <a:extLst>
              <a:ext uri="{FF2B5EF4-FFF2-40B4-BE49-F238E27FC236}">
                <a16:creationId xmlns:a16="http://schemas.microsoft.com/office/drawing/2014/main" id="{F0A6A01B-14DE-AAC7-A7E3-B4879228C8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225143"/>
            <a:ext cx="9144000" cy="1161436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Agency FB" panose="020B0503020202020204" pitchFamily="34" charset="0"/>
              </a:rPr>
              <a:t>AD, CD: </a:t>
            </a:r>
            <a:r>
              <a:rPr lang="ko-KR" altLang="en-US" dirty="0">
                <a:solidFill>
                  <a:schemeClr val="bg1"/>
                </a:solidFill>
                <a:latin typeface="Agency FB" panose="020B0503020202020204" pitchFamily="34" charset="0"/>
              </a:rPr>
              <a:t>장명진</a:t>
            </a:r>
            <a:r>
              <a:rPr lang="en-US" altLang="ko-KR" dirty="0">
                <a:solidFill>
                  <a:schemeClr val="bg1"/>
                </a:solidFill>
                <a:latin typeface="Agency FB" panose="020B0503020202020204" pitchFamily="34" charset="0"/>
              </a:rPr>
              <a:t>	TD: </a:t>
            </a:r>
            <a:r>
              <a:rPr lang="ko-KR" altLang="en-US" dirty="0" err="1">
                <a:solidFill>
                  <a:schemeClr val="bg1"/>
                </a:solidFill>
                <a:latin typeface="Agency FB" panose="020B0503020202020204" pitchFamily="34" charset="0"/>
              </a:rPr>
              <a:t>고선민</a:t>
            </a:r>
            <a:endParaRPr lang="ko-KR" altLang="en-US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250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0CD9596A-9B42-E1DF-BD99-79EEFEC325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625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814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2676DEC-23C2-D280-63D9-881E6686F9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762000"/>
            <a:ext cx="5334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616511"/>
      </p:ext>
    </p:extLst>
  </p:cSld>
  <p:clrMapOvr>
    <a:masterClrMapping/>
  </p:clrMapOvr>
  <p:transition spd="slow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실내, 켜진, 어두운이(가) 표시된 사진&#10;&#10;자동 생성된 설명">
            <a:extLst>
              <a:ext uri="{FF2B5EF4-FFF2-40B4-BE49-F238E27FC236}">
                <a16:creationId xmlns:a16="http://schemas.microsoft.com/office/drawing/2014/main" id="{6C3EF2BB-6C9B-A994-3B25-96072ECEEB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452429"/>
      </p:ext>
    </p:extLst>
  </p:cSld>
  <p:clrMapOvr>
    <a:masterClrMapping/>
  </p:clrMapOvr>
  <p:transition spd="slow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켜진, 초이(가) 표시된 사진&#10;&#10;자동 생성된 설명">
            <a:extLst>
              <a:ext uri="{FF2B5EF4-FFF2-40B4-BE49-F238E27FC236}">
                <a16:creationId xmlns:a16="http://schemas.microsoft.com/office/drawing/2014/main" id="{42668B0D-4AE7-1DCA-682E-C077AED4BE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46976"/>
      </p:ext>
    </p:extLst>
  </p:cSld>
  <p:clrMapOvr>
    <a:masterClrMapping/>
  </p:clrMapOvr>
  <p:transition spd="slow"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지도이(가) 표시된 사진&#10;&#10;자동 생성된 설명">
            <a:extLst>
              <a:ext uri="{FF2B5EF4-FFF2-40B4-BE49-F238E27FC236}">
                <a16:creationId xmlns:a16="http://schemas.microsoft.com/office/drawing/2014/main" id="{1D1FAC0E-FE25-AFE9-A717-1806B784FE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880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1BEA119B-FDB0-FA0C-B938-376B763034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370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0EDB828-8A6D-23BA-A78B-3F4A9036BC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3133" y="676133"/>
            <a:ext cx="5505733" cy="5505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269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66DB74F0-1120-81E5-A780-B2D6374EEC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582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표지판이(가) 표시된 사진&#10;&#10;자동 생성된 설명">
            <a:extLst>
              <a:ext uri="{FF2B5EF4-FFF2-40B4-BE49-F238E27FC236}">
                <a16:creationId xmlns:a16="http://schemas.microsoft.com/office/drawing/2014/main" id="{90330209-02BF-017C-C9D8-A443B59EF3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15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6175956-DC54-CB4A-0B47-A0A0DBEFE5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785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A1A08F69-29B4-A390-061D-4C19999917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765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8633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커튼, 가구, 빨간색이(가) 표시된 사진&#10;&#10;자동 생성된 설명">
            <a:extLst>
              <a:ext uri="{FF2B5EF4-FFF2-40B4-BE49-F238E27FC236}">
                <a16:creationId xmlns:a16="http://schemas.microsoft.com/office/drawing/2014/main" id="{8A66CBD5-F7F9-2299-8A4D-33869F58D2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946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0610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13</Words>
  <Application>Microsoft Office PowerPoint</Application>
  <PresentationFormat>와이드스크린</PresentationFormat>
  <Paragraphs>3</Paragraphs>
  <Slides>15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맑은 고딕</vt:lpstr>
      <vt:lpstr>Agency FB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ja-ang ino</dc:creator>
  <cp:lastModifiedBy>고선민(2017180001)</cp:lastModifiedBy>
  <cp:revision>4</cp:revision>
  <dcterms:created xsi:type="dcterms:W3CDTF">2022-09-17T03:36:31Z</dcterms:created>
  <dcterms:modified xsi:type="dcterms:W3CDTF">2022-09-17T08:25:55Z</dcterms:modified>
</cp:coreProperties>
</file>