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A15B6-0D73-4622-B807-CFEA50B566D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9094D0-5C54-414D-8D35-1FAB34399AF8}">
      <dgm:prSet phldrT="[텍스트]"/>
      <dgm:spPr/>
      <dgm:t>
        <a:bodyPr/>
        <a:lstStyle/>
        <a:p>
          <a:pPr latinLnBrk="1"/>
          <a:r>
            <a:rPr lang="ko-KR" altLang="en-US" dirty="0"/>
            <a:t>거점 스토리</a:t>
          </a:r>
          <a:r>
            <a:rPr lang="en-US" altLang="ko-KR" dirty="0"/>
            <a:t>/</a:t>
          </a:r>
          <a:r>
            <a:rPr lang="ko-KR" altLang="en-US" dirty="0"/>
            <a:t>정비</a:t>
          </a:r>
        </a:p>
      </dgm:t>
    </dgm:pt>
    <dgm:pt modelId="{83B16136-639C-4018-B3F6-867C0F0995E4}" type="parTrans" cxnId="{192D36AE-F8D7-4596-AB3C-8E3D5D5C1882}">
      <dgm:prSet/>
      <dgm:spPr/>
      <dgm:t>
        <a:bodyPr/>
        <a:lstStyle/>
        <a:p>
          <a:pPr latinLnBrk="1"/>
          <a:endParaRPr lang="ko-KR" altLang="en-US"/>
        </a:p>
      </dgm:t>
    </dgm:pt>
    <dgm:pt modelId="{A3E46BEC-47D3-46D0-AC6D-71B5582030E6}" type="sibTrans" cxnId="{192D36AE-F8D7-4596-AB3C-8E3D5D5C1882}">
      <dgm:prSet/>
      <dgm:spPr/>
      <dgm:t>
        <a:bodyPr/>
        <a:lstStyle/>
        <a:p>
          <a:pPr latinLnBrk="1"/>
          <a:endParaRPr lang="ko-KR" altLang="en-US"/>
        </a:p>
      </dgm:t>
    </dgm:pt>
    <dgm:pt modelId="{47EA8C2D-4DC7-411C-BEEB-C0ABC678F9A3}">
      <dgm:prSet phldrT="[텍스트]"/>
      <dgm:spPr/>
      <dgm:t>
        <a:bodyPr/>
        <a:lstStyle/>
        <a:p>
          <a:pPr latinLnBrk="1"/>
          <a:r>
            <a:rPr lang="ko-KR" altLang="en-US" dirty="0"/>
            <a:t>배틀</a:t>
          </a:r>
        </a:p>
      </dgm:t>
    </dgm:pt>
    <dgm:pt modelId="{A90CF6F7-2390-481C-9954-031AF02B854D}" type="parTrans" cxnId="{FA4D7489-920F-4C54-94E9-FA790E82603F}">
      <dgm:prSet/>
      <dgm:spPr/>
      <dgm:t>
        <a:bodyPr/>
        <a:lstStyle/>
        <a:p>
          <a:pPr latinLnBrk="1"/>
          <a:endParaRPr lang="ko-KR" altLang="en-US"/>
        </a:p>
      </dgm:t>
    </dgm:pt>
    <dgm:pt modelId="{1790C2C9-694F-43FC-82C1-9800F97D844F}" type="sibTrans" cxnId="{FA4D7489-920F-4C54-94E9-FA790E82603F}">
      <dgm:prSet/>
      <dgm:spPr/>
      <dgm:t>
        <a:bodyPr/>
        <a:lstStyle/>
        <a:p>
          <a:pPr latinLnBrk="1"/>
          <a:endParaRPr lang="ko-KR" altLang="en-US"/>
        </a:p>
      </dgm:t>
    </dgm:pt>
    <dgm:pt modelId="{313807D8-25D2-487C-A6BE-415D93EB8669}">
      <dgm:prSet phldrT="[텍스트]"/>
      <dgm:spPr/>
      <dgm:t>
        <a:bodyPr/>
        <a:lstStyle/>
        <a:p>
          <a:pPr latinLnBrk="1"/>
          <a:r>
            <a:rPr lang="ko-KR" altLang="en-US" dirty="0"/>
            <a:t>맵 클리어 아이템 선택</a:t>
          </a:r>
          <a:r>
            <a:rPr lang="en-US" altLang="ko-KR" dirty="0"/>
            <a:t>/</a:t>
          </a:r>
          <a:r>
            <a:rPr lang="ko-KR" altLang="en-US" dirty="0"/>
            <a:t>추가 스토리</a:t>
          </a:r>
        </a:p>
      </dgm:t>
    </dgm:pt>
    <dgm:pt modelId="{919E3B1F-4B94-4DE1-9DAE-4EB80A9F2BD9}" type="parTrans" cxnId="{8FF2B41F-76AF-4A98-BE38-92C159145D3D}">
      <dgm:prSet/>
      <dgm:spPr/>
      <dgm:t>
        <a:bodyPr/>
        <a:lstStyle/>
        <a:p>
          <a:pPr latinLnBrk="1"/>
          <a:endParaRPr lang="ko-KR" altLang="en-US"/>
        </a:p>
      </dgm:t>
    </dgm:pt>
    <dgm:pt modelId="{63A7684B-6694-4BE5-9713-CFF60AABCC74}" type="sibTrans" cxnId="{8FF2B41F-76AF-4A98-BE38-92C159145D3D}">
      <dgm:prSet/>
      <dgm:spPr/>
      <dgm:t>
        <a:bodyPr/>
        <a:lstStyle/>
        <a:p>
          <a:pPr latinLnBrk="1"/>
          <a:endParaRPr lang="ko-KR" altLang="en-US"/>
        </a:p>
      </dgm:t>
    </dgm:pt>
    <dgm:pt modelId="{28E0EB36-90F6-4CF9-8597-6434412BE1AF}" type="pres">
      <dgm:prSet presAssocID="{ADEA15B6-0D73-4622-B807-CFEA50B566D5}" presName="cycle" presStyleCnt="0">
        <dgm:presLayoutVars>
          <dgm:dir/>
          <dgm:resizeHandles val="exact"/>
        </dgm:presLayoutVars>
      </dgm:prSet>
      <dgm:spPr/>
    </dgm:pt>
    <dgm:pt modelId="{B9D48ACE-0BFA-4333-8266-3F643D53908E}" type="pres">
      <dgm:prSet presAssocID="{4E9094D0-5C54-414D-8D35-1FAB34399AF8}" presName="node" presStyleLbl="node1" presStyleIdx="0" presStyleCnt="3" custRadScaleRad="108297">
        <dgm:presLayoutVars>
          <dgm:bulletEnabled val="1"/>
        </dgm:presLayoutVars>
      </dgm:prSet>
      <dgm:spPr/>
    </dgm:pt>
    <dgm:pt modelId="{6C5189DD-EC9D-407D-AD35-07FCD8A6ED33}" type="pres">
      <dgm:prSet presAssocID="{A3E46BEC-47D3-46D0-AC6D-71B5582030E6}" presName="sibTrans" presStyleLbl="sibTrans2D1" presStyleIdx="0" presStyleCnt="3"/>
      <dgm:spPr/>
    </dgm:pt>
    <dgm:pt modelId="{2CE5E70B-9BBC-4AA3-8429-C9519AF88C4D}" type="pres">
      <dgm:prSet presAssocID="{A3E46BEC-47D3-46D0-AC6D-71B5582030E6}" presName="connectorText" presStyleLbl="sibTrans2D1" presStyleIdx="0" presStyleCnt="3"/>
      <dgm:spPr/>
    </dgm:pt>
    <dgm:pt modelId="{3AC88687-2D97-4293-9D7B-68B4C926A45B}" type="pres">
      <dgm:prSet presAssocID="{47EA8C2D-4DC7-411C-BEEB-C0ABC678F9A3}" presName="node" presStyleLbl="node1" presStyleIdx="1" presStyleCnt="3">
        <dgm:presLayoutVars>
          <dgm:bulletEnabled val="1"/>
        </dgm:presLayoutVars>
      </dgm:prSet>
      <dgm:spPr/>
    </dgm:pt>
    <dgm:pt modelId="{829F3B0E-FB59-41CC-995F-0F8F1A065533}" type="pres">
      <dgm:prSet presAssocID="{1790C2C9-694F-43FC-82C1-9800F97D844F}" presName="sibTrans" presStyleLbl="sibTrans2D1" presStyleIdx="1" presStyleCnt="3"/>
      <dgm:spPr/>
    </dgm:pt>
    <dgm:pt modelId="{1A637CCE-CC3D-4E5D-996B-12391F3A5410}" type="pres">
      <dgm:prSet presAssocID="{1790C2C9-694F-43FC-82C1-9800F97D844F}" presName="connectorText" presStyleLbl="sibTrans2D1" presStyleIdx="1" presStyleCnt="3"/>
      <dgm:spPr/>
    </dgm:pt>
    <dgm:pt modelId="{0C3CF297-7867-4D64-94AE-433D971030F1}" type="pres">
      <dgm:prSet presAssocID="{313807D8-25D2-487C-A6BE-415D93EB8669}" presName="node" presStyleLbl="node1" presStyleIdx="2" presStyleCnt="3" custRadScaleRad="108201" custRadScaleInc="119">
        <dgm:presLayoutVars>
          <dgm:bulletEnabled val="1"/>
        </dgm:presLayoutVars>
      </dgm:prSet>
      <dgm:spPr/>
    </dgm:pt>
    <dgm:pt modelId="{0755B664-7168-4DE9-9F11-D81A9C0272C4}" type="pres">
      <dgm:prSet presAssocID="{63A7684B-6694-4BE5-9713-CFF60AABCC74}" presName="sibTrans" presStyleLbl="sibTrans2D1" presStyleIdx="2" presStyleCnt="3"/>
      <dgm:spPr/>
    </dgm:pt>
    <dgm:pt modelId="{278E6449-09A2-46FC-856C-C985A6C8305E}" type="pres">
      <dgm:prSet presAssocID="{63A7684B-6694-4BE5-9713-CFF60AABCC74}" presName="connectorText" presStyleLbl="sibTrans2D1" presStyleIdx="2" presStyleCnt="3"/>
      <dgm:spPr/>
    </dgm:pt>
  </dgm:ptLst>
  <dgm:cxnLst>
    <dgm:cxn modelId="{8FF2B41F-76AF-4A98-BE38-92C159145D3D}" srcId="{ADEA15B6-0D73-4622-B807-CFEA50B566D5}" destId="{313807D8-25D2-487C-A6BE-415D93EB8669}" srcOrd="2" destOrd="0" parTransId="{919E3B1F-4B94-4DE1-9DAE-4EB80A9F2BD9}" sibTransId="{63A7684B-6694-4BE5-9713-CFF60AABCC74}"/>
    <dgm:cxn modelId="{B8716568-EE0F-457C-82F5-D287E1B20DE8}" type="presOf" srcId="{63A7684B-6694-4BE5-9713-CFF60AABCC74}" destId="{278E6449-09A2-46FC-856C-C985A6C8305E}" srcOrd="1" destOrd="0" presId="urn:microsoft.com/office/officeart/2005/8/layout/cycle2"/>
    <dgm:cxn modelId="{A0B1EB6C-5B53-451A-B0C0-FB84EC39A973}" type="presOf" srcId="{63A7684B-6694-4BE5-9713-CFF60AABCC74}" destId="{0755B664-7168-4DE9-9F11-D81A9C0272C4}" srcOrd="0" destOrd="0" presId="urn:microsoft.com/office/officeart/2005/8/layout/cycle2"/>
    <dgm:cxn modelId="{5320A94E-057D-44E8-AD27-2B7C411AA1F2}" type="presOf" srcId="{313807D8-25D2-487C-A6BE-415D93EB8669}" destId="{0C3CF297-7867-4D64-94AE-433D971030F1}" srcOrd="0" destOrd="0" presId="urn:microsoft.com/office/officeart/2005/8/layout/cycle2"/>
    <dgm:cxn modelId="{FA4D7489-920F-4C54-94E9-FA790E82603F}" srcId="{ADEA15B6-0D73-4622-B807-CFEA50B566D5}" destId="{47EA8C2D-4DC7-411C-BEEB-C0ABC678F9A3}" srcOrd="1" destOrd="0" parTransId="{A90CF6F7-2390-481C-9954-031AF02B854D}" sibTransId="{1790C2C9-694F-43FC-82C1-9800F97D844F}"/>
    <dgm:cxn modelId="{CAD39F95-4B7A-4D4D-950E-CB84DC861D9D}" type="presOf" srcId="{1790C2C9-694F-43FC-82C1-9800F97D844F}" destId="{1A637CCE-CC3D-4E5D-996B-12391F3A5410}" srcOrd="1" destOrd="0" presId="urn:microsoft.com/office/officeart/2005/8/layout/cycle2"/>
    <dgm:cxn modelId="{192D36AE-F8D7-4596-AB3C-8E3D5D5C1882}" srcId="{ADEA15B6-0D73-4622-B807-CFEA50B566D5}" destId="{4E9094D0-5C54-414D-8D35-1FAB34399AF8}" srcOrd="0" destOrd="0" parTransId="{83B16136-639C-4018-B3F6-867C0F0995E4}" sibTransId="{A3E46BEC-47D3-46D0-AC6D-71B5582030E6}"/>
    <dgm:cxn modelId="{37117BB1-568C-446D-A543-267AE2FEE433}" type="presOf" srcId="{A3E46BEC-47D3-46D0-AC6D-71B5582030E6}" destId="{2CE5E70B-9BBC-4AA3-8429-C9519AF88C4D}" srcOrd="1" destOrd="0" presId="urn:microsoft.com/office/officeart/2005/8/layout/cycle2"/>
    <dgm:cxn modelId="{8747E7C1-8ACE-4D42-8F8C-4B1051DBD6FB}" type="presOf" srcId="{47EA8C2D-4DC7-411C-BEEB-C0ABC678F9A3}" destId="{3AC88687-2D97-4293-9D7B-68B4C926A45B}" srcOrd="0" destOrd="0" presId="urn:microsoft.com/office/officeart/2005/8/layout/cycle2"/>
    <dgm:cxn modelId="{D897DCE1-07ED-454E-B330-599802DEAECB}" type="presOf" srcId="{ADEA15B6-0D73-4622-B807-CFEA50B566D5}" destId="{28E0EB36-90F6-4CF9-8597-6434412BE1AF}" srcOrd="0" destOrd="0" presId="urn:microsoft.com/office/officeart/2005/8/layout/cycle2"/>
    <dgm:cxn modelId="{BF195FEA-3293-45C0-A12A-BDD748625398}" type="presOf" srcId="{A3E46BEC-47D3-46D0-AC6D-71B5582030E6}" destId="{6C5189DD-EC9D-407D-AD35-07FCD8A6ED33}" srcOrd="0" destOrd="0" presId="urn:microsoft.com/office/officeart/2005/8/layout/cycle2"/>
    <dgm:cxn modelId="{CC00A5EF-CA2E-4AE3-88BB-625F3C936AEB}" type="presOf" srcId="{4E9094D0-5C54-414D-8D35-1FAB34399AF8}" destId="{B9D48ACE-0BFA-4333-8266-3F643D53908E}" srcOrd="0" destOrd="0" presId="urn:microsoft.com/office/officeart/2005/8/layout/cycle2"/>
    <dgm:cxn modelId="{54E104F7-6039-417E-8D95-4EB5AB6B6B99}" type="presOf" srcId="{1790C2C9-694F-43FC-82C1-9800F97D844F}" destId="{829F3B0E-FB59-41CC-995F-0F8F1A065533}" srcOrd="0" destOrd="0" presId="urn:microsoft.com/office/officeart/2005/8/layout/cycle2"/>
    <dgm:cxn modelId="{340A88D9-9A93-4756-BC4E-04C3EBB96232}" type="presParOf" srcId="{28E0EB36-90F6-4CF9-8597-6434412BE1AF}" destId="{B9D48ACE-0BFA-4333-8266-3F643D53908E}" srcOrd="0" destOrd="0" presId="urn:microsoft.com/office/officeart/2005/8/layout/cycle2"/>
    <dgm:cxn modelId="{2AE7FA52-4879-427D-B711-E04424FFE52F}" type="presParOf" srcId="{28E0EB36-90F6-4CF9-8597-6434412BE1AF}" destId="{6C5189DD-EC9D-407D-AD35-07FCD8A6ED33}" srcOrd="1" destOrd="0" presId="urn:microsoft.com/office/officeart/2005/8/layout/cycle2"/>
    <dgm:cxn modelId="{EF70B545-3E92-4948-AAE9-C89C204FE024}" type="presParOf" srcId="{6C5189DD-EC9D-407D-AD35-07FCD8A6ED33}" destId="{2CE5E70B-9BBC-4AA3-8429-C9519AF88C4D}" srcOrd="0" destOrd="0" presId="urn:microsoft.com/office/officeart/2005/8/layout/cycle2"/>
    <dgm:cxn modelId="{FDBA4B6B-9948-4174-9A0A-B7E49A3AD36F}" type="presParOf" srcId="{28E0EB36-90F6-4CF9-8597-6434412BE1AF}" destId="{3AC88687-2D97-4293-9D7B-68B4C926A45B}" srcOrd="2" destOrd="0" presId="urn:microsoft.com/office/officeart/2005/8/layout/cycle2"/>
    <dgm:cxn modelId="{BFD40252-0D94-460F-8336-3E97CB0AD382}" type="presParOf" srcId="{28E0EB36-90F6-4CF9-8597-6434412BE1AF}" destId="{829F3B0E-FB59-41CC-995F-0F8F1A065533}" srcOrd="3" destOrd="0" presId="urn:microsoft.com/office/officeart/2005/8/layout/cycle2"/>
    <dgm:cxn modelId="{22F6BE31-1085-4EC3-96B1-80C0BBF0E2ED}" type="presParOf" srcId="{829F3B0E-FB59-41CC-995F-0F8F1A065533}" destId="{1A637CCE-CC3D-4E5D-996B-12391F3A5410}" srcOrd="0" destOrd="0" presId="urn:microsoft.com/office/officeart/2005/8/layout/cycle2"/>
    <dgm:cxn modelId="{81B6007D-4891-4FCE-82B5-CF9B437F1895}" type="presParOf" srcId="{28E0EB36-90F6-4CF9-8597-6434412BE1AF}" destId="{0C3CF297-7867-4D64-94AE-433D971030F1}" srcOrd="4" destOrd="0" presId="urn:microsoft.com/office/officeart/2005/8/layout/cycle2"/>
    <dgm:cxn modelId="{D13B762A-C1B7-4FEB-8DF6-DC96CBA78FDF}" type="presParOf" srcId="{28E0EB36-90F6-4CF9-8597-6434412BE1AF}" destId="{0755B664-7168-4DE9-9F11-D81A9C0272C4}" srcOrd="5" destOrd="0" presId="urn:microsoft.com/office/officeart/2005/8/layout/cycle2"/>
    <dgm:cxn modelId="{96BD35C2-B28C-4C20-AC6F-A14A957E8ED0}" type="presParOf" srcId="{0755B664-7168-4DE9-9F11-D81A9C0272C4}" destId="{278E6449-09A2-46FC-856C-C985A6C830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48ACE-0BFA-4333-8266-3F643D53908E}">
      <dsp:nvSpPr>
        <dsp:cNvPr id="0" name=""/>
        <dsp:cNvSpPr/>
      </dsp:nvSpPr>
      <dsp:spPr>
        <a:xfrm>
          <a:off x="4313039" y="0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거점 스토리</a:t>
          </a:r>
          <a:r>
            <a:rPr lang="en-US" altLang="ko-KR" sz="1700" kern="1200" dirty="0"/>
            <a:t>/</a:t>
          </a:r>
          <a:r>
            <a:rPr lang="ko-KR" altLang="en-US" sz="1700" kern="1200" dirty="0"/>
            <a:t>정비</a:t>
          </a:r>
        </a:p>
      </dsp:txBody>
      <dsp:txXfrm>
        <a:off x="4589753" y="276714"/>
        <a:ext cx="1336093" cy="1336093"/>
      </dsp:txXfrm>
    </dsp:sp>
    <dsp:sp modelId="{6C5189DD-EC9D-407D-AD35-07FCD8A6ED33}">
      <dsp:nvSpPr>
        <dsp:cNvPr id="0" name=""/>
        <dsp:cNvSpPr/>
      </dsp:nvSpPr>
      <dsp:spPr>
        <a:xfrm rot="3600670">
          <a:off x="5708533" y="1843895"/>
          <a:ext cx="504315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5746369" y="1905918"/>
        <a:ext cx="353021" cy="382627"/>
      </dsp:txXfrm>
    </dsp:sp>
    <dsp:sp modelId="{3AC88687-2D97-4293-9D7B-68B4C926A45B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배틀</a:t>
          </a:r>
        </a:p>
      </dsp:txBody>
      <dsp:txXfrm>
        <a:off x="6009803" y="2737421"/>
        <a:ext cx="1336093" cy="1336093"/>
      </dsp:txXfrm>
    </dsp:sp>
    <dsp:sp modelId="{829F3B0E-FB59-41CC-995F-0F8F1A065533}">
      <dsp:nvSpPr>
        <dsp:cNvPr id="0" name=""/>
        <dsp:cNvSpPr/>
      </dsp:nvSpPr>
      <dsp:spPr>
        <a:xfrm rot="10798712">
          <a:off x="4931983" y="3087160"/>
          <a:ext cx="566115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5101817" y="3214671"/>
        <a:ext cx="396281" cy="382627"/>
      </dsp:txXfrm>
    </dsp:sp>
    <dsp:sp modelId="{0C3CF297-7867-4D64-94AE-433D971030F1}">
      <dsp:nvSpPr>
        <dsp:cNvPr id="0" name=""/>
        <dsp:cNvSpPr/>
      </dsp:nvSpPr>
      <dsp:spPr>
        <a:xfrm>
          <a:off x="2775425" y="2461816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맵 클리어 아이템 선택</a:t>
          </a:r>
          <a:r>
            <a:rPr lang="en-US" altLang="ko-KR" sz="1700" kern="1200" dirty="0"/>
            <a:t>/</a:t>
          </a:r>
          <a:r>
            <a:rPr lang="ko-KR" altLang="en-US" sz="1700" kern="1200" dirty="0"/>
            <a:t>추가 스토리</a:t>
          </a:r>
        </a:p>
      </dsp:txBody>
      <dsp:txXfrm>
        <a:off x="3052139" y="2738530"/>
        <a:ext cx="1336093" cy="1336093"/>
      </dsp:txXfrm>
    </dsp:sp>
    <dsp:sp modelId="{0755B664-7168-4DE9-9F11-D81A9C0272C4}">
      <dsp:nvSpPr>
        <dsp:cNvPr id="0" name=""/>
        <dsp:cNvSpPr/>
      </dsp:nvSpPr>
      <dsp:spPr>
        <a:xfrm rot="18119297">
          <a:off x="4212491" y="1869700"/>
          <a:ext cx="536904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250363" y="2065550"/>
        <a:ext cx="375833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5E17-F648-5D0C-CDCE-632A85BD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DF9898-713D-29F4-B72A-1CAD7CF1D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F1981-9B70-8077-1262-2E3CA2BE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B70B-CA6E-22E5-92D2-04D03B9E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A109C-45D2-6B4E-2543-6B5755E8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EEE35-ED96-69FF-8B20-96925BB7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7A752-81AF-CB5E-A254-E78F575E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42D3-C689-CE0C-C172-0BFDEA84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1E24D-C64E-6265-692E-5F0DF59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54D75-46C8-E1B6-F533-4AFA34CA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0B652-16AF-FC3A-C3D6-7AD62C457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59FEC-18DC-61E5-0077-6C7AAD3A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4597E-53F0-E8C8-DED2-E733201B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E442B-6524-5F5B-ECC8-FF4937D1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1422-ECCC-3350-7A10-B0EC78C0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360F-0530-AD94-B562-015B0D91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BB09E-D15C-215F-A8FB-6C52E134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CDC2-5488-1A0E-AAC1-CB929B34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B00BD-0AF4-0DD6-D423-AF9595C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A3105-6731-908F-0C30-8F4EFD5F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347FF-5BCA-0837-E65F-E0CC2253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E54F9-E27F-589B-3B7F-8F0877D3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C52C0-3151-760C-F9BA-263E984E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48402-66DD-0D23-08CB-4ACB0CDC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826E3-90BA-04F2-8AC5-99F657C8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A5D4-13A1-4DE7-D512-E3F7F8A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DDF50-3AFD-FF5E-CEA3-29F9A48E9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7FD8E-A811-08F9-9919-0849DA68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725B0-A902-2FCE-CEC7-E7F685DC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FE395-536A-9F06-29BF-6741E190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63C04-2BF7-99E8-0593-CDD553B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BE57-7345-A287-3BFF-530F4103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5D706-D5ED-F349-B135-99453447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AF6E-13B3-1DB2-156F-3104CE92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259FF-9B7A-ED7E-1887-4271C9888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FA6FC-4B02-127C-ECE5-BE62839C7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0FADEC-75DA-4417-C257-5476D2ED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7CDA83-27BF-F718-CCD9-3506101A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79EC3E-C4DD-D082-18C9-8A383EB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003F-4DD9-7E77-DCDF-63023EAE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A595C-3C9F-8129-AD1F-7CCCF572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9EB6E-2BD0-28C6-509A-A2B1E466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504BE-D3DF-F147-0B48-768C6E3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2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280E35-A8CF-BD1D-0124-723ACBC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681641-2D32-270E-D24D-9A2C0041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067C2-BA2F-00C0-A758-5C712A8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9C93-2F69-30E6-E14E-FE3D06E6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81834-1E04-F51E-17D0-C8AD3758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2BD8A-275F-B8F3-F266-C1D1A998F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A8CF5-2098-44E0-999D-9A9996BB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49A9C-CC1E-4218-01C3-0D75CD7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2DEFB-7FF0-7E7B-6A1E-C73D901A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951A-AE9F-06CA-F7DA-0379AC6A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B783DB-9A1E-2B32-4539-DF412174C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F50AE-5BC1-358E-891A-1FC5F362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C3FDB-EBC5-42DE-DF76-D481CCCB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EBC37-9584-1A89-01EE-BCCA878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0AC0F-18A0-49B7-25E1-F90C99EA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5AF4-ED5E-017E-025E-78289704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516A7-9707-7AAC-ED5F-6B1D44C9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FCE2-8009-39FC-75C9-463CBA7F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F9DB-7CF0-40CE-9AD6-FBD4F98CA740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45997-98DC-B74F-1AF4-FD1FC2A40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20A72-A04E-5FF0-6183-42D7E6FE5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547F-BF39-4425-BBA7-88FF7E0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F1FB-F023-9998-CD66-0A25BD0AC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Orpheus ?(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57B3B-1934-6B9B-50F9-2E02688E6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Fun Cool Games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5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1B87B-7A4A-6022-31CA-9369F77A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5D5DE-AA0A-A569-5107-363F38E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ko-KR" altLang="en-US" dirty="0"/>
              <a:t>게임 사이클</a:t>
            </a:r>
            <a:endParaRPr lang="en-US" altLang="ko-KR" dirty="0"/>
          </a:p>
          <a:p>
            <a:r>
              <a:rPr lang="ko-KR" altLang="en-US" dirty="0"/>
              <a:t>배틀</a:t>
            </a:r>
            <a:endParaRPr lang="en-US" altLang="ko-KR" dirty="0"/>
          </a:p>
          <a:p>
            <a:r>
              <a:rPr lang="ko-KR" altLang="en-US" dirty="0"/>
              <a:t>필요한 것</a:t>
            </a:r>
          </a:p>
        </p:txBody>
      </p:sp>
    </p:spTree>
    <p:extLst>
      <p:ext uri="{BB962C8B-B14F-4D97-AF65-F5344CB8AC3E}">
        <p14:creationId xmlns:p14="http://schemas.microsoft.com/office/powerpoint/2010/main" val="38532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07B7A-B984-7E28-603A-3EA1E1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CF3A2-899B-2128-AD0D-8E26A02C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오르페우스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네크로댄서와</a:t>
            </a:r>
            <a:r>
              <a:rPr lang="ko-KR" altLang="en-US" dirty="0"/>
              <a:t> 같은 리듬게임을 목표로 구상 했으나 어딘가 </a:t>
            </a:r>
            <a:r>
              <a:rPr lang="ko-KR" altLang="en-US" dirty="0" err="1"/>
              <a:t>특출난</a:t>
            </a:r>
            <a:r>
              <a:rPr lang="ko-KR" altLang="en-US" dirty="0"/>
              <a:t> 점이 아니면 지루할 것 같은 생각이 들어서 </a:t>
            </a:r>
            <a:r>
              <a:rPr lang="ko-KR" altLang="en-US" dirty="0" err="1"/>
              <a:t>타임어택을</a:t>
            </a:r>
            <a:r>
              <a:rPr lang="ko-KR" altLang="en-US" dirty="0"/>
              <a:t> 가미한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RPG </a:t>
            </a:r>
            <a:r>
              <a:rPr lang="ko-KR" altLang="en-US" dirty="0"/>
              <a:t>로 바꾸는 안을 구상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개발 목표</a:t>
            </a:r>
            <a:r>
              <a:rPr lang="en-US" altLang="ko-KR" dirty="0"/>
              <a:t>: </a:t>
            </a:r>
            <a:r>
              <a:rPr lang="ko-KR" altLang="en-US" dirty="0"/>
              <a:t>타이틀 부터 </a:t>
            </a:r>
            <a:r>
              <a:rPr lang="ko-KR" altLang="en-US" dirty="0" err="1"/>
              <a:t>플로어</a:t>
            </a:r>
            <a:r>
              <a:rPr lang="ko-KR" altLang="en-US" dirty="0"/>
              <a:t> 레벨 </a:t>
            </a:r>
            <a:r>
              <a:rPr lang="en-US" altLang="ko-KR" dirty="0"/>
              <a:t>1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ko-KR" altLang="en-US" dirty="0"/>
              <a:t>예상 플레이 타임</a:t>
            </a:r>
            <a:r>
              <a:rPr lang="en-US" altLang="ko-KR" dirty="0"/>
              <a:t>: 10</a:t>
            </a:r>
            <a:r>
              <a:rPr lang="ko-KR" altLang="en-US" dirty="0"/>
              <a:t>분 </a:t>
            </a:r>
            <a:r>
              <a:rPr lang="en-US" altLang="ko-KR" dirty="0"/>
              <a:t>(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ko-KR" altLang="en-US" dirty="0" err="1"/>
              <a:t>플탐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목표 플레이 타임</a:t>
            </a:r>
            <a:r>
              <a:rPr lang="en-US" altLang="ko-KR" dirty="0"/>
              <a:t>: 10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95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A393-9578-1A91-E727-86C3DF1A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9B490-5F02-8A0E-3156-D7F64CED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타이틀 망했어</a:t>
            </a:r>
            <a:endParaRPr lang="en-US" altLang="ko-KR" dirty="0"/>
          </a:p>
          <a:p>
            <a:r>
              <a:rPr lang="ko-KR" altLang="en-US" dirty="0" err="1"/>
              <a:t>오르페우스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아이디어 있으면 </a:t>
            </a:r>
            <a:r>
              <a:rPr lang="en-US" altLang="ko-KR" dirty="0"/>
              <a:t>＂</a:t>
            </a:r>
            <a:r>
              <a:rPr lang="ko-KR" altLang="en-US" dirty="0"/>
              <a:t>줘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6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57C7-C1AB-03AB-8171-F250D78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사이클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7B3BF68-2B45-2BDA-C318-9D023859C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92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68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Orpheus ?(가칭)</vt:lpstr>
      <vt:lpstr>목차</vt:lpstr>
      <vt:lpstr>개요</vt:lpstr>
      <vt:lpstr>타이틀</vt:lpstr>
      <vt:lpstr>게임 사이클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Orpheus ?(가칭)</dc:title>
  <dc:creator>ja-ang ino</dc:creator>
  <cp:lastModifiedBy>ja-ang ino</cp:lastModifiedBy>
  <cp:revision>1</cp:revision>
  <dcterms:created xsi:type="dcterms:W3CDTF">2022-06-23T06:17:56Z</dcterms:created>
  <dcterms:modified xsi:type="dcterms:W3CDTF">2022-06-23T07:35:28Z</dcterms:modified>
</cp:coreProperties>
</file>