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9" r:id="rId4"/>
    <p:sldId id="263" r:id="rId5"/>
    <p:sldId id="256" r:id="rId6"/>
    <p:sldId id="265" r:id="rId7"/>
    <p:sldId id="266" r:id="rId8"/>
    <p:sldId id="258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9512-DE5F-44BB-8C75-2D698B23A9D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C716D-571D-4A01-9EFF-1939F2828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4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CCCA2-F7F0-4A70-B9E0-66CFDB34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EB353-929E-4BFF-8594-90F9F3ED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B444B-D1C9-43C8-AED1-1A9034BB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DF3C2-0485-47C4-BF89-8B5DB1E4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B85A0-8087-4646-B802-D410BCD1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7F1A-C769-4C12-9CCD-FA7148E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6B6D9-C7B0-47BA-8517-73CF187E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B8E2A-AB9A-4AAF-A301-ECC7C440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45DA8-FF2A-4F86-8D84-58B8550A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3AF41-E10B-455E-9ABB-4B64FCC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7411F-30BB-442A-83A3-1AEC7977F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774C4-FB6B-4142-9D30-D6466CD9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9DE1-432E-49CA-851C-47BB4B56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D52D3-C534-47F0-A587-8D932AEC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36F33-8882-4DF7-B8C0-82F47AA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4F0-260A-4181-80D9-D669F694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2212F-43BF-46F0-9C99-89D3A34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BFE6C-3310-4CC6-AC68-E67AEE4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A18E4-2C4E-46E3-B79C-05C197A0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404CE-EB36-42A7-BC3F-C9557F7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88A7B-F94D-4E41-A5D5-CA96B52C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99B07-0B73-402E-9B36-6C5C06FB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D1043-1341-4EFC-A0DA-3D66A0CE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8E43-4D4A-4CC6-897D-409B17F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74B-6447-4B14-901D-F066D85B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5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8C971-2EB2-415F-8E49-2CD63E97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C3F08-2DB7-4410-A455-439BE889D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2298D-5A12-4C6A-ADFA-5812241A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49DED-5511-4890-832E-BD73B071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E0F37-6FC8-43A8-B514-51EB5DF3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F8EBD-628B-4693-9B16-F3C295A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49B3-C417-4C11-A6F9-D904DE84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F7326-CC61-41CB-B7D5-7BC1EF2C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F61BD-BD2A-4364-925A-345E2759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14719E-8FE2-40C7-B837-08180A89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5928D-FFF1-480A-8CB9-03F8ADAF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9E1CA-1364-4A15-A57A-6C4B30C2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97B1B9-5D33-40A2-9E04-6FF3DABB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0D93EA-A195-418C-AF97-8C17E4E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1042-D308-42F6-AB07-08711EF0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C1AC4-F3E9-44CD-BDBE-929D215A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AC80A1-01BA-4FE7-834B-7181329F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64C1C-E373-43C8-85C9-4D7EA389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0B262-C3AF-4EC6-B95B-ECA5F830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72E09-7A25-449D-9120-750EDDE2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F7C80-0A80-4EAD-9BD0-898F76F1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3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48AE-B420-4051-B13E-0D664A1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A6801-2301-4A43-A54C-4AF0BE2C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EC0C8-654C-489D-9883-86787700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C7423-5840-4FA7-86F6-8296AF1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88DDD-3F96-40CA-A1CC-1AA22602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216FF-2687-4FB3-B443-DF0FD29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AEEA-13F5-4561-8951-7DD3EEDA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DEF86-878A-489C-9983-57E6F6BB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7542F-FA5D-4C76-9D01-0C76FCBE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5FDBC-1250-464A-A683-896CA9E5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32183-3CAF-480C-8107-CA940523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B0A92-104B-44B9-8435-634B85CE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A4F03E-48A0-4B71-8971-8078F57E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000B0-97B5-44F8-BAA7-689C78B6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052A3-06F1-403A-98FF-44F5D566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7140-23E3-463D-B959-7420D847BA6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C23A5-B4FE-4F79-9189-6D719D11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E7A98-E5E7-41BE-A1EE-31F1597B5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C963-4089-4E13-8F76-E73729A4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약 좀 주세요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약 먹을 시간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258"/>
            <a:ext cx="9144000" cy="165576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팀원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2017180001 – </a:t>
            </a:r>
            <a:r>
              <a:rPr lang="ko-KR" altLang="en-US" b="1" dirty="0" err="1">
                <a:solidFill>
                  <a:schemeClr val="bg1"/>
                </a:solidFill>
              </a:rPr>
              <a:t>고선민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2017180003 - </a:t>
            </a:r>
            <a:r>
              <a:rPr lang="ko-KR" altLang="en-US" b="1" dirty="0">
                <a:solidFill>
                  <a:schemeClr val="bg1"/>
                </a:solidFill>
              </a:rPr>
              <a:t>김민규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2F3856-5E8C-4138-9BE4-B21599754BC8}"/>
              </a:ext>
            </a:extLst>
          </p:cNvPr>
          <p:cNvCxnSpPr/>
          <p:nvPr/>
        </p:nvCxnSpPr>
        <p:spPr>
          <a:xfrm flipV="1">
            <a:off x="1524000" y="3916680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FB1B87-BEF6-4F7C-B2BC-C42560CC46B9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주요기능소개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2BBCEAA-942D-409E-9491-BD7051B11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주변 약국을 찾아줍니다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 정보를 보여줍니다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en-US" altLang="ko-KR" sz="40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B0BBFB3-7BAB-4358-8326-9D63206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세부기능소개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EB74C59-FE8E-49C8-8A30-2B585F59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1 .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현재 아픈 곳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증상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을 검색하면 증상에 맞는 약 소개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2 .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검색한 약의 세부정보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사진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)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혹은 복용방법 소개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3 .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입력한 위치 주변의 약국 검색 </a:t>
            </a:r>
            <a:endParaRPr lang="en-US" altLang="ko-KR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4 .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선택한 약국 정보 소개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5 . 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건강한 약 복용 생활을 도와줍니다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추가기능 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약학정보원 웹을 이용한 알약 외형 정보 검색</a:t>
            </a:r>
            <a:endParaRPr lang="ko-KR" altLang="en-US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3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F06AB5-EA56-4E4A-8F44-87657B1A9C8D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UI</a:t>
            </a:r>
            <a:r>
              <a:rPr lang="ko-KR" altLang="en-US" b="1" dirty="0">
                <a:solidFill>
                  <a:schemeClr val="bg1"/>
                </a:solidFill>
              </a:rPr>
              <a:t>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8BEDF8-CB38-441C-BF97-ED5F70971116}"/>
              </a:ext>
            </a:extLst>
          </p:cNvPr>
          <p:cNvSpPr/>
          <p:nvPr/>
        </p:nvSpPr>
        <p:spPr>
          <a:xfrm>
            <a:off x="279918" y="1226820"/>
            <a:ext cx="7380515" cy="5257956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1DBE01-E770-40FE-9E03-C6D5ADC9BB3E}"/>
              </a:ext>
            </a:extLst>
          </p:cNvPr>
          <p:cNvSpPr/>
          <p:nvPr/>
        </p:nvSpPr>
        <p:spPr>
          <a:xfrm>
            <a:off x="3181739" y="1343608"/>
            <a:ext cx="4348065" cy="5001208"/>
          </a:xfrm>
          <a:prstGeom prst="roundRect">
            <a:avLst>
              <a:gd name="adj" fmla="val 4865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6713E3-CC02-4C9B-B52E-26E2C12E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04" y="2455863"/>
            <a:ext cx="1504950" cy="1504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4DC277-DBF6-4E26-A44D-BBC88912A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7" y="2676525"/>
            <a:ext cx="1495425" cy="1504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74E0F8-5854-470C-9C5C-6AA78C7A8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67" y="4402137"/>
            <a:ext cx="1495425" cy="1504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F25856-2D11-4215-A006-1D025435B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359" y="1494193"/>
            <a:ext cx="4002833" cy="4738656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01AC37-0152-4BB7-8988-832F780BC974}"/>
              </a:ext>
            </a:extLst>
          </p:cNvPr>
          <p:cNvSpPr txBox="1"/>
          <p:nvPr/>
        </p:nvSpPr>
        <p:spPr>
          <a:xfrm>
            <a:off x="1183724" y="3960813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1FF22-2D0D-45A8-8300-4A2C49726BEE}"/>
              </a:ext>
            </a:extLst>
          </p:cNvPr>
          <p:cNvSpPr txBox="1"/>
          <p:nvPr/>
        </p:nvSpPr>
        <p:spPr>
          <a:xfrm>
            <a:off x="1063690" y="5907087"/>
            <a:ext cx="14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약정보검색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D9467A-1B24-46A0-A690-DDF9E900AD11}"/>
              </a:ext>
            </a:extLst>
          </p:cNvPr>
          <p:cNvSpPr/>
          <p:nvPr/>
        </p:nvSpPr>
        <p:spPr>
          <a:xfrm>
            <a:off x="410547" y="2199957"/>
            <a:ext cx="2640563" cy="4144859"/>
          </a:xfrm>
          <a:prstGeom prst="roundRect">
            <a:avLst>
              <a:gd name="adj" fmla="val 4865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D62192-9921-4C1C-9C80-4C1A6BB01236}"/>
              </a:ext>
            </a:extLst>
          </p:cNvPr>
          <p:cNvSpPr/>
          <p:nvPr/>
        </p:nvSpPr>
        <p:spPr>
          <a:xfrm>
            <a:off x="410548" y="1343608"/>
            <a:ext cx="2640563" cy="783689"/>
          </a:xfrm>
          <a:prstGeom prst="roundRect">
            <a:avLst>
              <a:gd name="adj" fmla="val 14390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알약 모양으로 검색</a:t>
            </a:r>
          </a:p>
        </p:txBody>
      </p:sp>
      <p:sp>
        <p:nvSpPr>
          <p:cNvPr id="19" name="순서도: 다른 페이지 연결선 18">
            <a:extLst>
              <a:ext uri="{FF2B5EF4-FFF2-40B4-BE49-F238E27FC236}">
                <a16:creationId xmlns:a16="http://schemas.microsoft.com/office/drawing/2014/main" id="{9B3240F0-9A1D-4BA8-9BC5-37DE118B727F}"/>
              </a:ext>
            </a:extLst>
          </p:cNvPr>
          <p:cNvSpPr/>
          <p:nvPr/>
        </p:nvSpPr>
        <p:spPr>
          <a:xfrm>
            <a:off x="4241054" y="3141709"/>
            <a:ext cx="1841241" cy="1638208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약국 이름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전화번호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주소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영업시간 </a:t>
            </a:r>
            <a:r>
              <a:rPr lang="en-US" altLang="ko-KR" dirty="0">
                <a:solidFill>
                  <a:schemeClr val="tx1"/>
                </a:solidFill>
              </a:rPr>
              <a:t>:XXX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7CD9968-D73F-423E-AE20-539058FE7AC3}"/>
              </a:ext>
            </a:extLst>
          </p:cNvPr>
          <p:cNvSpPr/>
          <p:nvPr/>
        </p:nvSpPr>
        <p:spPr>
          <a:xfrm>
            <a:off x="653142" y="2313991"/>
            <a:ext cx="2155372" cy="208814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00FCBC7-4AB4-4E6E-BDD2-41E94128F8BA}"/>
              </a:ext>
            </a:extLst>
          </p:cNvPr>
          <p:cNvSpPr/>
          <p:nvPr/>
        </p:nvSpPr>
        <p:spPr>
          <a:xfrm>
            <a:off x="653142" y="4330145"/>
            <a:ext cx="2155372" cy="193947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D1115B-6AEE-4F6C-AF65-2A762B120B20}"/>
              </a:ext>
            </a:extLst>
          </p:cNvPr>
          <p:cNvSpPr/>
          <p:nvPr/>
        </p:nvSpPr>
        <p:spPr>
          <a:xfrm>
            <a:off x="3332874" y="1494193"/>
            <a:ext cx="4030826" cy="4738656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B7012-7ED1-470C-8C9B-8F99764CBC97}"/>
              </a:ext>
            </a:extLst>
          </p:cNvPr>
          <p:cNvSpPr/>
          <p:nvPr/>
        </p:nvSpPr>
        <p:spPr>
          <a:xfrm>
            <a:off x="3432662" y="1585562"/>
            <a:ext cx="3831250" cy="735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제품명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제약사 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4482C1-E0B4-4275-9237-A450BD883540}"/>
              </a:ext>
            </a:extLst>
          </p:cNvPr>
          <p:cNvSpPr/>
          <p:nvPr/>
        </p:nvSpPr>
        <p:spPr>
          <a:xfrm>
            <a:off x="3426150" y="2369678"/>
            <a:ext cx="3831250" cy="3772706"/>
          </a:xfrm>
          <a:prstGeom prst="roundRect">
            <a:avLst>
              <a:gd name="adj" fmla="val 2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제약사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복용방법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제약사 </a:t>
            </a:r>
            <a:r>
              <a:rPr lang="en-US" altLang="ko-KR" dirty="0">
                <a:solidFill>
                  <a:schemeClr val="tx1"/>
                </a:solidFill>
              </a:rPr>
              <a:t>: XXX1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XXX1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복용방법 </a:t>
            </a:r>
            <a:r>
              <a:rPr lang="en-US" altLang="ko-KR" dirty="0">
                <a:solidFill>
                  <a:schemeClr val="tx1"/>
                </a:solidFill>
              </a:rPr>
              <a:t>: XXX1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제약사 </a:t>
            </a:r>
            <a:r>
              <a:rPr lang="en-US" altLang="ko-KR" dirty="0">
                <a:solidFill>
                  <a:schemeClr val="tx1"/>
                </a:solidFill>
              </a:rPr>
              <a:t>: XXX2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: XXX2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복용방법 </a:t>
            </a:r>
            <a:r>
              <a:rPr lang="en-US" altLang="ko-KR" dirty="0">
                <a:solidFill>
                  <a:schemeClr val="tx1"/>
                </a:solidFill>
              </a:rPr>
              <a:t>: XXX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4FD85E-785E-4B0F-BD75-C3D0CAF81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705" y="1226820"/>
            <a:ext cx="6332452" cy="52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2" animBg="1"/>
      <p:bldP spid="21" grpId="0" animBg="1"/>
      <p:bldP spid="21" grpId="1" animBg="1"/>
      <p:bldP spid="22" grpId="0" animBg="1"/>
      <p:bldP spid="23" grpId="0" animBg="1"/>
      <p:bldP spid="23" grpId="1" animBg="1"/>
      <p:bldP spid="25" grpId="0" animBg="1"/>
      <p:bldP spid="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활용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3429000"/>
            <a:ext cx="5905500" cy="292608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품목명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업체명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의약품의 모양</a:t>
            </a:r>
            <a:r>
              <a:rPr lang="en-US" altLang="ko-KR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색 등의 의약품 낱알 정보를 목록으로 제공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F99E1C-1339-498D-A9F8-0709320E1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48" y="1682229"/>
            <a:ext cx="4790123" cy="154886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F91C59-6651-437E-B80F-4551937971FD}"/>
              </a:ext>
            </a:extLst>
          </p:cNvPr>
          <p:cNvCxnSpPr/>
          <p:nvPr/>
        </p:nvCxnSpPr>
        <p:spPr>
          <a:xfrm>
            <a:off x="6156960" y="1348740"/>
            <a:ext cx="0" cy="49530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141A111-972E-4619-95CB-88E04B274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41" y="1682229"/>
            <a:ext cx="5250175" cy="1548866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FA7AD011-2BF5-49BA-9CF7-4109D17E1A6B}"/>
              </a:ext>
            </a:extLst>
          </p:cNvPr>
          <p:cNvSpPr txBox="1">
            <a:spLocks/>
          </p:cNvSpPr>
          <p:nvPr/>
        </p:nvSpPr>
        <p:spPr>
          <a:xfrm>
            <a:off x="6347460" y="3429000"/>
            <a:ext cx="5905500" cy="292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업체명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제품명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품목기준코드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효능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사용법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주의사항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상호작용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부작용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, 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보관법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 등 정보를 목록으로 조회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4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활용 </a:t>
            </a:r>
            <a:r>
              <a:rPr lang="en-US" altLang="ko-KR" b="1" dirty="0">
                <a:solidFill>
                  <a:schemeClr val="bg1"/>
                </a:solidFill>
              </a:rPr>
              <a:t>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3C3E-1339-450F-87A6-0462107FF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460" y="1440600"/>
            <a:ext cx="5593077" cy="292608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상세정보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algn="l">
              <a:lnSpc>
                <a:spcPct val="200000"/>
              </a:lnSpc>
            </a:pPr>
            <a:r>
              <a:rPr lang="ko-KR" altLang="en-US" sz="2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약국 검색결과 제공 </a:t>
            </a:r>
            <a:endParaRPr lang="en-US" altLang="ko-KR" sz="2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주소 </a:t>
            </a:r>
            <a:r>
              <a:rPr lang="ko-KR" altLang="en-US" sz="2200" b="1" dirty="0" err="1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약국명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 전화번호 </a:t>
            </a:r>
            <a:r>
              <a:rPr lang="en-US" altLang="ko-KR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URL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등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3B80FF-797B-4C98-B49D-B77272B152A8}"/>
              </a:ext>
            </a:extLst>
          </p:cNvPr>
          <p:cNvCxnSpPr/>
          <p:nvPr/>
        </p:nvCxnSpPr>
        <p:spPr>
          <a:xfrm>
            <a:off x="6156960" y="1348740"/>
            <a:ext cx="0" cy="49530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388105D-D6FD-4A66-B01A-54362CED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3" y="2614080"/>
            <a:ext cx="571499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6B71-8A14-4E77-A5A6-7B4877FA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83"/>
            <a:ext cx="9144000" cy="973137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구현할 기능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258C51E3-B8BA-45CB-873D-A1E46674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0" y="1356360"/>
            <a:ext cx="11620500" cy="499872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	1 .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검색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	2 .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지도 연동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	3 . Gmail </a:t>
            </a:r>
          </a:p>
          <a:p>
            <a:pPr algn="l"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	4 . </a:t>
            </a:r>
            <a:r>
              <a:rPr lang="ko-KR" altLang="en-US" sz="3200" b="1" dirty="0">
                <a:solidFill>
                  <a:schemeClr val="bg1"/>
                </a:solidFill>
                <a:latin typeface="+mj-lt"/>
                <a:ea typeface="Malgun Gothic" panose="020B0503020000020004" pitchFamily="50" charset="-127"/>
              </a:rPr>
              <a:t>데이터베이스</a:t>
            </a:r>
            <a:endParaRPr lang="en-US" altLang="ko-KR" sz="3200" b="1" dirty="0">
              <a:solidFill>
                <a:schemeClr val="bg1"/>
              </a:solidFill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	5 . 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이미지 출력</a:t>
            </a:r>
            <a:endParaRPr lang="en-US" altLang="ko-KR" sz="3200" b="1" i="0" dirty="0">
              <a:solidFill>
                <a:schemeClr val="bg1"/>
              </a:solidFill>
              <a:effectLst/>
              <a:latin typeface="+mj-lt"/>
              <a:ea typeface="Malgun Gothic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	6 . 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</a:rPr>
              <a:t>브라우저 연결</a:t>
            </a:r>
          </a:p>
          <a:p>
            <a:pPr algn="l">
              <a:lnSpc>
                <a:spcPct val="20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AFDAE05-7DBD-4B94-9635-2919096DD143}"/>
              </a:ext>
            </a:extLst>
          </p:cNvPr>
          <p:cNvSpPr txBox="1">
            <a:spLocks/>
          </p:cNvSpPr>
          <p:nvPr/>
        </p:nvSpPr>
        <p:spPr>
          <a:xfrm>
            <a:off x="1524000" y="253683"/>
            <a:ext cx="9144000" cy="97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개발일정 </a:t>
            </a:r>
            <a:r>
              <a:rPr lang="en-US" altLang="ko-KR" b="1" dirty="0">
                <a:solidFill>
                  <a:schemeClr val="bg1"/>
                </a:solidFill>
              </a:rPr>
              <a:t>(5</a:t>
            </a:r>
            <a:r>
              <a:rPr lang="ko-KR" altLang="en-US" b="1" dirty="0">
                <a:solidFill>
                  <a:schemeClr val="bg1"/>
                </a:solidFill>
              </a:rPr>
              <a:t>주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FC6DD06-E178-4D44-8130-32530715F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9551"/>
              </p:ext>
            </p:extLst>
          </p:nvPr>
        </p:nvGraphicFramePr>
        <p:xfrm>
          <a:off x="425668" y="1574800"/>
          <a:ext cx="11154104" cy="481023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40270">
                  <a:extLst>
                    <a:ext uri="{9D8B030D-6E8A-4147-A177-3AD203B41FA5}">
                      <a16:colId xmlns:a16="http://schemas.microsoft.com/office/drawing/2014/main" val="2510735542"/>
                    </a:ext>
                  </a:extLst>
                </a:gridCol>
                <a:gridCol w="8213834">
                  <a:extLst>
                    <a:ext uri="{9D8B030D-6E8A-4147-A177-3AD203B41FA5}">
                      <a16:colId xmlns:a16="http://schemas.microsoft.com/office/drawing/2014/main" val="2372599271"/>
                    </a:ext>
                  </a:extLst>
                </a:gridCol>
              </a:tblGrid>
              <a:tr h="96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기획발표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(5/6 ~ 5/13)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기획 및 구현할 내용 최종 확정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970461"/>
                  </a:ext>
                </a:extLst>
              </a:tr>
              <a:tr h="96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r>
                        <a:rPr lang="ko-KR" altLang="en-US" sz="2000" b="1" dirty="0"/>
                        <a:t>주차 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(5/13 ~ 5/20)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약국정보 검색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위치확인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전화번호 등 정보 출력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ko-KR" altLang="en-US" sz="2000" b="1" dirty="0"/>
                        <a:t>약 정보 검색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ko-KR" altLang="en-US" sz="2000" b="1" dirty="0"/>
                        <a:t>복용방법 등 정보 출력 파트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407905"/>
                  </a:ext>
                </a:extLst>
              </a:tr>
              <a:tr h="96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중간발표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(5/20 ~ 5/27)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주변 약국 정보 지도 출력 및 </a:t>
                      </a:r>
                      <a:r>
                        <a:rPr lang="en-US" altLang="ko-KR" sz="2000" b="1" dirty="0"/>
                        <a:t>GUI </a:t>
                      </a:r>
                      <a:r>
                        <a:rPr lang="ko-KR" altLang="en-US" sz="2000" b="1" dirty="0"/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173729"/>
                  </a:ext>
                </a:extLst>
              </a:tr>
              <a:tr h="96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r>
                        <a:rPr lang="ko-KR" altLang="en-US" sz="2000" b="1" dirty="0"/>
                        <a:t>주차 </a:t>
                      </a:r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(5/27 ~ 6/3)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텔레그램</a:t>
                      </a:r>
                      <a:r>
                        <a:rPr lang="ko-KR" altLang="en-US" sz="2000" b="1" dirty="0"/>
                        <a:t> 연동 및 </a:t>
                      </a:r>
                      <a:r>
                        <a:rPr lang="ko-KR" altLang="en-US" sz="2000" b="1" dirty="0" err="1"/>
                        <a:t>지메일</a:t>
                      </a:r>
                      <a:r>
                        <a:rPr lang="ko-KR" altLang="en-US" sz="2000" b="1" dirty="0"/>
                        <a:t> 전송 파트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837971"/>
                  </a:ext>
                </a:extLst>
              </a:tr>
              <a:tr h="96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 dirty="0"/>
                        <a:t>주차 </a:t>
                      </a:r>
                      <a:r>
                        <a:rPr lang="en-US" altLang="ko-KR" sz="2000" b="1" dirty="0"/>
                        <a:t>(</a:t>
                      </a:r>
                      <a:r>
                        <a:rPr lang="ko-KR" altLang="en-US" sz="2000" b="1" dirty="0"/>
                        <a:t>최종발표</a:t>
                      </a:r>
                      <a:r>
                        <a:rPr lang="en-US" altLang="ko-KR" sz="2000" b="1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2000" b="1" dirty="0"/>
                        <a:t>(6/3 ~ 6/10)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버그확인 및 최종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93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8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45E57D0-964A-4171-8E28-7CB446B11291}"/>
              </a:ext>
            </a:extLst>
          </p:cNvPr>
          <p:cNvSpPr txBox="1">
            <a:spLocks/>
          </p:cNvSpPr>
          <p:nvPr/>
        </p:nvSpPr>
        <p:spPr>
          <a:xfrm>
            <a:off x="1524000" y="2475186"/>
            <a:ext cx="9144000" cy="10878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/>
                </a:solidFill>
              </a:rPr>
              <a:t>감사합니다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8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314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약 좀 주세요 약 먹을 시간</vt:lpstr>
      <vt:lpstr>PowerPoint 프레젠테이션</vt:lpstr>
      <vt:lpstr>세부기능소개</vt:lpstr>
      <vt:lpstr>PowerPoint 프레젠테이션</vt:lpstr>
      <vt:lpstr>활용 API</vt:lpstr>
      <vt:lpstr>활용 API</vt:lpstr>
      <vt:lpstr>구현할 기능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활용 API</dc:title>
  <dc:creator>ACC881</dc:creator>
  <cp:lastModifiedBy>김민규(2017180003)</cp:lastModifiedBy>
  <cp:revision>17</cp:revision>
  <dcterms:created xsi:type="dcterms:W3CDTF">2021-05-08T03:57:00Z</dcterms:created>
  <dcterms:modified xsi:type="dcterms:W3CDTF">2021-05-11T03:56:49Z</dcterms:modified>
</cp:coreProperties>
</file>