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47867-B9D9-4986-9C5B-8FC48F09B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02DB2-2000-4433-96AC-3078976B9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DBE44-3E7B-4060-A443-E24BFE55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C1542-1D9E-49FD-B6EC-E9933EE7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7D753-AECA-4FEB-BC23-7DC5F46C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8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1C293-F7A1-49AB-A1C7-A9DDF4AD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9A6494-3B8A-4F4D-911F-A1BE30A6E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634DC-513D-4329-A9DC-F42D630D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1A042-3516-4C15-9A2A-6DF67556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1BB6E-E260-418B-B5DD-9D92651A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1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56A2DF-A038-4F72-8F36-0288079C5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7C24C-A53A-4EF8-AB76-A50811BC3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48BBF-DB8B-4000-BEA8-69E613BD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9FAAD-4135-4FC5-AE38-6682A956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88D0D-66F7-4815-A0F9-1D70A2A8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8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E1226-8480-416B-AA0E-296FEEF3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AD95-E9D0-4810-8C6E-B688C422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40500-83AD-437E-9432-53F743B3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5469C-8FF0-4AE1-9616-07249B8B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15427-C8A8-49AF-A98E-16FFA69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0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0574D-079C-4295-A5C7-3DC8983B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D4AA9-462A-454A-B38C-34292523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E56AB-B7EA-40E3-A729-AC44AEF1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33D0C-D0C1-401D-AAC6-19045D7C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56B0B-2251-4E45-9841-4BDD29FC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7689-7A17-46A8-AAE5-26821ED4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61205-07CB-4F75-B769-067C58F70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3464D-7552-49AD-B9C0-E498A9DF2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66FA8-8AB8-47FA-AEAF-36E58B44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83F5F-0FBD-44B9-BD45-EF0A78CB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49062-807F-41C5-888E-43A5AE10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A681F-5F05-462C-8D7D-FBC2F555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19FC0-4F3A-419C-BCC9-5B7CB45DC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B051A-C05F-4FFE-89F2-EC10C2CE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78C17-70AE-4555-B3B6-EBDD1AFAB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945E1-68F9-4B7E-95BD-84ACE6C00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1845C6-CA1D-45B8-A62C-4F93ECD0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B1151E-68F0-4E15-9B03-BD48A3C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B92F0-C63C-4D8A-A3FD-7E4A9E6D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6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B70E3-485E-4231-B904-412A1B60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51B140-4E56-465D-A31C-D1E90D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9159A-C034-4A1C-9170-4C00CCFE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74BC4D-EAAF-4DA6-8643-9F2AA631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C1AC76-1072-41CA-A00E-FE18D359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DF62D-9B03-4F33-9DD1-64F41F7E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4FD71-A7A9-47E9-BC84-BA5778C8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7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A47D-750F-49D3-BD0A-D6E958FE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3FCAE-D315-4289-8DCC-5FC22F44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1D22D-D859-4B9C-A1BF-89A0B16E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6CB75-AC88-494C-A9B9-BECFE25C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4C30C-51CD-427F-9DED-F8F1BECB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9A202-3985-48F8-8011-398C84C5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8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C80DC-5D81-498D-BF8C-5C705360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23A7C6-B2DE-4790-A48F-B104A0CE4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2D8532-0BCA-4B14-996A-917E0444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B7EEB-2903-44DE-9F8B-0D5E83BA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45BE3-14B2-4000-A436-B8AE0F25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B851E-8E25-45E3-B192-6322BDB6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6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EEE4ED-B795-4F5D-A961-2B33D40E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E47DE-B732-4429-A3A8-E1CA717A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3FDC8-6C39-47D5-A810-B79703CE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66D5-F9A3-41FF-B35B-996BB2E0AFF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8A3B9-53E7-44E5-9DA2-14FC2128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6A42-94F6-4A0C-AFDE-FA46C6242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54C0-E1AE-447C-BF60-AD69CFB1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3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74F6BD-F660-4C1E-B90A-13CF86CD9BE0}"/>
              </a:ext>
            </a:extLst>
          </p:cNvPr>
          <p:cNvSpPr/>
          <p:nvPr/>
        </p:nvSpPr>
        <p:spPr>
          <a:xfrm>
            <a:off x="1039268" y="1652766"/>
            <a:ext cx="1168397" cy="368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Connect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35C18C-4C1F-4BB6-9A7B-37D18D23AFE8}"/>
              </a:ext>
            </a:extLst>
          </p:cNvPr>
          <p:cNvSpPr/>
          <p:nvPr/>
        </p:nvSpPr>
        <p:spPr>
          <a:xfrm>
            <a:off x="7160608" y="505323"/>
            <a:ext cx="956734" cy="259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bind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126D256-7544-4E2D-A301-550007ABCAC1}"/>
              </a:ext>
            </a:extLst>
          </p:cNvPr>
          <p:cNvSpPr/>
          <p:nvPr/>
        </p:nvSpPr>
        <p:spPr>
          <a:xfrm>
            <a:off x="7160608" y="923167"/>
            <a:ext cx="956734" cy="259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Listen</a:t>
            </a:r>
            <a:endParaRPr lang="ko-KR" altLang="en-US" sz="10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AF6B1B-14BF-4404-AF20-3C5F01E212A0}"/>
              </a:ext>
            </a:extLst>
          </p:cNvPr>
          <p:cNvSpPr/>
          <p:nvPr/>
        </p:nvSpPr>
        <p:spPr>
          <a:xfrm>
            <a:off x="3611045" y="4624828"/>
            <a:ext cx="1440000" cy="45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Process Packet &amp; Update</a:t>
            </a:r>
            <a:endParaRPr lang="ko-KR" altLang="en-US" sz="10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B65498-1CFD-436B-A8D7-13CD41BFF895}"/>
              </a:ext>
            </a:extLst>
          </p:cNvPr>
          <p:cNvCxnSpPr>
            <a:cxnSpLocks/>
            <a:stCxn id="32" idx="3"/>
            <a:endCxn id="17" idx="0"/>
          </p:cNvCxnSpPr>
          <p:nvPr/>
        </p:nvCxnSpPr>
        <p:spPr>
          <a:xfrm>
            <a:off x="4331045" y="4146721"/>
            <a:ext cx="0" cy="4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03EC958-97AC-42DD-896B-2660573B5479}"/>
              </a:ext>
            </a:extLst>
          </p:cNvPr>
          <p:cNvCxnSpPr>
            <a:cxnSpLocks/>
            <a:stCxn id="17" idx="1"/>
            <a:endCxn id="32" idx="5"/>
          </p:cNvCxnSpPr>
          <p:nvPr/>
        </p:nvCxnSpPr>
        <p:spPr>
          <a:xfrm rot="10800000" flipH="1">
            <a:off x="3611045" y="3921722"/>
            <a:ext cx="112500" cy="928107"/>
          </a:xfrm>
          <a:prstGeom prst="bentConnector3">
            <a:avLst>
              <a:gd name="adj1" fmla="val -2032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04B3243-38C3-4871-9C6A-C7943A69359F}"/>
              </a:ext>
            </a:extLst>
          </p:cNvPr>
          <p:cNvSpPr/>
          <p:nvPr/>
        </p:nvSpPr>
        <p:spPr>
          <a:xfrm>
            <a:off x="804317" y="2271022"/>
            <a:ext cx="1638300" cy="368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Create </a:t>
            </a:r>
            <a:r>
              <a:rPr lang="en-US" altLang="ko-KR" sz="1000" b="1" dirty="0" err="1"/>
              <a:t>Recv</a:t>
            </a:r>
            <a:r>
              <a:rPr lang="en-US" altLang="ko-KR" sz="1000" b="1" dirty="0"/>
              <a:t> Thread</a:t>
            </a:r>
            <a:endParaRPr lang="ko-KR" altLang="en-US" sz="1000" b="1" dirty="0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30BBC725-1AB7-4B3D-8923-A11C2CCBD0E7}"/>
              </a:ext>
            </a:extLst>
          </p:cNvPr>
          <p:cNvSpPr/>
          <p:nvPr/>
        </p:nvSpPr>
        <p:spPr>
          <a:xfrm>
            <a:off x="3667295" y="3696721"/>
            <a:ext cx="1440000" cy="450000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Recv()</a:t>
            </a:r>
            <a:endParaRPr lang="ko-KR" altLang="en-US" sz="1000" b="1" dirty="0"/>
          </a:p>
        </p:txBody>
      </p:sp>
      <p:sp>
        <p:nvSpPr>
          <p:cNvPr id="48" name="평행 사변형 47">
            <a:extLst>
              <a:ext uri="{FF2B5EF4-FFF2-40B4-BE49-F238E27FC236}">
                <a16:creationId xmlns:a16="http://schemas.microsoft.com/office/drawing/2014/main" id="{CCE41F47-4388-4603-963D-3ABA3B0F50FE}"/>
              </a:ext>
            </a:extLst>
          </p:cNvPr>
          <p:cNvSpPr/>
          <p:nvPr/>
        </p:nvSpPr>
        <p:spPr>
          <a:xfrm>
            <a:off x="707858" y="5347207"/>
            <a:ext cx="1846524" cy="623762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/>
          </a:p>
          <a:p>
            <a:pPr algn="ctr"/>
            <a:r>
              <a:rPr lang="en-US" altLang="ko-KR" sz="1000" b="1" dirty="0"/>
              <a:t>Send Packet</a:t>
            </a:r>
          </a:p>
          <a:p>
            <a:pPr algn="ctr"/>
            <a:r>
              <a:rPr lang="en-US" altLang="ko-KR" sz="1000" b="1" dirty="0"/>
              <a:t>(Bullet Dir, </a:t>
            </a:r>
            <a:r>
              <a:rPr lang="en-US" altLang="ko-KR" sz="1000" b="1" dirty="0" err="1"/>
              <a:t>StartPos</a:t>
            </a:r>
            <a:r>
              <a:rPr lang="en-US" altLang="ko-KR" sz="1000" b="1" dirty="0"/>
              <a:t>)</a:t>
            </a:r>
          </a:p>
          <a:p>
            <a:pPr algn="ctr"/>
            <a:r>
              <a:rPr lang="en-US" altLang="ko-KR" sz="1000" b="1" dirty="0"/>
              <a:t>(Player Move)</a:t>
            </a:r>
          </a:p>
          <a:p>
            <a:pPr algn="ctr"/>
            <a:r>
              <a:rPr lang="en-US" altLang="ko-KR" sz="1000" b="1" dirty="0"/>
              <a:t>(Item)</a:t>
            </a:r>
          </a:p>
          <a:p>
            <a:pPr algn="ctr"/>
            <a:endParaRPr lang="ko-KR" altLang="en-US" sz="1000" b="1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D68E398-1FE3-4018-9264-C1F6BFA2DEC6}"/>
              </a:ext>
            </a:extLst>
          </p:cNvPr>
          <p:cNvCxnSpPr>
            <a:cxnSpLocks/>
            <a:stCxn id="48" idx="5"/>
            <a:endCxn id="104" idx="1"/>
          </p:cNvCxnSpPr>
          <p:nvPr/>
        </p:nvCxnSpPr>
        <p:spPr>
          <a:xfrm rot="10800000" flipH="1">
            <a:off x="785827" y="3726646"/>
            <a:ext cx="111921" cy="1932442"/>
          </a:xfrm>
          <a:prstGeom prst="bentConnector3">
            <a:avLst>
              <a:gd name="adj1" fmla="val -15477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83451D5-1EB8-4AE8-81ED-9B85EB8F5173}"/>
              </a:ext>
            </a:extLst>
          </p:cNvPr>
          <p:cNvCxnSpPr>
            <a:cxnSpLocks/>
            <a:stCxn id="107" idx="2"/>
            <a:endCxn id="48" idx="0"/>
          </p:cNvCxnSpPr>
          <p:nvPr/>
        </p:nvCxnSpPr>
        <p:spPr>
          <a:xfrm>
            <a:off x="1626642" y="4777346"/>
            <a:ext cx="4478" cy="56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B882213-73EC-4803-8033-4C172168E11D}"/>
              </a:ext>
            </a:extLst>
          </p:cNvPr>
          <p:cNvSpPr txBox="1"/>
          <p:nvPr/>
        </p:nvSpPr>
        <p:spPr>
          <a:xfrm>
            <a:off x="10139381" y="-462605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455ED1-789E-4139-B9E5-7DA808C6B972}"/>
              </a:ext>
            </a:extLst>
          </p:cNvPr>
          <p:cNvSpPr txBox="1"/>
          <p:nvPr/>
        </p:nvSpPr>
        <p:spPr>
          <a:xfrm>
            <a:off x="1576497" y="4749700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0964EA3-2569-45D9-9707-AD27EB8D8E95}"/>
              </a:ext>
            </a:extLst>
          </p:cNvPr>
          <p:cNvCxnSpPr>
            <a:cxnSpLocks/>
            <a:stCxn id="31" idx="2"/>
            <a:endCxn id="228" idx="0"/>
          </p:cNvCxnSpPr>
          <p:nvPr/>
        </p:nvCxnSpPr>
        <p:spPr>
          <a:xfrm>
            <a:off x="1623467" y="2639647"/>
            <a:ext cx="8290" cy="28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3A55887-1AF7-40A2-A062-4DD2EC37B8A6}"/>
              </a:ext>
            </a:extLst>
          </p:cNvPr>
          <p:cNvSpPr/>
          <p:nvPr/>
        </p:nvSpPr>
        <p:spPr>
          <a:xfrm>
            <a:off x="897749" y="3501646"/>
            <a:ext cx="1440000" cy="45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Randering</a:t>
            </a:r>
            <a:r>
              <a:rPr lang="en-US" altLang="ko-KR" sz="1000" b="1" dirty="0"/>
              <a:t>()</a:t>
            </a:r>
            <a:endParaRPr lang="ko-KR" altLang="en-US" sz="1000" b="1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5521A7C-2599-4213-898D-149A0C37E85D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1617749" y="3951646"/>
            <a:ext cx="8893" cy="35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순서도: 판단 106">
            <a:extLst>
              <a:ext uri="{FF2B5EF4-FFF2-40B4-BE49-F238E27FC236}">
                <a16:creationId xmlns:a16="http://schemas.microsoft.com/office/drawing/2014/main" id="{EB388DC2-DABB-4392-A4C1-1699AE8ABEE7}"/>
              </a:ext>
            </a:extLst>
          </p:cNvPr>
          <p:cNvSpPr/>
          <p:nvPr/>
        </p:nvSpPr>
        <p:spPr>
          <a:xfrm>
            <a:off x="906642" y="4303424"/>
            <a:ext cx="1440000" cy="473922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Input key</a:t>
            </a:r>
            <a:endParaRPr lang="ko-KR" altLang="en-US" sz="10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11370C9-ACAF-4C18-BE9F-7EE5AE934695}"/>
              </a:ext>
            </a:extLst>
          </p:cNvPr>
          <p:cNvSpPr txBox="1"/>
          <p:nvPr/>
        </p:nvSpPr>
        <p:spPr>
          <a:xfrm>
            <a:off x="3327737" y="1725505"/>
            <a:ext cx="21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Shared Resources</a:t>
            </a:r>
          </a:p>
          <a:p>
            <a:pPr algn="ctr"/>
            <a:r>
              <a:rPr lang="en-US" altLang="ko-KR" sz="1000" b="1" dirty="0"/>
              <a:t>No data race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65F91E-CC3A-48AA-8A02-E122815CD152}"/>
              </a:ext>
            </a:extLst>
          </p:cNvPr>
          <p:cNvSpPr txBox="1"/>
          <p:nvPr/>
        </p:nvSpPr>
        <p:spPr>
          <a:xfrm>
            <a:off x="3537821" y="3235056"/>
            <a:ext cx="16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Recv</a:t>
            </a:r>
            <a:r>
              <a:rPr lang="en-US" altLang="ko-KR" dirty="0"/>
              <a:t> Thread</a:t>
            </a:r>
            <a:endParaRPr lang="ko-KR" altLang="en-US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2D79F81-CEB1-487D-83B9-AF79B54BBF6F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1623467" y="2021391"/>
            <a:ext cx="0" cy="24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829763D-73F5-4C43-9C29-C154693A92A4}"/>
              </a:ext>
            </a:extLst>
          </p:cNvPr>
          <p:cNvSpPr txBox="1"/>
          <p:nvPr/>
        </p:nvSpPr>
        <p:spPr>
          <a:xfrm>
            <a:off x="10784013" y="-462605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62D0551-CFB8-44AF-95A3-5311EA80D44D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7638975" y="764638"/>
            <a:ext cx="0" cy="15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18CADDB-E7DC-46EA-8F2C-1A084C93DE76}"/>
              </a:ext>
            </a:extLst>
          </p:cNvPr>
          <p:cNvCxnSpPr>
            <a:cxnSpLocks/>
            <a:stCxn id="13" idx="2"/>
            <a:endCxn id="147" idx="0"/>
          </p:cNvCxnSpPr>
          <p:nvPr/>
        </p:nvCxnSpPr>
        <p:spPr>
          <a:xfrm flipH="1">
            <a:off x="7634092" y="1182482"/>
            <a:ext cx="4883" cy="13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F4261DC9-90A8-4BC0-BA1D-712AF5746C8C}"/>
              </a:ext>
            </a:extLst>
          </p:cNvPr>
          <p:cNvCxnSpPr>
            <a:cxnSpLocks/>
            <a:stCxn id="174" idx="3"/>
            <a:endCxn id="70" idx="0"/>
          </p:cNvCxnSpPr>
          <p:nvPr/>
        </p:nvCxnSpPr>
        <p:spPr>
          <a:xfrm>
            <a:off x="10258747" y="3914858"/>
            <a:ext cx="10905" cy="34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AD00C2A7-C857-405A-A8EA-554A089E8C30}"/>
              </a:ext>
            </a:extLst>
          </p:cNvPr>
          <p:cNvCxnSpPr>
            <a:cxnSpLocks/>
            <a:stCxn id="76" idx="5"/>
            <a:endCxn id="174" idx="5"/>
          </p:cNvCxnSpPr>
          <p:nvPr/>
        </p:nvCxnSpPr>
        <p:spPr>
          <a:xfrm rot="10800000" flipH="1">
            <a:off x="9604431" y="3689858"/>
            <a:ext cx="46816" cy="1456094"/>
          </a:xfrm>
          <a:prstGeom prst="bentConnector3">
            <a:avLst>
              <a:gd name="adj1" fmla="val -60844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4" name="평행 사변형 173">
            <a:extLst>
              <a:ext uri="{FF2B5EF4-FFF2-40B4-BE49-F238E27FC236}">
                <a16:creationId xmlns:a16="http://schemas.microsoft.com/office/drawing/2014/main" id="{9F0F2785-6E0A-4561-8A24-3BBC8A904FA0}"/>
              </a:ext>
            </a:extLst>
          </p:cNvPr>
          <p:cNvSpPr/>
          <p:nvPr/>
        </p:nvSpPr>
        <p:spPr>
          <a:xfrm>
            <a:off x="9594997" y="3464858"/>
            <a:ext cx="1440000" cy="45000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Recv()</a:t>
            </a:r>
            <a:endParaRPr lang="ko-KR" altLang="en-US" sz="1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900A826-F1F6-4F64-8165-8C878B638D99}"/>
              </a:ext>
            </a:extLst>
          </p:cNvPr>
          <p:cNvSpPr txBox="1"/>
          <p:nvPr/>
        </p:nvSpPr>
        <p:spPr>
          <a:xfrm>
            <a:off x="9462607" y="2988175"/>
            <a:ext cx="1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Recv</a:t>
            </a:r>
            <a:r>
              <a:rPr lang="en-US" altLang="ko-KR" dirty="0"/>
              <a:t> Thread</a:t>
            </a:r>
            <a:endParaRPr lang="ko-KR" altLang="en-US" dirty="0"/>
          </a:p>
        </p:txBody>
      </p: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6456202A-E55F-4C52-BAC6-23D3F87FCB7D}"/>
              </a:ext>
            </a:extLst>
          </p:cNvPr>
          <p:cNvCxnSpPr>
            <a:cxnSpLocks/>
            <a:stCxn id="31" idx="3"/>
            <a:endCxn id="145" idx="0"/>
          </p:cNvCxnSpPr>
          <p:nvPr/>
        </p:nvCxnSpPr>
        <p:spPr>
          <a:xfrm>
            <a:off x="2442617" y="2455335"/>
            <a:ext cx="1924622" cy="779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5815182A-CEA7-47EC-8BD6-78118E375E89}"/>
              </a:ext>
            </a:extLst>
          </p:cNvPr>
          <p:cNvCxnSpPr>
            <a:cxnSpLocks/>
            <a:stCxn id="113" idx="3"/>
            <a:endCxn id="175" idx="0"/>
          </p:cNvCxnSpPr>
          <p:nvPr/>
        </p:nvCxnSpPr>
        <p:spPr>
          <a:xfrm flipV="1">
            <a:off x="8431798" y="2988175"/>
            <a:ext cx="1826949" cy="2206858"/>
          </a:xfrm>
          <a:prstGeom prst="bentConnector4">
            <a:avLst>
              <a:gd name="adj1" fmla="val 28211"/>
              <a:gd name="adj2" fmla="val 11035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40AAB3A-1223-4A85-A856-E9A9B1F89234}"/>
              </a:ext>
            </a:extLst>
          </p:cNvPr>
          <p:cNvSpPr/>
          <p:nvPr/>
        </p:nvSpPr>
        <p:spPr>
          <a:xfrm>
            <a:off x="6980892" y="2274114"/>
            <a:ext cx="1440000" cy="5926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Update()</a:t>
            </a:r>
          </a:p>
        </p:txBody>
      </p:sp>
      <p:sp>
        <p:nvSpPr>
          <p:cNvPr id="222" name="평행 사변형 221">
            <a:extLst>
              <a:ext uri="{FF2B5EF4-FFF2-40B4-BE49-F238E27FC236}">
                <a16:creationId xmlns:a16="http://schemas.microsoft.com/office/drawing/2014/main" id="{0D4AE7E6-2594-4ECB-B3E6-8EC72475197D}"/>
              </a:ext>
            </a:extLst>
          </p:cNvPr>
          <p:cNvSpPr/>
          <p:nvPr/>
        </p:nvSpPr>
        <p:spPr>
          <a:xfrm>
            <a:off x="6890892" y="3127996"/>
            <a:ext cx="1620000" cy="592667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Send Packet()</a:t>
            </a:r>
          </a:p>
          <a:p>
            <a:pPr algn="ctr"/>
            <a:r>
              <a:rPr lang="en-US" altLang="ko-KR" sz="1000" b="1" dirty="0"/>
              <a:t>(Bullet Move)</a:t>
            </a: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21E355F1-3FB5-4631-8562-C8F136C27598}"/>
              </a:ext>
            </a:extLst>
          </p:cNvPr>
          <p:cNvCxnSpPr>
            <a:stCxn id="201" idx="2"/>
            <a:endCxn id="222" idx="0"/>
          </p:cNvCxnSpPr>
          <p:nvPr/>
        </p:nvCxnSpPr>
        <p:spPr>
          <a:xfrm>
            <a:off x="7700892" y="2866781"/>
            <a:ext cx="0" cy="26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F7DA0979-73B2-48A7-9818-F4925FA1D6A1}"/>
              </a:ext>
            </a:extLst>
          </p:cNvPr>
          <p:cNvCxnSpPr>
            <a:stCxn id="222" idx="5"/>
            <a:endCxn id="201" idx="1"/>
          </p:cNvCxnSpPr>
          <p:nvPr/>
        </p:nvCxnSpPr>
        <p:spPr>
          <a:xfrm rot="10800000" flipH="1">
            <a:off x="6964974" y="2570448"/>
            <a:ext cx="15917" cy="853882"/>
          </a:xfrm>
          <a:prstGeom prst="bentConnector3">
            <a:avLst>
              <a:gd name="adj1" fmla="val -190163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84180B8E-431B-4322-8B7E-E11C60B12AAB}"/>
              </a:ext>
            </a:extLst>
          </p:cNvPr>
          <p:cNvSpPr/>
          <p:nvPr/>
        </p:nvSpPr>
        <p:spPr>
          <a:xfrm>
            <a:off x="486574" y="2929164"/>
            <a:ext cx="2290365" cy="3259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5E1D7F6-259C-4177-A847-5C569D46BB69}"/>
              </a:ext>
            </a:extLst>
          </p:cNvPr>
          <p:cNvSpPr txBox="1"/>
          <p:nvPr/>
        </p:nvSpPr>
        <p:spPr>
          <a:xfrm>
            <a:off x="694340" y="2988558"/>
            <a:ext cx="1910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ea typeface="돋움체" panose="020B0609000101010101" pitchFamily="49" charset="-127"/>
              </a:rPr>
              <a:t>while (</a:t>
            </a:r>
            <a:r>
              <a:rPr lang="en-US" altLang="ko-KR" sz="1200" b="1" dirty="0" err="1">
                <a:ea typeface="돋움체" panose="020B0609000101010101" pitchFamily="49" charset="-127"/>
              </a:rPr>
              <a:t>winapiEvent</a:t>
            </a:r>
            <a:r>
              <a:rPr lang="en-US" altLang="ko-KR" sz="1200" b="1" dirty="0">
                <a:ea typeface="돋움체" panose="020B0609000101010101" pitchFamily="49" charset="-127"/>
              </a:rPr>
              <a:t>)</a:t>
            </a:r>
            <a:endParaRPr lang="ko-KR" altLang="en-US" sz="1200" b="1" dirty="0"/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EB4D203-E615-4A19-8603-9E5055533C69}"/>
              </a:ext>
            </a:extLst>
          </p:cNvPr>
          <p:cNvCxnSpPr/>
          <p:nvPr/>
        </p:nvCxnSpPr>
        <p:spPr>
          <a:xfrm>
            <a:off x="612771" y="3265557"/>
            <a:ext cx="20277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7462E841-313A-437F-BD79-D86AFA6C50AB}"/>
              </a:ext>
            </a:extLst>
          </p:cNvPr>
          <p:cNvCxnSpPr>
            <a:cxnSpLocks/>
          </p:cNvCxnSpPr>
          <p:nvPr/>
        </p:nvCxnSpPr>
        <p:spPr>
          <a:xfrm flipH="1">
            <a:off x="605618" y="4540385"/>
            <a:ext cx="311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0E8E193A-24AA-4941-84F2-4B1E5AFC6418}"/>
              </a:ext>
            </a:extLst>
          </p:cNvPr>
          <p:cNvSpPr txBox="1"/>
          <p:nvPr/>
        </p:nvSpPr>
        <p:spPr>
          <a:xfrm>
            <a:off x="640051" y="125694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8CEE23E2-77C6-4FE4-9644-6EDAAD7A8148}"/>
              </a:ext>
            </a:extLst>
          </p:cNvPr>
          <p:cNvSpPr/>
          <p:nvPr/>
        </p:nvSpPr>
        <p:spPr>
          <a:xfrm>
            <a:off x="6586744" y="1929859"/>
            <a:ext cx="2150134" cy="190942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3589283-C415-4AD2-9A5D-8E225BC1C15B}"/>
              </a:ext>
            </a:extLst>
          </p:cNvPr>
          <p:cNvSpPr txBox="1"/>
          <p:nvPr/>
        </p:nvSpPr>
        <p:spPr>
          <a:xfrm>
            <a:off x="6763446" y="1928333"/>
            <a:ext cx="17412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ea typeface="돋움체" panose="020B0609000101010101" pitchFamily="49" charset="-127"/>
              </a:rPr>
              <a:t>while (60fps)</a:t>
            </a:r>
            <a:endParaRPr lang="ko-KR" altLang="en-US" sz="1000" b="1" dirty="0"/>
          </a:p>
        </p:txBody>
      </p: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8FDD9509-3B52-4939-8CE4-FAEF1290E30B}"/>
              </a:ext>
            </a:extLst>
          </p:cNvPr>
          <p:cNvCxnSpPr>
            <a:cxnSpLocks/>
            <a:stCxn id="138" idx="3"/>
            <a:endCxn id="17" idx="3"/>
          </p:cNvCxnSpPr>
          <p:nvPr/>
        </p:nvCxnSpPr>
        <p:spPr>
          <a:xfrm flipH="1">
            <a:off x="5051045" y="1987115"/>
            <a:ext cx="395808" cy="2862713"/>
          </a:xfrm>
          <a:prstGeom prst="bentConnector3">
            <a:avLst>
              <a:gd name="adj1" fmla="val -5775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336BE5A4-E819-4C38-81B9-52F8078366B3}"/>
              </a:ext>
            </a:extLst>
          </p:cNvPr>
          <p:cNvSpPr txBox="1"/>
          <p:nvPr/>
        </p:nvSpPr>
        <p:spPr>
          <a:xfrm>
            <a:off x="2811295" y="1687356"/>
            <a:ext cx="65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Read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2CCD7CEB-2E3B-4090-8DE8-AEC25FFE355D}"/>
              </a:ext>
            </a:extLst>
          </p:cNvPr>
          <p:cNvSpPr txBox="1"/>
          <p:nvPr/>
        </p:nvSpPr>
        <p:spPr>
          <a:xfrm>
            <a:off x="5338986" y="1693239"/>
            <a:ext cx="65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Write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84307331-727C-4B07-A65E-F3852964DDD8}"/>
              </a:ext>
            </a:extLst>
          </p:cNvPr>
          <p:cNvCxnSpPr>
            <a:cxnSpLocks/>
            <a:stCxn id="138" idx="1"/>
            <a:endCxn id="104" idx="3"/>
          </p:cNvCxnSpPr>
          <p:nvPr/>
        </p:nvCxnSpPr>
        <p:spPr>
          <a:xfrm rot="10800000" flipV="1">
            <a:off x="2337749" y="1987114"/>
            <a:ext cx="989988" cy="1739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F446A280-761C-47EA-9871-62B961B79EBE}"/>
              </a:ext>
            </a:extLst>
          </p:cNvPr>
          <p:cNvSpPr txBox="1"/>
          <p:nvPr/>
        </p:nvSpPr>
        <p:spPr>
          <a:xfrm>
            <a:off x="9274557" y="1225438"/>
            <a:ext cx="21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Shared Resources</a:t>
            </a:r>
          </a:p>
          <a:p>
            <a:pPr algn="ctr"/>
            <a:r>
              <a:rPr lang="en-US" altLang="ko-KR" sz="1000" b="1" dirty="0"/>
              <a:t>No date race </a:t>
            </a:r>
            <a:endParaRPr lang="ko-KR" altLang="en-US" sz="1000" b="1" dirty="0"/>
          </a:p>
        </p:txBody>
      </p: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FA4C521F-307B-45E6-ADA3-536EE42D57FA}"/>
              </a:ext>
            </a:extLst>
          </p:cNvPr>
          <p:cNvCxnSpPr>
            <a:cxnSpLocks/>
            <a:stCxn id="346" idx="3"/>
            <a:endCxn id="70" idx="3"/>
          </p:cNvCxnSpPr>
          <p:nvPr/>
        </p:nvCxnSpPr>
        <p:spPr>
          <a:xfrm flipH="1">
            <a:off x="10989652" y="1487048"/>
            <a:ext cx="404021" cy="3009701"/>
          </a:xfrm>
          <a:prstGeom prst="bentConnector3">
            <a:avLst>
              <a:gd name="adj1" fmla="val -5658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65486EFA-1308-4566-B3DA-4C11107B7973}"/>
              </a:ext>
            </a:extLst>
          </p:cNvPr>
          <p:cNvCxnSpPr>
            <a:stCxn id="346" idx="1"/>
            <a:endCxn id="201" idx="3"/>
          </p:cNvCxnSpPr>
          <p:nvPr/>
        </p:nvCxnSpPr>
        <p:spPr>
          <a:xfrm rot="10800000" flipV="1">
            <a:off x="8420893" y="1487048"/>
            <a:ext cx="853665" cy="1083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9F20DF-2125-4CF3-9F45-B3D7A47FF9E6}"/>
              </a:ext>
            </a:extLst>
          </p:cNvPr>
          <p:cNvSpPr txBox="1"/>
          <p:nvPr/>
        </p:nvSpPr>
        <p:spPr>
          <a:xfrm>
            <a:off x="591092" y="4334263"/>
            <a:ext cx="38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DFB8A4-C741-4AB4-91FC-81129E0239F9}"/>
              </a:ext>
            </a:extLst>
          </p:cNvPr>
          <p:cNvSpPr txBox="1"/>
          <p:nvPr/>
        </p:nvSpPr>
        <p:spPr>
          <a:xfrm>
            <a:off x="6636437" y="1269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F7A5AF4-2A43-4ECE-9B8A-0657522F3AB1}"/>
              </a:ext>
            </a:extLst>
          </p:cNvPr>
          <p:cNvSpPr txBox="1"/>
          <p:nvPr/>
        </p:nvSpPr>
        <p:spPr>
          <a:xfrm>
            <a:off x="6959522" y="3872749"/>
            <a:ext cx="1592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Accept Thread</a:t>
            </a:r>
            <a:endParaRPr lang="ko-KR" altLang="en-US" sz="1600" dirty="0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C0029BF-2ED7-494F-B05D-5C2A464DE56B}"/>
              </a:ext>
            </a:extLst>
          </p:cNvPr>
          <p:cNvSpPr/>
          <p:nvPr/>
        </p:nvSpPr>
        <p:spPr>
          <a:xfrm>
            <a:off x="6914092" y="1319061"/>
            <a:ext cx="1440000" cy="4128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Create Accept Thread</a:t>
            </a:r>
            <a:endParaRPr lang="ko-KR" altLang="en-US" sz="1000" b="1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F6C9D8D-6B22-4067-9BFA-BB645123EA65}"/>
              </a:ext>
            </a:extLst>
          </p:cNvPr>
          <p:cNvCxnSpPr>
            <a:cxnSpLocks/>
            <a:stCxn id="147" idx="2"/>
            <a:endCxn id="336" idx="0"/>
          </p:cNvCxnSpPr>
          <p:nvPr/>
        </p:nvCxnSpPr>
        <p:spPr>
          <a:xfrm>
            <a:off x="7634092" y="1731901"/>
            <a:ext cx="0" cy="19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43A4EB58-48A4-40BE-A8E4-DA17BF244772}"/>
              </a:ext>
            </a:extLst>
          </p:cNvPr>
          <p:cNvCxnSpPr>
            <a:cxnSpLocks/>
            <a:stCxn id="147" idx="1"/>
            <a:endCxn id="146" idx="1"/>
          </p:cNvCxnSpPr>
          <p:nvPr/>
        </p:nvCxnSpPr>
        <p:spPr>
          <a:xfrm rot="10800000" flipH="1" flipV="1">
            <a:off x="6914092" y="1525480"/>
            <a:ext cx="45430" cy="2516545"/>
          </a:xfrm>
          <a:prstGeom prst="bentConnector3">
            <a:avLst>
              <a:gd name="adj1" fmla="val -203373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3BE2E0E-B2C7-4E04-A90A-B5CF5DA2D079}"/>
              </a:ext>
            </a:extLst>
          </p:cNvPr>
          <p:cNvSpPr/>
          <p:nvPr/>
        </p:nvSpPr>
        <p:spPr>
          <a:xfrm>
            <a:off x="7226854" y="4583297"/>
            <a:ext cx="956734" cy="2119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Accept</a:t>
            </a:r>
            <a:endParaRPr lang="ko-KR" altLang="en-US" sz="1000" b="1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1CE564A9-F3C8-48E9-9FCA-BA48CB190A5A}"/>
              </a:ext>
            </a:extLst>
          </p:cNvPr>
          <p:cNvCxnSpPr>
            <a:cxnSpLocks/>
            <a:stCxn id="115" idx="2"/>
            <a:endCxn id="108" idx="3"/>
          </p:cNvCxnSpPr>
          <p:nvPr/>
        </p:nvCxnSpPr>
        <p:spPr>
          <a:xfrm flipH="1" flipV="1">
            <a:off x="8183588" y="4689261"/>
            <a:ext cx="264127" cy="1147764"/>
          </a:xfrm>
          <a:prstGeom prst="bentConnector3">
            <a:avLst>
              <a:gd name="adj1" fmla="val -11459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71452BA-1143-4EC9-835C-3DCD8822FEA5}"/>
              </a:ext>
            </a:extLst>
          </p:cNvPr>
          <p:cNvCxnSpPr>
            <a:cxnSpLocks/>
            <a:stCxn id="108" idx="2"/>
            <a:endCxn id="113" idx="0"/>
          </p:cNvCxnSpPr>
          <p:nvPr/>
        </p:nvCxnSpPr>
        <p:spPr>
          <a:xfrm>
            <a:off x="7705221" y="4795225"/>
            <a:ext cx="6577" cy="23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DBD5D6C-1E5C-4F3E-B7B6-9FFE742EEC03}"/>
              </a:ext>
            </a:extLst>
          </p:cNvPr>
          <p:cNvSpPr/>
          <p:nvPr/>
        </p:nvSpPr>
        <p:spPr>
          <a:xfrm>
            <a:off x="6991798" y="5026334"/>
            <a:ext cx="1440000" cy="3373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Create </a:t>
            </a:r>
            <a:r>
              <a:rPr lang="en-US" altLang="ko-KR" sz="1000" b="1" dirty="0" err="1"/>
              <a:t>Recv</a:t>
            </a:r>
            <a:r>
              <a:rPr lang="en-US" altLang="ko-KR" sz="1000" b="1" dirty="0"/>
              <a:t> Thread</a:t>
            </a:r>
            <a:endParaRPr lang="ko-KR" altLang="en-US" sz="1000" b="1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7F6F6EA-CCCC-47E4-A502-BE73194B8411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>
          <a:xfrm>
            <a:off x="7711798" y="5363732"/>
            <a:ext cx="0" cy="23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5" name="평행 사변형 114">
            <a:extLst>
              <a:ext uri="{FF2B5EF4-FFF2-40B4-BE49-F238E27FC236}">
                <a16:creationId xmlns:a16="http://schemas.microsoft.com/office/drawing/2014/main" id="{7CBFBA53-CAF2-4B38-9074-79E29B31AF9C}"/>
              </a:ext>
            </a:extLst>
          </p:cNvPr>
          <p:cNvSpPr/>
          <p:nvPr/>
        </p:nvSpPr>
        <p:spPr>
          <a:xfrm>
            <a:off x="6901798" y="5594842"/>
            <a:ext cx="1620000" cy="484364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Send login ok packet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9ED46C8-819C-47D1-B078-B8FB20940405}"/>
              </a:ext>
            </a:extLst>
          </p:cNvPr>
          <p:cNvSpPr/>
          <p:nvPr/>
        </p:nvSpPr>
        <p:spPr>
          <a:xfrm>
            <a:off x="6555153" y="4233870"/>
            <a:ext cx="2290365" cy="1968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2BB2B-78A2-4FE8-B532-1EEA03D2CCA2}"/>
              </a:ext>
            </a:extLst>
          </p:cNvPr>
          <p:cNvSpPr txBox="1"/>
          <p:nvPr/>
        </p:nvSpPr>
        <p:spPr>
          <a:xfrm>
            <a:off x="6773520" y="4240582"/>
            <a:ext cx="1910723" cy="226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ea typeface="돋움체" panose="020B0609000101010101" pitchFamily="49" charset="-127"/>
              </a:rPr>
              <a:t>while (</a:t>
            </a:r>
            <a:r>
              <a:rPr lang="en-US" altLang="ko-KR" sz="1200" b="1" dirty="0" err="1">
                <a:ea typeface="돋움체" panose="020B0609000101010101" pitchFamily="49" charset="-127"/>
              </a:rPr>
              <a:t>nClient</a:t>
            </a:r>
            <a:r>
              <a:rPr lang="ko-KR" altLang="en-US" sz="1200" b="1" dirty="0"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ea typeface="돋움체" panose="020B0609000101010101" pitchFamily="49" charset="-127"/>
              </a:rPr>
              <a:t>&lt; 4)</a:t>
            </a:r>
            <a:endParaRPr lang="ko-KR" altLang="en-US" sz="1200" b="1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354135E-093F-46CB-BA3C-F9A1A0F89FFF}"/>
              </a:ext>
            </a:extLst>
          </p:cNvPr>
          <p:cNvCxnSpPr/>
          <p:nvPr/>
        </p:nvCxnSpPr>
        <p:spPr>
          <a:xfrm>
            <a:off x="6691951" y="4466963"/>
            <a:ext cx="20277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2" name="평행 사변형 161">
            <a:extLst>
              <a:ext uri="{FF2B5EF4-FFF2-40B4-BE49-F238E27FC236}">
                <a16:creationId xmlns:a16="http://schemas.microsoft.com/office/drawing/2014/main" id="{7ACEE645-76E4-43D4-B4E6-A64861562976}"/>
              </a:ext>
            </a:extLst>
          </p:cNvPr>
          <p:cNvSpPr/>
          <p:nvPr/>
        </p:nvSpPr>
        <p:spPr>
          <a:xfrm>
            <a:off x="6884738" y="6373636"/>
            <a:ext cx="1620000" cy="471671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Send Change Scene packet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E03BFFF3-49B1-4E19-90DB-15A5CE4A98D4}"/>
              </a:ext>
            </a:extLst>
          </p:cNvPr>
          <p:cNvCxnSpPr>
            <a:cxnSpLocks/>
            <a:stCxn id="118" idx="2"/>
            <a:endCxn id="162" idx="0"/>
          </p:cNvCxnSpPr>
          <p:nvPr/>
        </p:nvCxnSpPr>
        <p:spPr>
          <a:xfrm flipH="1">
            <a:off x="7694738" y="6202489"/>
            <a:ext cx="5598" cy="17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C95EAE7-7ED6-4039-BFBB-F586A6151433}"/>
              </a:ext>
            </a:extLst>
          </p:cNvPr>
          <p:cNvSpPr/>
          <p:nvPr/>
        </p:nvSpPr>
        <p:spPr>
          <a:xfrm>
            <a:off x="9549652" y="4255694"/>
            <a:ext cx="1440000" cy="4821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Process Packet</a:t>
            </a:r>
          </a:p>
        </p:txBody>
      </p:sp>
      <p:sp>
        <p:nvSpPr>
          <p:cNvPr id="76" name="평행 사변형 75">
            <a:extLst>
              <a:ext uri="{FF2B5EF4-FFF2-40B4-BE49-F238E27FC236}">
                <a16:creationId xmlns:a16="http://schemas.microsoft.com/office/drawing/2014/main" id="{D7F2DFDD-A18E-46B9-B73B-AE3B85EF08D4}"/>
              </a:ext>
            </a:extLst>
          </p:cNvPr>
          <p:cNvSpPr/>
          <p:nvPr/>
        </p:nvSpPr>
        <p:spPr>
          <a:xfrm>
            <a:off x="9548181" y="4920952"/>
            <a:ext cx="1440000" cy="45000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Send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Packet()</a:t>
            </a:r>
          </a:p>
          <a:p>
            <a:pPr algn="ctr"/>
            <a:r>
              <a:rPr lang="en-US" altLang="ko-KR" sz="1000" b="1" dirty="0"/>
              <a:t>(Move, item)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1B7BF3E-7BC9-43A4-999A-3A77386A4739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 flipH="1">
            <a:off x="10268181" y="4737803"/>
            <a:ext cx="1471" cy="18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35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105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Juyeong Nam</dc:creator>
  <cp:lastModifiedBy>Juyeong Nam</cp:lastModifiedBy>
  <cp:revision>7</cp:revision>
  <dcterms:created xsi:type="dcterms:W3CDTF">2021-10-25T09:53:49Z</dcterms:created>
  <dcterms:modified xsi:type="dcterms:W3CDTF">2021-10-31T16:32:55Z</dcterms:modified>
</cp:coreProperties>
</file>