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1" r:id="rId1"/>
  </p:sldMasterIdLst>
  <p:sldIdLst>
    <p:sldId id="256" r:id="rId2"/>
    <p:sldId id="274" r:id="rId3"/>
    <p:sldId id="281" r:id="rId4"/>
    <p:sldId id="282" r:id="rId5"/>
    <p:sldId id="278" r:id="rId6"/>
  </p:sldIdLst>
  <p:sldSz cx="9144000" cy="6858000" type="screen4x3"/>
  <p:notesSz cx="6858000" cy="9144000"/>
  <p:embeddedFontLst>
    <p:embeddedFont>
      <p:font typeface="PT Technobop" pitchFamily="2" charset="0"/>
      <p:regular r:id="rId7"/>
    </p:embeddedFont>
    <p:embeddedFont>
      <p:font typeface="Arial Black" panose="020B0A04020102090204" pitchFamily="34" charset="0"/>
      <p:bold r:id="rId8"/>
      <p:italic r:id="rId9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70" autoAdjust="0"/>
    <p:restoredTop sz="94660"/>
  </p:normalViewPr>
  <p:slideViewPr>
    <p:cSldViewPr>
      <p:cViewPr varScale="1">
        <p:scale>
          <a:sx n="121" d="100"/>
          <a:sy n="121" d="100"/>
        </p:scale>
        <p:origin x="67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1507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508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21509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1510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1511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1512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1513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1514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1515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1516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1517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1518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1519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21520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1521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1522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EC199D9-4DBF-4618-8982-5D5372F7F12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152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152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F580C04-2A06-4F1B-BA00-B5955D6A04E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9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CADF63-9101-438C-B9F0-297B541BB40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21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E3DDE8A-92AD-49CC-8F05-5F56834DD45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4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5F9A8E-DFA2-4AF9-BA0B-EFAC9F2443B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8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972B9F-866E-4F21-8E37-15D4B648C06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6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F30BA5-2DE5-4B8E-91FA-824DB34FDAA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9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86983E-6ECE-4E2A-B32A-C1508FDFE7B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8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929DDA3-6704-4C55-9EB2-DBB438376EE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4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568909-6E26-4EF2-BE1B-501FCCB1E70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1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CE762A-C2E3-4C1B-8F35-29CDBB53818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1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BF602A-38A1-4018-A80D-E2405A4D6D4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5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219415D2-7792-4715-B54D-29EDE00DEC8C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48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48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2048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2049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49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049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20494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49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49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pic>
        <p:nvPicPr>
          <p:cNvPr id="20497" name="Picture 17"/>
          <p:cNvPicPr>
            <a:picLocks noChangeAspect="1" noChangeArrowheads="1"/>
          </p:cNvPicPr>
          <p:nvPr userDrawn="1"/>
        </p:nvPicPr>
        <p:blipFill>
          <a:blip r:embed="rId14" cstate="print">
            <a:lum bright="20000" contrast="-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486400"/>
            <a:ext cx="1049338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4419600"/>
            <a:ext cx="8134350" cy="1752600"/>
          </a:xfrm>
        </p:spPr>
        <p:txBody>
          <a:bodyPr/>
          <a:lstStyle/>
          <a:p>
            <a:r>
              <a:rPr lang="en-US" sz="2400" dirty="0" smtClean="0"/>
              <a:t>Jim </a:t>
            </a:r>
            <a:r>
              <a:rPr lang="en-US" sz="2400" dirty="0" smtClean="0"/>
              <a:t>Brain</a:t>
            </a:r>
            <a:endParaRPr lang="en-US" sz="2400" dirty="0"/>
          </a:p>
          <a:p>
            <a:endParaRPr lang="en-CA" sz="1800" dirty="0" smtClean="0"/>
          </a:p>
          <a:p>
            <a:r>
              <a:rPr lang="en-CA" sz="1800" dirty="0" smtClean="0"/>
              <a:t>World of Commodore 2015</a:t>
            </a:r>
            <a:endParaRPr lang="en-US" sz="1800" dirty="0"/>
          </a:p>
          <a:p>
            <a:r>
              <a:rPr lang="en-US" sz="1800" dirty="0" smtClean="0"/>
              <a:t>December </a:t>
            </a:r>
            <a:r>
              <a:rPr lang="en-US" sz="1800" dirty="0"/>
              <a:t>5</a:t>
            </a:r>
            <a:r>
              <a:rPr lang="en-US" sz="1800" dirty="0" smtClean="0"/>
              <a:t>, 2015</a:t>
            </a:r>
          </a:p>
          <a:p>
            <a:r>
              <a:rPr lang="en-US" sz="1800" dirty="0" smtClean="0"/>
              <a:t>Toronto, Canada</a:t>
            </a:r>
            <a:endParaRPr lang="en-US" sz="18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895850"/>
            <a:ext cx="18097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0" y="1648430"/>
            <a:ext cx="60198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500" dirty="0" err="1" smtClean="0">
                <a:solidFill>
                  <a:schemeClr val="bg1"/>
                </a:solidFill>
                <a:latin typeface="PT Technobop" pitchFamily="2" charset="0"/>
              </a:rPr>
              <a:t>uLTImEM</a:t>
            </a:r>
            <a:endParaRPr lang="en-CA" sz="11500" dirty="0" smtClean="0">
              <a:solidFill>
                <a:schemeClr val="bg1"/>
              </a:solidFill>
              <a:latin typeface="PT Technobop" pitchFamily="2" charset="0"/>
            </a:endParaRPr>
          </a:p>
          <a:p>
            <a:pPr algn="ctr"/>
            <a:r>
              <a:rPr lang="en-CA" sz="2000" dirty="0" smtClean="0">
                <a:solidFill>
                  <a:schemeClr val="bg1"/>
                </a:solidFill>
                <a:latin typeface="PT Technobop" pitchFamily="2" charset="0"/>
              </a:rPr>
              <a:t>Ultimate Expansion for the Commodore VIC-20</a:t>
            </a:r>
            <a:endParaRPr lang="en-CA" sz="2000" dirty="0">
              <a:solidFill>
                <a:schemeClr val="bg1"/>
              </a:solidFill>
              <a:latin typeface="PT Technobop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r>
              <a:rPr lang="en-US" sz="2800" dirty="0" smtClean="0"/>
              <a:t>Initial Goal</a:t>
            </a:r>
          </a:p>
          <a:p>
            <a:pPr lvl="1"/>
            <a:r>
              <a:rPr lang="en-US" sz="2400" dirty="0" smtClean="0"/>
              <a:t>Add cartridge rom capabilities to VIC-MIDI, while allowing the rom image to be updated</a:t>
            </a:r>
            <a:endParaRPr lang="en-US" sz="2400" dirty="0"/>
          </a:p>
          <a:p>
            <a:r>
              <a:rPr lang="en-US" sz="2800" dirty="0" smtClean="0"/>
              <a:t>Final Goal</a:t>
            </a:r>
          </a:p>
          <a:p>
            <a:pPr lvl="1"/>
            <a:r>
              <a:rPr lang="en-US" sz="2400" dirty="0" smtClean="0"/>
              <a:t>Create configurable ROM capabilities for VIC-20 with field re-programming capability</a:t>
            </a:r>
          </a:p>
          <a:p>
            <a:pPr lvl="1"/>
            <a:r>
              <a:rPr lang="en-US" sz="2400" dirty="0" smtClean="0"/>
              <a:t>Create configurable RAM capabilities for VIC-20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958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Independently control memory capabilities for 7 memory ranges</a:t>
            </a:r>
          </a:p>
          <a:p>
            <a:pPr lvl="1"/>
            <a:r>
              <a:rPr lang="en-US" dirty="0" smtClean="0"/>
              <a:t>RAM1/RAM2/RAM3, BLOCK1, BLOCK2, BLOCK3, BLOCK5, IO2, IO3</a:t>
            </a:r>
          </a:p>
          <a:p>
            <a:r>
              <a:rPr lang="en-US" dirty="0" smtClean="0"/>
              <a:t>Independently control read/write capabilities</a:t>
            </a:r>
          </a:p>
          <a:p>
            <a:pPr lvl="1"/>
            <a:r>
              <a:rPr lang="en-US" dirty="0" smtClean="0"/>
              <a:t>Not Present, ROM, Read Only RAM, R/W RAM</a:t>
            </a:r>
          </a:p>
          <a:p>
            <a:r>
              <a:rPr lang="en-US" dirty="0" smtClean="0"/>
              <a:t>Utilize 2 user defined switches</a:t>
            </a:r>
          </a:p>
          <a:p>
            <a:r>
              <a:rPr lang="en-US" dirty="0" smtClean="0"/>
              <a:t>Utilize 1 user defined LED</a:t>
            </a:r>
          </a:p>
          <a:p>
            <a:r>
              <a:rPr lang="en-US" dirty="0" smtClean="0"/>
              <a:t>Hide registers for maximum compatibility</a:t>
            </a:r>
          </a:p>
          <a:p>
            <a:r>
              <a:rPr lang="en-US" dirty="0" smtClean="0"/>
              <a:t>Perform machine hard reset under software control</a:t>
            </a:r>
          </a:p>
          <a:p>
            <a:r>
              <a:rPr lang="en-US" dirty="0" smtClean="0"/>
              <a:t>Unhide registers using “magic reads”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2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VICMIDI+Ultimem</a:t>
            </a:r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562" y="1219200"/>
            <a:ext cx="4540876" cy="385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4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12800"/>
            <a:ext cx="7162800" cy="426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VICMIDI+Ultimem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092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511</TotalTime>
  <Words>125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Wingdings</vt:lpstr>
      <vt:lpstr>Arial</vt:lpstr>
      <vt:lpstr>PT Technobop</vt:lpstr>
      <vt:lpstr>Arial Black</vt:lpstr>
      <vt:lpstr>Times New Roman</vt:lpstr>
      <vt:lpstr>Pixel</vt:lpstr>
      <vt:lpstr>PowerPoint Presentation</vt:lpstr>
      <vt:lpstr>Project Goals</vt:lpstr>
      <vt:lpstr>Features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Leif</dc:creator>
  <cp:lastModifiedBy>Jim Brain</cp:lastModifiedBy>
  <cp:revision>255</cp:revision>
  <dcterms:created xsi:type="dcterms:W3CDTF">1601-01-01T00:00:00Z</dcterms:created>
  <dcterms:modified xsi:type="dcterms:W3CDTF">2015-12-05T19:58:17Z</dcterms:modified>
</cp:coreProperties>
</file>